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D46-52A0-45B2-A45D-55F33ED39F3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6598-F67A-4C63-8E69-E79A80D0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D46-52A0-45B2-A45D-55F33ED39F3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6598-F67A-4C63-8E69-E79A80D0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D46-52A0-45B2-A45D-55F33ED39F3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6598-F67A-4C63-8E69-E79A80D0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48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D46-52A0-45B2-A45D-55F33ED39F3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6598-F67A-4C63-8E69-E79A80D03C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9160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D46-52A0-45B2-A45D-55F33ED39F3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6598-F67A-4C63-8E69-E79A80D0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63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D46-52A0-45B2-A45D-55F33ED39F3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6598-F67A-4C63-8E69-E79A80D0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D46-52A0-45B2-A45D-55F33ED39F3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6598-F67A-4C63-8E69-E79A80D0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26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D46-52A0-45B2-A45D-55F33ED39F3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6598-F67A-4C63-8E69-E79A80D0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26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D46-52A0-45B2-A45D-55F33ED39F3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6598-F67A-4C63-8E69-E79A80D0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5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D46-52A0-45B2-A45D-55F33ED39F3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6598-F67A-4C63-8E69-E79A80D0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D46-52A0-45B2-A45D-55F33ED39F3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6598-F67A-4C63-8E69-E79A80D0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6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D46-52A0-45B2-A45D-55F33ED39F3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6598-F67A-4C63-8E69-E79A80D0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D46-52A0-45B2-A45D-55F33ED39F3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6598-F67A-4C63-8E69-E79A80D0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2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D46-52A0-45B2-A45D-55F33ED39F3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6598-F67A-4C63-8E69-E79A80D0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0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D46-52A0-45B2-A45D-55F33ED39F3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6598-F67A-4C63-8E69-E79A80D0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D46-52A0-45B2-A45D-55F33ED39F3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6598-F67A-4C63-8E69-E79A80D0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1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D46-52A0-45B2-A45D-55F33ED39F3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6598-F67A-4C63-8E69-E79A80D0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3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0A4DD46-52A0-45B2-A45D-55F33ED39F3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E16598-F67A-4C63-8E69-E79A80D0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09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23E3-A755-49A2-A1E2-90D604499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ETGG3802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E0D7E-0590-4168-B202-4A07F7E7E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Lecture1: Welcome &amp; First topic!</a:t>
            </a:r>
          </a:p>
        </p:txBody>
      </p:sp>
    </p:spTree>
    <p:extLst>
      <p:ext uri="{BB962C8B-B14F-4D97-AF65-F5344CB8AC3E}">
        <p14:creationId xmlns:p14="http://schemas.microsoft.com/office/powerpoint/2010/main" val="209067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8267-0BB6-419D-BFBC-8733F268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Compared to 3801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C5861-FED9-4D16-9128-CF4C64602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3801</a:t>
            </a:r>
          </a:p>
          <a:p>
            <a:pPr lvl="1"/>
            <a:r>
              <a:rPr lang="en-US" dirty="0"/>
              <a:t>Learning about commercial game engines</a:t>
            </a:r>
          </a:p>
          <a:p>
            <a:pPr lvl="1"/>
            <a:r>
              <a:rPr lang="en-US" dirty="0"/>
              <a:t>Use C#/Blueprints/C++ for </a:t>
            </a:r>
            <a:r>
              <a:rPr lang="en-US" i="1" dirty="0"/>
              <a:t>scripting</a:t>
            </a:r>
            <a:r>
              <a:rPr lang="en-US" dirty="0"/>
              <a:t> of game object logic. </a:t>
            </a:r>
          </a:p>
          <a:p>
            <a:pPr lvl="1"/>
            <a:r>
              <a:rPr lang="en-US" dirty="0"/>
              <a:t>4/10 on the JDS (Jason Difficulty Scale)</a:t>
            </a:r>
          </a:p>
          <a:p>
            <a:pPr lvl="1"/>
            <a:r>
              <a:rPr lang="en-US" dirty="0"/>
              <a:t>Mostly individual, group work towards the end</a:t>
            </a:r>
          </a:p>
          <a:p>
            <a:r>
              <a:rPr lang="en-US" dirty="0"/>
              <a:t>3802</a:t>
            </a:r>
          </a:p>
          <a:p>
            <a:pPr lvl="1"/>
            <a:r>
              <a:rPr lang="en-US" dirty="0"/>
              <a:t>Making our own game engine</a:t>
            </a:r>
          </a:p>
          <a:p>
            <a:pPr lvl="1"/>
            <a:r>
              <a:rPr lang="en-US" dirty="0"/>
              <a:t>Make an Engine in C++ </a:t>
            </a:r>
            <a:r>
              <a:rPr lang="en-US" i="1" dirty="0"/>
              <a:t>and</a:t>
            </a:r>
            <a:r>
              <a:rPr lang="en-US" dirty="0"/>
              <a:t> use (Python) for </a:t>
            </a:r>
            <a:r>
              <a:rPr lang="en-US" i="1" dirty="0"/>
              <a:t>scripting </a:t>
            </a:r>
            <a:r>
              <a:rPr lang="en-US" dirty="0"/>
              <a:t>of game object logic.</a:t>
            </a:r>
          </a:p>
          <a:p>
            <a:pPr lvl="1"/>
            <a:r>
              <a:rPr lang="en-US" dirty="0"/>
              <a:t>10/10 on the JDS</a:t>
            </a:r>
          </a:p>
          <a:p>
            <a:pPr lvl="1"/>
            <a:r>
              <a:rPr lang="en-US" dirty="0"/>
              <a:t>Mostly individual, group work towards the end</a:t>
            </a:r>
          </a:p>
        </p:txBody>
      </p:sp>
    </p:spTree>
    <p:extLst>
      <p:ext uri="{BB962C8B-B14F-4D97-AF65-F5344CB8AC3E}">
        <p14:creationId xmlns:p14="http://schemas.microsoft.com/office/powerpoint/2010/main" val="30256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52C8-0EF3-4CD7-86E5-C0CDCD12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01CD-CA7B-4094-9209-4BA0D0D15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hard…and that’s why we should use it.</a:t>
            </a:r>
          </a:p>
          <a:p>
            <a:r>
              <a:rPr lang="en-US" dirty="0"/>
              <a:t>Cover interesting Software Engineering problems</a:t>
            </a:r>
          </a:p>
          <a:p>
            <a:r>
              <a:rPr lang="en-US" dirty="0"/>
              <a:t>Gives you a taste of creating a custom engine (good and bad)</a:t>
            </a:r>
          </a:p>
          <a:p>
            <a:r>
              <a:rPr lang="en-US" dirty="0"/>
              <a:t>A standout portfolio piece…if you take it seriously</a:t>
            </a:r>
          </a:p>
        </p:txBody>
      </p:sp>
    </p:spTree>
    <p:extLst>
      <p:ext uri="{BB962C8B-B14F-4D97-AF65-F5344CB8AC3E}">
        <p14:creationId xmlns:p14="http://schemas.microsoft.com/office/powerpoint/2010/main" val="323825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3170-9482-4D9E-8D9E-E7A16E0B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A831-E39C-4809-99CD-292A5666E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989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100 points per week of class</a:t>
            </a:r>
          </a:p>
          <a:p>
            <a:r>
              <a:rPr lang="en-US" dirty="0"/>
              <a:t>Phase I (8 – 10 weeks)</a:t>
            </a:r>
          </a:p>
          <a:p>
            <a:pPr lvl="1"/>
            <a:r>
              <a:rPr lang="en-US" dirty="0"/>
              <a:t>Individual work only</a:t>
            </a:r>
          </a:p>
          <a:p>
            <a:pPr lvl="1"/>
            <a:r>
              <a:rPr lang="en-US" dirty="0"/>
              <a:t>Lecture on Tuesday.</a:t>
            </a:r>
          </a:p>
          <a:p>
            <a:pPr lvl="1"/>
            <a:r>
              <a:rPr lang="en-US" dirty="0"/>
              <a:t>Lab due before class following Tuesday.</a:t>
            </a:r>
          </a:p>
          <a:p>
            <a:pPr lvl="1"/>
            <a:r>
              <a:rPr lang="en-US" dirty="0"/>
              <a:t>Thursday lab day</a:t>
            </a:r>
          </a:p>
          <a:p>
            <a:pPr lvl="1"/>
            <a:r>
              <a:rPr lang="en-US" dirty="0"/>
              <a:t>Everyone doing the same thing – core engine features</a:t>
            </a:r>
          </a:p>
          <a:p>
            <a:r>
              <a:rPr lang="en-US" dirty="0"/>
              <a:t>Phase II (5 – 7 weeks)</a:t>
            </a:r>
          </a:p>
          <a:p>
            <a:pPr lvl="1"/>
            <a:r>
              <a:rPr lang="en-US" dirty="0"/>
              <a:t>Divide up labor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1 – 2-week sprints</a:t>
            </a:r>
          </a:p>
          <a:p>
            <a:pPr lvl="1"/>
            <a:r>
              <a:rPr lang="en-US" dirty="0"/>
              <a:t>Advanced features: </a:t>
            </a:r>
          </a:p>
          <a:p>
            <a:pPr lvl="2"/>
            <a:r>
              <a:rPr lang="en-US" dirty="0"/>
              <a:t>Physics</a:t>
            </a:r>
          </a:p>
          <a:p>
            <a:pPr lvl="2"/>
            <a:r>
              <a:rPr lang="en-US" dirty="0"/>
              <a:t>Networking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Quizzes / Exams if…</a:t>
            </a:r>
          </a:p>
        </p:txBody>
      </p:sp>
    </p:spTree>
    <p:extLst>
      <p:ext uri="{BB962C8B-B14F-4D97-AF65-F5344CB8AC3E}">
        <p14:creationId xmlns:p14="http://schemas.microsoft.com/office/powerpoint/2010/main" val="394659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C039-DBFF-45C0-88AE-F1FB6D31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</a:t>
            </a:r>
            <a:r>
              <a:rPr lang="en-US" u="sng" dirty="0"/>
              <a:t>poorly</a:t>
            </a:r>
            <a:r>
              <a:rPr lang="en-US" dirty="0"/>
              <a:t>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6872-AC77-470F-9736-A93A1AFC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686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Normal stuff</a:t>
            </a:r>
          </a:p>
          <a:p>
            <a:pPr lvl="1"/>
            <a:r>
              <a:rPr lang="en-US" dirty="0"/>
              <a:t>Missing class</a:t>
            </a:r>
          </a:p>
          <a:p>
            <a:pPr lvl="1"/>
            <a:r>
              <a:rPr lang="en-US" dirty="0"/>
              <a:t>Being &lt;95% engaged during lecture.</a:t>
            </a:r>
          </a:p>
          <a:p>
            <a:pPr lvl="1"/>
            <a:r>
              <a:rPr lang="en-US" dirty="0"/>
              <a:t>Not thinking ahead</a:t>
            </a:r>
          </a:p>
          <a:p>
            <a:pPr lvl="1"/>
            <a:r>
              <a:rPr lang="en-US" dirty="0"/>
              <a:t>Not starting labs </a:t>
            </a:r>
            <a:r>
              <a:rPr lang="en-US" u="sng" dirty="0"/>
              <a:t>immediately</a:t>
            </a:r>
          </a:p>
          <a:p>
            <a:r>
              <a:rPr lang="en-US" dirty="0"/>
              <a:t>(Sort of) unique to this class</a:t>
            </a:r>
          </a:p>
          <a:p>
            <a:pPr lvl="1"/>
            <a:r>
              <a:rPr lang="en-US" dirty="0"/>
              <a:t>Assuming you’ll be able to find everything on Stack Overflow</a:t>
            </a:r>
          </a:p>
          <a:p>
            <a:pPr lvl="2"/>
            <a:r>
              <a:rPr lang="en-US" dirty="0"/>
              <a:t>You won’t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u="sng" dirty="0"/>
              <a:t>NOT ASKING QUESTIONS</a:t>
            </a:r>
          </a:p>
          <a:p>
            <a:pPr lvl="2"/>
            <a:r>
              <a:rPr lang="en-US" dirty="0"/>
              <a:t>Best = Tuesday</a:t>
            </a:r>
          </a:p>
          <a:p>
            <a:pPr lvl="2"/>
            <a:r>
              <a:rPr lang="en-US" dirty="0"/>
              <a:t>Next Best = Thursday</a:t>
            </a:r>
          </a:p>
          <a:p>
            <a:pPr lvl="2"/>
            <a:r>
              <a:rPr lang="en-US" dirty="0"/>
              <a:t>Next Worst = Office Hour</a:t>
            </a:r>
          </a:p>
          <a:p>
            <a:pPr lvl="2"/>
            <a:r>
              <a:rPr lang="en-US" dirty="0"/>
              <a:t>Worst = Email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3D75-8DCB-4930-95D7-84E4C2F5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/ Labs Planned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CAB2-5E31-4DE5-878F-7A4B1A01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dirty="0"/>
              <a:t>Setting up the project, linking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err="1"/>
              <a:t>LogManager</a:t>
            </a: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Singletons, Basic Python Scripting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Entity Component System (Unity </a:t>
            </a:r>
            <a:r>
              <a:rPr lang="en-US" dirty="0" err="1"/>
              <a:t>GameObject</a:t>
            </a:r>
            <a:r>
              <a:rPr lang="en-US" dirty="0"/>
              <a:t> + Components)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err="1"/>
              <a:t>InputManager</a:t>
            </a: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More Advanced Python scripting (callbacks)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err="1"/>
              <a:t>SceneManagement</a:t>
            </a: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Space Invaders, </a:t>
            </a:r>
            <a:r>
              <a:rPr lang="en-US" dirty="0" err="1"/>
              <a:t>ptI</a:t>
            </a:r>
            <a:r>
              <a:rPr lang="en-US" dirty="0"/>
              <a:t> (entirely in Python)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Space Invaders, </a:t>
            </a:r>
            <a:r>
              <a:rPr lang="en-US" dirty="0" err="1"/>
              <a:t>ptII</a:t>
            </a: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…(group work)</a:t>
            </a:r>
          </a:p>
          <a:p>
            <a:pPr marL="4941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3D9C-A085-495E-A9CA-03FDCC69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 Review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E409-C81D-4D53-A369-CF20ACD0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2019 / C++ refresher</a:t>
            </a:r>
          </a:p>
          <a:p>
            <a:pPr lvl="1"/>
            <a:r>
              <a:rPr lang="en-US" dirty="0"/>
              <a:t>create project</a:t>
            </a:r>
          </a:p>
          <a:p>
            <a:r>
              <a:rPr lang="en-US" dirty="0"/>
              <a:t>linking</a:t>
            </a:r>
          </a:p>
          <a:p>
            <a:r>
              <a:rPr lang="en-US" dirty="0"/>
              <a:t>OOP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29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</TotalTime>
  <Words>328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ETGG3802</vt:lpstr>
      <vt:lpstr>Compared to 3801</vt:lpstr>
      <vt:lpstr>Why?</vt:lpstr>
      <vt:lpstr>Class Flow</vt:lpstr>
      <vt:lpstr>How to do poorly in this class</vt:lpstr>
      <vt:lpstr>Topics / Labs Planned</vt:lpstr>
      <vt:lpstr>Lab1 Review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ETGG3802</dc:title>
  <dc:creator>Jason Witherell</dc:creator>
  <cp:lastModifiedBy>Jason Witherell</cp:lastModifiedBy>
  <cp:revision>4</cp:revision>
  <dcterms:created xsi:type="dcterms:W3CDTF">2020-01-08T13:02:12Z</dcterms:created>
  <dcterms:modified xsi:type="dcterms:W3CDTF">2020-01-08T13:22:51Z</dcterms:modified>
</cp:coreProperties>
</file>