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49" d="100"/>
          <a:sy n="49" d="100"/>
        </p:scale>
        <p:origin x="44" y="2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F4E14-51FB-4E62-933B-34427DC6F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A73B5-A80C-414A-A437-E3BA52182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2BA0-4374-4D61-8645-B2FB3DCE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6BEF-A344-4FE6-8628-A34AF7094E5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64E1A-35BA-4F7D-BD5F-81C37DA2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C56CC-28D6-4E4D-B042-ABE356DF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DC61-E82E-490B-A3C9-BAFBE423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8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DA92-5BB3-4EFF-BF24-B428110F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305CB-470A-4CBC-A2C8-0E85944A0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713E8-95EB-4C59-BBBF-44B5D245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6BEF-A344-4FE6-8628-A34AF7094E5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F5A44-E197-4A8F-A2D6-939EC426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B3D26-8F39-4927-BA9C-2E858751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DC61-E82E-490B-A3C9-BAFBE423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1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82F4E-1D2B-4208-9EE8-5D76F391A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9E16A-23E1-408E-90B1-DD3E14D48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126F9-5EA1-4246-94C8-889F0F4C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6BEF-A344-4FE6-8628-A34AF7094E5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16228-352D-4DC6-ACB8-3B723702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93E1D-BA01-4B5D-8F60-ECB298B1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DC61-E82E-490B-A3C9-BAFBE423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7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0C17-31FB-4F6F-84A9-1C70F227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7CE81-8811-47DE-ADDE-C23FC76C6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58B3-1921-47A1-A265-1336EF3D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6BEF-A344-4FE6-8628-A34AF7094E5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37509-F859-4B5B-8AAA-28666AC9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B74EF-826B-418E-8744-1C5C39BE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DC61-E82E-490B-A3C9-BAFBE423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3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8370-61C3-4168-8BB3-D88C48CE4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C4B26-6436-44FA-9AE6-6690426A8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C12F4-B49E-4CC2-A257-273B9A16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6BEF-A344-4FE6-8628-A34AF7094E5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27DCD-9FC3-4914-8A7D-1942C83D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B23FE-DDF0-47D3-9ED0-6B789861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DC61-E82E-490B-A3C9-BAFBE423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7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07FE-AB66-4AFA-B42D-B8562C8E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7EF1-65FD-4F97-AB19-494B345AD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CF82A-5E9F-4BBD-829E-8F494CBC8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2B9D2-8354-4929-82AF-D3B3DC38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6BEF-A344-4FE6-8628-A34AF7094E5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69A14-6488-4343-A212-9B744BC1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EC01B-433E-4800-AB4C-1C9B46B4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DC61-E82E-490B-A3C9-BAFBE423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8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B819-98FC-4126-A5E0-E8479922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18C09-B2AE-4828-96E9-F8F3FCEE7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D84DA-15B8-4D53-89B7-6CBCD0844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A8DCD-67C7-4DB0-A2EC-26C32054B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E5D2A-0ABF-4E87-8B0A-B576D2FE7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8457F0-08FE-46BC-A043-9DB30237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6BEF-A344-4FE6-8628-A34AF7094E5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84645-2F46-4EAC-AE6F-1C9F64ED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D7254-B973-428A-B092-E7B0F2E3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DC61-E82E-490B-A3C9-BAFBE423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0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B0CE-BC5D-4C90-89C9-5097E396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7B1B7-121C-4C7A-8DE0-8661429B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6BEF-A344-4FE6-8628-A34AF7094E5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E8700-8995-4DC4-85B9-D327D813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BB77B-99ED-4629-B37F-60FA1F03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DC61-E82E-490B-A3C9-BAFBE423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0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D719A6-8D39-4EB0-856E-623B45A0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6BEF-A344-4FE6-8628-A34AF7094E5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65D8C-82AB-4411-98FA-49748A18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BCD94-920F-49FA-ACEB-F7406D80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DC61-E82E-490B-A3C9-BAFBE423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1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1139-6400-41DD-8F36-797679FA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B1071-DFDD-4BEE-8CCA-7F46F4973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D8019-214F-4774-AA53-47FA4AE01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AFFB1-D5B9-4E09-8709-92ADC360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6BEF-A344-4FE6-8628-A34AF7094E5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FDBB6-5C49-4408-91E4-B07355B2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66AD8-5637-4880-AFC1-8668B6EB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DC61-E82E-490B-A3C9-BAFBE423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C245-9109-4DD3-94F1-0B5F364E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871FB-781E-4B58-AE5E-CCA92464D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41AE3-6E48-4C12-9E3B-08A742F03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4E34A-85F9-4BF7-9FA2-C69CE3A6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6BEF-A344-4FE6-8628-A34AF7094E5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332AB-39BC-4804-A42C-363F3B66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2F83E-4BE6-470C-AACC-47A75D38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DC61-E82E-490B-A3C9-BAFBE423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D8669-B564-464C-9055-C198CA7F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43077-D191-4BEE-A1E1-FEA9990CC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1D297-EB0D-448A-8E0F-EA8C077F2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46BEF-A344-4FE6-8628-A34AF7094E5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36415-4C61-4A7B-901D-6026AFC04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5988E-9330-40A4-AB20-36FE955F4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DDC61-E82E-490B-A3C9-BAFBE423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FD85-8B1B-4FA0-8A35-AEB6FF8F0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3414"/>
            <a:ext cx="9144000" cy="1145586"/>
          </a:xfrm>
          <a:solidFill>
            <a:schemeClr val="tx1">
              <a:alpha val="2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Mythic Labyrinth Recap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2FDDF-D746-4AC1-BFEB-699C1C160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794445"/>
          </a:xfrm>
          <a:solidFill>
            <a:schemeClr val="tx1">
              <a:alpha val="2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by. Thomas Gilman</a:t>
            </a:r>
          </a:p>
        </p:txBody>
      </p:sp>
    </p:spTree>
    <p:extLst>
      <p:ext uri="{BB962C8B-B14F-4D97-AF65-F5344CB8AC3E}">
        <p14:creationId xmlns:p14="http://schemas.microsoft.com/office/powerpoint/2010/main" val="1067609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E570-680C-4E85-8E70-8F842F23685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2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DA590-95B2-47BA-A117-E339950F81B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alpha val="25000"/>
            </a:schemeClr>
          </a:solidFill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Procedurally generated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Labyrinth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Fantasy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RPG</a:t>
            </a:r>
          </a:p>
        </p:txBody>
      </p:sp>
    </p:spTree>
    <p:extLst>
      <p:ext uri="{BB962C8B-B14F-4D97-AF65-F5344CB8AC3E}">
        <p14:creationId xmlns:p14="http://schemas.microsoft.com/office/powerpoint/2010/main" val="20291598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1977-D10A-43ED-8573-A595D694E0C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2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25CA2-45A1-4FB2-AF5B-79D0E52D93D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alpha val="25000"/>
            </a:schemeClr>
          </a:solidFill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Procedurally generated perfect maze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Basic controls and hit detection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Scoring system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Ambience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Base game play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Dynamic environment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Third person gameplay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Enemy 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51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BA6A-DC96-44A8-96EA-731FC8DED96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2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Road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3DF95-6C05-4E12-9EB2-49C129F8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tx1">
              <a:alpha val="25000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Unity’s Inspector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Applying Textures to UV’s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Placement of objects in maze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Optimizing Code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2756707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E128B-9FC9-47E0-8C3B-09F52F99DAB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2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DA183-070F-4947-9BA2-A7B9C3F6943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alpha val="2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Variations in level layout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Floor and ceiling mesh’s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Objects to interact with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Enemies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Player model and Animations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More Textures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Sound</a:t>
            </a:r>
          </a:p>
        </p:txBody>
      </p:sp>
    </p:spTree>
    <p:extLst>
      <p:ext uri="{BB962C8B-B14F-4D97-AF65-F5344CB8AC3E}">
        <p14:creationId xmlns:p14="http://schemas.microsoft.com/office/powerpoint/2010/main" val="537377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75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Mythic Labyrinth Recap</vt:lpstr>
      <vt:lpstr>Pitch</vt:lpstr>
      <vt:lpstr>Milestones</vt:lpstr>
      <vt:lpstr>Road Blocks</vt:lpstr>
      <vt:lpstr>Future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Mythic Labyrinth</dc:title>
  <dc:creator>Thomas Gilman</dc:creator>
  <cp:lastModifiedBy>Thomas Gilman</cp:lastModifiedBy>
  <cp:revision>10</cp:revision>
  <dcterms:created xsi:type="dcterms:W3CDTF">2019-12-10T16:13:38Z</dcterms:created>
  <dcterms:modified xsi:type="dcterms:W3CDTF">2019-12-10T18:38:11Z</dcterms:modified>
</cp:coreProperties>
</file>