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503" r:id="rId2"/>
    <p:sldId id="504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E171933-4619-4E11-9A3F-F7608DF75F80}" styleName="Mittlere Formatvorlage 1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02"/>
    <p:restoredTop sz="95915"/>
  </p:normalViewPr>
  <p:slideViewPr>
    <p:cSldViewPr snapToGrid="0" snapToObjects="1">
      <p:cViewPr varScale="1">
        <p:scale>
          <a:sx n="109" d="100"/>
          <a:sy n="109" d="100"/>
        </p:scale>
        <p:origin x="9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AF0918-A036-6743-8F17-C85811929DED}" type="datetimeFigureOut">
              <a:rPr lang="de-DE" smtClean="0"/>
              <a:t>13.10.2025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C8A10D-4530-0146-81DF-17F2F0EE030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5102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67122-0D03-A342-85F8-922B3B6DE205}" type="datetime1">
              <a:rPr lang="de-DE" smtClean="0"/>
              <a:t>13.10.2025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FC16A32-07B7-F44A-8205-88F4A801867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/>
              <a:t>© I.B.S. HUMAN RESOURCES . THOMAS MAHLAU 2023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DBA-F74F-7E41-846E-727412FF2561}" type="datetime1">
              <a:rPr lang="de-DE" smtClean="0"/>
              <a:t>13.10.2025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I.B.S. HUMAN RESOURCES . THOMAS MAHLAU 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CD0BF-F649-F74F-B087-C0C46668B9A6}" type="datetime1">
              <a:rPr lang="de-DE" smtClean="0"/>
              <a:t>13.10.2025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I.B.S. HUMAN RESOURCES . THOMAS MAHLAU 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019FD-69D7-8649-9FE9-EC66BAAFDE03}" type="datetime1">
              <a:rPr lang="de-DE" smtClean="0"/>
              <a:t>13.10.2025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I.B.S. HUMAN RESOURCES . THOMAS MAHLAU 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B8245-5406-994E-9B06-34EF28E25C7C}" type="datetime1">
              <a:rPr lang="de-DE" smtClean="0"/>
              <a:t>13.10.2025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I.B.S. HUMAN RESOURCES . THOMAS MAHLAU 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9395F-79E8-5748-93B5-43AC0B143A78}" type="datetime1">
              <a:rPr lang="de-DE" smtClean="0"/>
              <a:t>13.10.2025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I.B.S. HUMAN RESOURCES . THOMAS MAHLAU 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095AA-D9E1-6C4A-81B5-31F68A651727}" type="datetime1">
              <a:rPr lang="de-DE" smtClean="0"/>
              <a:t>13.10.2025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I.B.S. HUMAN RESOURCES . THOMAS MAHLAU 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EE024-556E-8C41-8A30-5E80256E91EC}" type="datetime1">
              <a:rPr lang="de-DE" smtClean="0"/>
              <a:t>13.10.2025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I.B.S. HUMAN RESOURCES . THOMAS MAHLAU 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1E34A-5C68-4846-A48B-7867864CEB87}" type="datetime1">
              <a:rPr lang="de-DE" smtClean="0"/>
              <a:t>13.10.2025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I.B.S. HUMAN RESOURCES . THOMAS MAHLAU 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40000"/>
              </a:lnSpc>
              <a:buClr>
                <a:srgbClr val="92D050"/>
              </a:buClr>
              <a:buSzPct val="120000"/>
              <a:buFont typeface="Wingdings" pitchFamily="2" charset="2"/>
              <a:buChar char="§"/>
              <a:defRPr/>
            </a:lvl1pPr>
            <a:lvl2pPr marL="742950" indent="-285750">
              <a:lnSpc>
                <a:spcPct val="140000"/>
              </a:lnSpc>
              <a:buClr>
                <a:srgbClr val="92D050"/>
              </a:buClr>
              <a:buSzPct val="120000"/>
              <a:buFont typeface="Wingdings" pitchFamily="2" charset="2"/>
              <a:buChar char="§"/>
              <a:defRPr/>
            </a:lvl2pPr>
            <a:lvl3pPr>
              <a:lnSpc>
                <a:spcPct val="140000"/>
              </a:lnSpc>
              <a:defRPr/>
            </a:lvl3pPr>
            <a:lvl4pPr>
              <a:lnSpc>
                <a:spcPct val="140000"/>
              </a:lnSpc>
              <a:defRPr/>
            </a:lvl4pPr>
            <a:lvl5pPr>
              <a:lnSpc>
                <a:spcPct val="140000"/>
              </a:lnSpc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5F20A-BE72-8540-97AE-8E7F82E6AB8E}" type="datetime1">
              <a:rPr lang="de-DE" smtClean="0"/>
              <a:t>13.10.2025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I.B.S. HUMAN RESOURCES . THOMAS MAHLAU 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  <a:noFill/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ACF1F-E0C2-C949-98EA-2929429A1707}" type="datetime1">
              <a:rPr lang="de-DE" smtClean="0"/>
              <a:t>13.10.2025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I.B.S. HUMAN RESOURCES . THOMAS MAHLAU 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A3338-44F0-9543-A42C-7872E67085E1}" type="datetime1">
              <a:rPr lang="de-DE" smtClean="0"/>
              <a:t>13.10.2025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I.B.S. HUMAN RESOURCES . THOMAS MAHLAU 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E2BED-01A0-C24B-80C8-89A7661E99D3}" type="datetime1">
              <a:rPr lang="de-DE" smtClean="0"/>
              <a:t>13.10.2025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I.B.S. HUMAN RESOURCES . THOMAS MAHLAU 2023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4000" cap="all" baseline="0">
                <a:latin typeface="Bebas Neue" panose="020B0606020202050201" pitchFamily="34" charset="77"/>
              </a:defRPr>
            </a:lvl1pPr>
          </a:lstStyle>
          <a:p>
            <a:r>
              <a:rPr lang="de-DE" dirty="0"/>
              <a:t>Mastertitelformat bearbeiten</a:t>
            </a:r>
            <a:br>
              <a:rPr lang="de-DE" dirty="0"/>
            </a:br>
            <a:r>
              <a:rPr lang="de-DE" dirty="0"/>
              <a:t>Untertitel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19E7C-2DBD-B24A-88D2-F0D144E1C5CA}" type="datetime1">
              <a:rPr lang="de-DE" smtClean="0"/>
              <a:t>13.10.2025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I.B.S. HUMAN RESOURCES . THOMAS MAHLAU 2023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FBBF2-9F06-734F-BD1F-A42CD8A4F41D}" type="datetime1">
              <a:rPr lang="de-DE" smtClean="0"/>
              <a:t>13.10.2025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I.B.S. HUMAN RESOURCES . THOMAS MAHLAU 2023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75D9B-B85E-9F4F-85D3-2F8C058FCCF2}" type="datetime1">
              <a:rPr lang="de-DE" smtClean="0"/>
              <a:t>13.10.2025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I.B.S. HUMAN RESOURCES . THOMAS MAHLAU 2023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39E-0FC8-CD4C-B2D0-5892CEE075A7}" type="datetime1">
              <a:rPr lang="de-DE" smtClean="0"/>
              <a:t>13.10.2025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I.B.S. HUMAN RESOURCES . THOMAS MAHLAU 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DB005A4-A638-D94D-ADF8-2CD11D4E56EC}" type="datetime1">
              <a:rPr lang="de-DE" smtClean="0"/>
              <a:t>13.10.2025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‹Nr.›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5113D1C-85ED-214F-9588-2FEB167636D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r>
              <a:rPr lang="en-US"/>
              <a:t>© I.B.S. HUMAN RESOURCES . THOMAS MAHLAU 2023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50F979-459A-9443-B42D-1F050F5BD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 ABFRAGEN . SELECT . </a:t>
            </a:r>
            <a:r>
              <a:rPr lang="de-DE" sz="2000" dirty="0"/>
              <a:t>ÜBUNGEN </a:t>
            </a:r>
            <a:r>
              <a:rPr lang="de-DE" sz="4000" dirty="0"/>
              <a:t>01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82F25C7-6C7A-8D44-80DC-8A87C1B80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I.B.S. HUMAN RESOURCES . THOMAS MAHLAU 2023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195A20-C8FE-164A-8664-22F379E36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E51389B-681A-B648-9830-381A77A48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712" y="1532111"/>
            <a:ext cx="9604828" cy="4873171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lnSpc>
                <a:spcPct val="140000"/>
              </a:lnSpc>
              <a:buClr>
                <a:srgbClr val="FFFF00"/>
              </a:buClr>
              <a:buFont typeface="+mj-lt"/>
              <a:buAutoNum type="arabicPeriod"/>
            </a:pPr>
            <a:r>
              <a:rPr lang="de-DE" sz="2200" dirty="0">
                <a:solidFill>
                  <a:srgbClr val="FFFF00"/>
                </a:solidFill>
              </a:rPr>
              <a:t>ZEIGE ALLE TITEL UND NACHNAMEN DER KUNDEN AN UND SORTIERE NACH NACHNAMEN.</a:t>
            </a:r>
          </a:p>
          <a:p>
            <a:pPr marL="457200" indent="-457200">
              <a:lnSpc>
                <a:spcPct val="140000"/>
              </a:lnSpc>
              <a:buClr>
                <a:srgbClr val="FFFF00"/>
              </a:buClr>
              <a:buFont typeface="+mj-lt"/>
              <a:buAutoNum type="arabicPeriod"/>
            </a:pPr>
            <a:r>
              <a:rPr lang="de-DE" sz="2200" dirty="0">
                <a:solidFill>
                  <a:srgbClr val="FFFF00"/>
                </a:solidFill>
              </a:rPr>
              <a:t>ZEIGE DOPPELTE NACHNAMEN DER KUNDEN NICHT AN UND SORTIERE NACH NACHNAMEN.</a:t>
            </a:r>
          </a:p>
          <a:p>
            <a:pPr marL="457200" indent="-457200">
              <a:lnSpc>
                <a:spcPct val="140000"/>
              </a:lnSpc>
              <a:buClr>
                <a:srgbClr val="FFFF00"/>
              </a:buClr>
              <a:buFont typeface="+mj-lt"/>
              <a:buAutoNum type="arabicPeriod"/>
            </a:pPr>
            <a:r>
              <a:rPr lang="de-DE" sz="2200" dirty="0">
                <a:solidFill>
                  <a:srgbClr val="FFFF00"/>
                </a:solidFill>
              </a:rPr>
              <a:t>ZEIGE NACHNAMEN, VORNAMEN, STADT DER KUNDEN UND SORTIERE NACH STADT, NACHNAME UND VORNAMEN AUFSTEIGEND.</a:t>
            </a:r>
          </a:p>
          <a:p>
            <a:pPr marL="457200" indent="-457200">
              <a:lnSpc>
                <a:spcPct val="140000"/>
              </a:lnSpc>
              <a:buClr>
                <a:srgbClr val="FFFF00"/>
              </a:buClr>
              <a:buFont typeface="+mj-lt"/>
              <a:buAutoNum type="arabicPeriod"/>
            </a:pPr>
            <a:r>
              <a:rPr lang="de-DE" sz="2200" dirty="0">
                <a:solidFill>
                  <a:srgbClr val="FFFF00"/>
                </a:solidFill>
              </a:rPr>
              <a:t>ZEIGE TITEL DER BÜCHER ABSTEIGEND AN.</a:t>
            </a:r>
          </a:p>
          <a:p>
            <a:pPr marL="457200" indent="-457200">
              <a:lnSpc>
                <a:spcPct val="140000"/>
              </a:lnSpc>
              <a:buClr>
                <a:srgbClr val="FFFF00"/>
              </a:buClr>
              <a:buFont typeface="+mj-lt"/>
              <a:buAutoNum type="arabicPeriod"/>
            </a:pPr>
            <a:r>
              <a:rPr lang="de-DE" sz="2200" dirty="0">
                <a:solidFill>
                  <a:srgbClr val="FFFF00"/>
                </a:solidFill>
              </a:rPr>
              <a:t>ZEIGE BESTELLUNGEN NACH DATUM ABSTEIGEND AN.</a:t>
            </a:r>
          </a:p>
          <a:p>
            <a:pPr marL="457200" indent="-457200">
              <a:lnSpc>
                <a:spcPct val="140000"/>
              </a:lnSpc>
              <a:buClr>
                <a:srgbClr val="FFFF00"/>
              </a:buClr>
              <a:buFont typeface="+mj-lt"/>
              <a:buAutoNum type="arabicPeriod"/>
            </a:pPr>
            <a:r>
              <a:rPr lang="de-DE" sz="2200" dirty="0">
                <a:solidFill>
                  <a:srgbClr val="FFFF00"/>
                </a:solidFill>
              </a:rPr>
              <a:t>ZEIGE KUNDEN-ID &amp; BESTELLWERT DER BESTELLUNGEN AN UND SORTIERE NACH BESTELLWERT AUFSTEIGEND &amp; KUNDEN-ID ABSTEIGEND.</a:t>
            </a:r>
          </a:p>
          <a:p>
            <a:pPr marL="457200" indent="-457200">
              <a:buClr>
                <a:srgbClr val="FFFF00"/>
              </a:buClr>
              <a:buFont typeface="+mj-lt"/>
              <a:buAutoNum type="arabicPeriod"/>
            </a:pPr>
            <a:r>
              <a:rPr lang="de-DE" sz="2200" dirty="0">
                <a:solidFill>
                  <a:srgbClr val="FFFF00"/>
                </a:solidFill>
              </a:rPr>
              <a:t>ZEIGE BESTELLWERTE &amp; KUNDEN-ID DER BESTELLUNGEN AN UND SORTIERE NACH KUNDEN-ID ABSTEIGEND UND BESTELLWERT AUFSTEIGEND.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AFCF652-DAF4-3C40-9580-7E621712A7EB}"/>
              </a:ext>
            </a:extLst>
          </p:cNvPr>
          <p:cNvSpPr txBox="1"/>
          <p:nvPr/>
        </p:nvSpPr>
        <p:spPr>
          <a:xfrm>
            <a:off x="747712" y="6220616"/>
            <a:ext cx="7430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  <a:highlight>
                  <a:srgbClr val="FFFF00"/>
                </a:highlight>
              </a:rPr>
              <a:t>KOPIEREN SIE IHRE ANWEISUNGEN BITTE IN EIN WORD-DOKUMENT!</a:t>
            </a:r>
          </a:p>
        </p:txBody>
      </p:sp>
    </p:spTree>
    <p:extLst>
      <p:ext uri="{BB962C8B-B14F-4D97-AF65-F5344CB8AC3E}">
        <p14:creationId xmlns:p14="http://schemas.microsoft.com/office/powerpoint/2010/main" val="4017926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50F979-459A-9443-B42D-1F050F5BD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DATEN ABFRAGEN . SELECT . </a:t>
            </a:r>
            <a:r>
              <a:rPr lang="de-DE" sz="2000" dirty="0"/>
              <a:t>ÜBUNGEN </a:t>
            </a:r>
            <a:r>
              <a:rPr lang="de-DE" sz="4000" dirty="0"/>
              <a:t>01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82F25C7-6C7A-8D44-80DC-8A87C1B80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I.B.S. HUMAN RESOURCES . THOMAS MAHLAU 2023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195A20-C8FE-164A-8664-22F379E36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E51389B-681A-B648-9830-381A77A48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712" y="1532111"/>
            <a:ext cx="9604828" cy="4873171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40000"/>
              </a:lnSpc>
              <a:buClr>
                <a:srgbClr val="FFFF00"/>
              </a:buClr>
              <a:buFont typeface="+mj-lt"/>
              <a:buAutoNum type="arabicPeriod"/>
            </a:pPr>
            <a:r>
              <a:rPr lang="de-DE" sz="2200" dirty="0">
                <a:solidFill>
                  <a:srgbClr val="FFFF00"/>
                </a:solidFill>
              </a:rPr>
              <a:t>SELECT … FROM </a:t>
            </a:r>
            <a:r>
              <a:rPr lang="de-DE" sz="2200" dirty="0" err="1">
                <a:solidFill>
                  <a:srgbClr val="FFFF00"/>
                </a:solidFill>
              </a:rPr>
              <a:t>tbl</a:t>
            </a:r>
            <a:br>
              <a:rPr lang="de-DE" sz="2200" dirty="0">
                <a:solidFill>
                  <a:srgbClr val="FFFF00"/>
                </a:solidFill>
              </a:rPr>
            </a:br>
            <a:r>
              <a:rPr lang="de-DE" sz="2200" dirty="0">
                <a:solidFill>
                  <a:srgbClr val="FFFF00"/>
                </a:solidFill>
              </a:rPr>
              <a:t>	WHERE … &lt;, &gt;, &lt;=, &gt;=, &lt;&gt;, != ….</a:t>
            </a:r>
            <a:br>
              <a:rPr lang="de-DE" sz="2200" dirty="0">
                <a:solidFill>
                  <a:srgbClr val="FFFF00"/>
                </a:solidFill>
              </a:rPr>
            </a:br>
            <a:r>
              <a:rPr lang="de-DE" sz="2200" dirty="0">
                <a:solidFill>
                  <a:srgbClr val="FFFF00"/>
                </a:solidFill>
              </a:rPr>
              <a:t>				BETWEEN … AND</a:t>
            </a:r>
            <a:br>
              <a:rPr lang="de-DE" sz="2200" dirty="0">
                <a:solidFill>
                  <a:srgbClr val="FFFF00"/>
                </a:solidFill>
              </a:rPr>
            </a:br>
            <a:r>
              <a:rPr lang="de-DE" sz="2200" dirty="0">
                <a:solidFill>
                  <a:srgbClr val="FFFF00"/>
                </a:solidFill>
              </a:rPr>
              <a:t>				LIKE ‘A%‘</a:t>
            </a:r>
            <a:br>
              <a:rPr lang="de-DE" sz="2200" dirty="0">
                <a:solidFill>
                  <a:srgbClr val="FFFF00"/>
                </a:solidFill>
              </a:rPr>
            </a:br>
            <a:r>
              <a:rPr lang="de-DE" sz="2200" dirty="0">
                <a:solidFill>
                  <a:srgbClr val="FFFF00"/>
                </a:solidFill>
              </a:rPr>
              <a:t>				IS NULL, IS NOT NULL</a:t>
            </a:r>
            <a:br>
              <a:rPr lang="de-DE" sz="2200" dirty="0">
                <a:solidFill>
                  <a:srgbClr val="FFFF00"/>
                </a:solidFill>
              </a:rPr>
            </a:br>
            <a:r>
              <a:rPr lang="de-DE" sz="2200" dirty="0">
                <a:solidFill>
                  <a:srgbClr val="FFFF00"/>
                </a:solidFill>
              </a:rPr>
              <a:t>	ORDER BY … ASC (aufsteigend), DESC (absteigend)</a:t>
            </a:r>
            <a:br>
              <a:rPr lang="de-DE" sz="2200" dirty="0">
                <a:solidFill>
                  <a:srgbClr val="FFFF00"/>
                </a:solidFill>
              </a:rPr>
            </a:br>
            <a:r>
              <a:rPr lang="de-DE" sz="2200" dirty="0">
                <a:solidFill>
                  <a:srgbClr val="FFFF00"/>
                </a:solidFill>
              </a:rPr>
              <a:t>	ORDER BY </a:t>
            </a:r>
            <a:r>
              <a:rPr lang="de-DE" sz="2200" dirty="0" err="1">
                <a:solidFill>
                  <a:srgbClr val="FFFF00"/>
                </a:solidFill>
              </a:rPr>
              <a:t>first_name</a:t>
            </a:r>
            <a:r>
              <a:rPr lang="de-DE" sz="2200" dirty="0">
                <a:solidFill>
                  <a:srgbClr val="FFFF00"/>
                </a:solidFill>
              </a:rPr>
              <a:t> DESC, </a:t>
            </a:r>
            <a:r>
              <a:rPr lang="de-DE" sz="2200" dirty="0" err="1">
                <a:solidFill>
                  <a:srgbClr val="FFFF00"/>
                </a:solidFill>
              </a:rPr>
              <a:t>last_name</a:t>
            </a:r>
            <a:r>
              <a:rPr lang="de-DE" sz="2200" dirty="0">
                <a:solidFill>
                  <a:srgbClr val="FFFF00"/>
                </a:solidFill>
              </a:rPr>
              <a:t> ASC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AFCF652-DAF4-3C40-9580-7E621712A7EB}"/>
              </a:ext>
            </a:extLst>
          </p:cNvPr>
          <p:cNvSpPr txBox="1"/>
          <p:nvPr/>
        </p:nvSpPr>
        <p:spPr>
          <a:xfrm>
            <a:off x="747712" y="6220616"/>
            <a:ext cx="7430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  <a:highlight>
                  <a:srgbClr val="FFFF00"/>
                </a:highlight>
              </a:rPr>
              <a:t>KOPIEREN SIE IHRE ANWEISUNGEN BITTE IN EIN WORD-DOKUMENT!</a:t>
            </a:r>
          </a:p>
        </p:txBody>
      </p:sp>
    </p:spTree>
    <p:extLst>
      <p:ext uri="{BB962C8B-B14F-4D97-AF65-F5344CB8AC3E}">
        <p14:creationId xmlns:p14="http://schemas.microsoft.com/office/powerpoint/2010/main" val="17923884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Blau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{D50F905D-F8B2-894F-A8B4-17BB0D9308F7}tf16401369</Template>
  <TotalTime>0</TotalTime>
  <Words>218</Words>
  <Application>Microsoft Office PowerPoint</Application>
  <PresentationFormat>Breitbild</PresentationFormat>
  <Paragraphs>16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9" baseType="lpstr">
      <vt:lpstr>Arial</vt:lpstr>
      <vt:lpstr>Bebas Neue</vt:lpstr>
      <vt:lpstr>Calibri</vt:lpstr>
      <vt:lpstr>Century Gothic</vt:lpstr>
      <vt:lpstr>Wingdings</vt:lpstr>
      <vt:lpstr>Wingdings 3</vt:lpstr>
      <vt:lpstr>Ion</vt:lpstr>
      <vt:lpstr>DATEN ABFRAGEN . SELECT . ÜBUNGEN 01</vt:lpstr>
      <vt:lpstr>DATEN ABFRAGEN . SELECT . ÜBUNGEN 01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Projektmanagement</dc:title>
  <dc:creator>Thomas Mahlau</dc:creator>
  <cp:lastModifiedBy>Thomas Mahlau</cp:lastModifiedBy>
  <cp:revision>197</cp:revision>
  <dcterms:created xsi:type="dcterms:W3CDTF">2023-09-08T08:57:16Z</dcterms:created>
  <dcterms:modified xsi:type="dcterms:W3CDTF">2025-10-13T09:33:12Z</dcterms:modified>
</cp:coreProperties>
</file>