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513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32"/>
    <p:restoredTop sz="95915"/>
  </p:normalViewPr>
  <p:slideViewPr>
    <p:cSldViewPr snapToGrid="0" snapToObjects="1">
      <p:cViewPr varScale="1">
        <p:scale>
          <a:sx n="127" d="100"/>
          <a:sy n="127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0918-A036-6743-8F17-C85811929DED}" type="datetimeFigureOut">
              <a:rPr lang="de-DE" smtClean="0"/>
              <a:t>11.03.24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8A10D-4530-0146-81DF-17F2F0EE03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1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22-0D03-A342-85F8-922B3B6DE205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C16A32-07B7-F44A-8205-88F4A80186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DBA-F74F-7E41-846E-727412FF2561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D0BF-F649-F74F-B087-C0C46668B9A6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19FD-69D7-8649-9FE9-EC66BAAFDE03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245-5406-994E-9B06-34EF28E25C7C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95F-79E8-5748-93B5-43AC0B143A78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5AA-D9E1-6C4A-81B5-31F68A651727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024-556E-8C41-8A30-5E80256E91EC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34A-5C68-4846-A48B-7867864CEB87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1pPr>
            <a:lvl2pPr marL="742950" indent="-28575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20A-BE72-8540-97AE-8E7F82E6AB8E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noFill/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CF1F-E0C2-C949-98EA-2929429A1707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38-44F0-9543-A42C-7872E67085E1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2BED-01A0-C24B-80C8-89A7661E99D3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cap="all" baseline="0">
                <a:latin typeface="Bebas Neue" panose="020B0606020202050201" pitchFamily="34" charset="77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Untertitel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9E7C-2DBD-B24A-88D2-F0D144E1C5CA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BBF2-9F06-734F-BD1F-A42CD8A4F41D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5D9B-B85E-9F4F-85D3-2F8C058FCCF2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39E-0FC8-CD4C-B2D0-5892CEE075A7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B005A4-A638-D94D-ADF8-2CD11D4E56EC}" type="datetime1">
              <a:rPr lang="de-DE" smtClean="0"/>
              <a:t>11.03.24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5113D1C-85ED-214F-9588-2FEB167636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F979-459A-9443-B42D-1F050F5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ABFRAGEN . SELECT . </a:t>
            </a:r>
            <a:r>
              <a:rPr lang="de-DE" sz="2000" dirty="0"/>
              <a:t>ÜBUNGEN </a:t>
            </a:r>
            <a:r>
              <a:rPr lang="de-DE" sz="4000" dirty="0"/>
              <a:t>02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F25C7-6C7A-8D44-80DC-8A87C1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95A20-C8FE-164A-8664-22F379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1389B-681A-B648-9830-381A77A4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303511"/>
            <a:ext cx="9604828" cy="5101771"/>
          </a:xfrm>
        </p:spPr>
        <p:txBody>
          <a:bodyPr>
            <a:normAutofit fontScale="62500" lnSpcReduction="20000"/>
          </a:bodyPr>
          <a:lstStyle/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KUNDEN, DIE IN „Duisburg“ wohnen.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10 KUNDEN, DIE EINEN GMX-EMAIL-ACCOUNT HABEN. Sortierung nach Nachnamen.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KUNDEN, DEREN VORNAME MIT „D“ BEGINNT. Sortierung nach Vornamen.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KUNDEN, DIE EINEN PROFESSORENTITEL HABEN.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KUNDEN, DIE KEINEN AKADEMISCHEN GRAD HABEN. Sortierung nach Anrede, dann nach Nachnamen absteigend.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GESCHÄFTSFÄHIGEN KUNDEN AN. Sortierung nach Alter und Stadt.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KUNDEN AN, DIE ZWISCHEN 20 UND 30 JAHREN ALT SIND. Nur 5 Kunden ab 10. Datensatz.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KUNDEN AN, DIE IN RENTE SIND. Sortierung nach Alter absteigend.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ERMITTLE DIE ANZAHL DER RENTNER.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BÜCHER AN, BEI DENEN KEIN CREATOR ANGEGEBEN IST.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BÜCHER AN, DIE ESSAYS ENTHALTEN.</a:t>
            </a:r>
          </a:p>
          <a:p>
            <a:pPr marL="571500" indent="-5715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DAS BUCH AN, DAS BEI GUTENBERG.ORG DIE ZAHL 15970 TRÄGT.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CF652-DAF4-3C40-9580-7E621712A7EB}"/>
              </a:ext>
            </a:extLst>
          </p:cNvPr>
          <p:cNvSpPr txBox="1"/>
          <p:nvPr/>
        </p:nvSpPr>
        <p:spPr>
          <a:xfrm>
            <a:off x="747712" y="6405282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KOPIEREN SIE IHRE ANWEISUNGEN BITTE IN EIN WORD-DOKUMENT!</a:t>
            </a:r>
          </a:p>
        </p:txBody>
      </p:sp>
    </p:spTree>
    <p:extLst>
      <p:ext uri="{BB962C8B-B14F-4D97-AF65-F5344CB8AC3E}">
        <p14:creationId xmlns:p14="http://schemas.microsoft.com/office/powerpoint/2010/main" val="16473023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{D50F905D-F8B2-894F-A8B4-17BB0D9308F7}tf16401369</Template>
  <TotalTime>0</TotalTime>
  <Words>189</Words>
  <Application>Microsoft Macintosh PowerPoint</Application>
  <PresentationFormat>Breitbild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Bebas Neue</vt:lpstr>
      <vt:lpstr>Calibri</vt:lpstr>
      <vt:lpstr>Century Gothic</vt:lpstr>
      <vt:lpstr>Wingdings</vt:lpstr>
      <vt:lpstr>Wingdings 3</vt:lpstr>
      <vt:lpstr>Ion</vt:lpstr>
      <vt:lpstr>DATEN ABFRAGEN . SELECT . ÜBUNGEN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</dc:title>
  <dc:creator>Thomas Mahlau</dc:creator>
  <cp:lastModifiedBy>Thomas Mahlau</cp:lastModifiedBy>
  <cp:revision>198</cp:revision>
  <dcterms:created xsi:type="dcterms:W3CDTF">2023-09-08T08:57:16Z</dcterms:created>
  <dcterms:modified xsi:type="dcterms:W3CDTF">2024-03-11T10:11:10Z</dcterms:modified>
</cp:coreProperties>
</file>