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517" r:id="rId2"/>
    <p:sldId id="51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7"/>
    <p:restoredTop sz="95915"/>
  </p:normalViewPr>
  <p:slideViewPr>
    <p:cSldViewPr snapToGrid="0" snapToObjects="1">
      <p:cViewPr varScale="1">
        <p:scale>
          <a:sx n="124" d="100"/>
          <a:sy n="12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918-A036-6743-8F17-C85811929DED}" type="datetimeFigureOut">
              <a:rPr lang="de-DE" smtClean="0"/>
              <a:t>13.03.24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8A10D-4530-0146-81DF-17F2F0EE03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22-0D03-A342-85F8-922B3B6DE205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C16A32-07B7-F44A-8205-88F4A80186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DBA-F74F-7E41-846E-727412FF2561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D0BF-F649-F74F-B087-C0C46668B9A6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9FD-69D7-8649-9FE9-EC66BAAFDE03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245-5406-994E-9B06-34EF28E25C7C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95F-79E8-5748-93B5-43AC0B143A78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5AA-D9E1-6C4A-81B5-31F68A651727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024-556E-8C41-8A30-5E80256E91EC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34A-5C68-4846-A48B-7867864CEB87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1pPr>
            <a:lvl2pPr marL="742950" indent="-28575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20A-BE72-8540-97AE-8E7F82E6AB8E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CF1F-E0C2-C949-98EA-2929429A1707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38-44F0-9543-A42C-7872E67085E1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2BED-01A0-C24B-80C8-89A7661E99D3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cap="all" baseline="0">
                <a:latin typeface="Bebas Neue" panose="020B0606020202050201" pitchFamily="34" charset="77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Untertitel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9E7C-2DBD-B24A-88D2-F0D144E1C5CA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BBF2-9F06-734F-BD1F-A42CD8A4F41D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D9B-B85E-9F4F-85D3-2F8C058FCCF2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39E-0FC8-CD4C-B2D0-5892CEE075A7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005A4-A638-D94D-ADF8-2CD11D4E56EC}" type="datetime1">
              <a:rPr lang="de-DE" smtClean="0"/>
              <a:t>13.03.24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3D1C-85ED-214F-9588-2FEB16763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03511"/>
            <a:ext cx="9604828" cy="5101771"/>
          </a:xfrm>
        </p:spPr>
        <p:txBody>
          <a:bodyPr>
            <a:normAutofit fontScale="77500" lnSpcReduction="20000"/>
          </a:bodyPr>
          <a:lstStyle/>
          <a:p>
            <a:pPr marL="0" indent="0">
              <a:buClr>
                <a:srgbClr val="FFFF00"/>
              </a:buClr>
              <a:buNone/>
            </a:pPr>
            <a:r>
              <a:rPr lang="de-DE" sz="2200" dirty="0">
                <a:solidFill>
                  <a:srgbClr val="FFFF00"/>
                </a:solidFill>
              </a:rPr>
              <a:t>Benutzen Sie bitte GROUP BY &amp; JOINS, wenn möglich / nötig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Welcher </a:t>
            </a:r>
            <a:r>
              <a:rPr lang="de-DE" sz="2200" dirty="0" err="1">
                <a:solidFill>
                  <a:srgbClr val="FFFF00"/>
                </a:solidFill>
              </a:rPr>
              <a:t>Babyname</a:t>
            </a:r>
            <a:r>
              <a:rPr lang="de-DE" sz="2200">
                <a:solidFill>
                  <a:srgbClr val="FFFF00"/>
                </a:solidFill>
              </a:rPr>
              <a:t> wurde </a:t>
            </a:r>
            <a:r>
              <a:rPr lang="de-DE" sz="2200" dirty="0">
                <a:solidFill>
                  <a:srgbClr val="FFFF00"/>
                </a:solidFill>
              </a:rPr>
              <a:t>insgesamt am häufigsten vergeben? Geschlecht spielt keine Rolle.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Welcher Vorname wurde im Jahr 1950 am häufigsten vergeben? Das Geschlecht spielt keine Rolle.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Welche Vornamen wurden insgesamt mehr als 5 Millionen mal vergeben? Wie viele Einträge erscheinen hier in der Auflistung?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In welchem Jahr wurden am meisten verschiedene Vornamen vergeben?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Gibt es insgesamt mehr weibliche oder mehr männliche Babys in der Statistik?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Mit welchem Buchstaben begann im Jahr 2010 der Name der meisten Babys?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Wie viele Vornamen aus dem Jahr 1880 gibt es im Jahr 2010 nicht mehr?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Zu welchem Thema gibt es die meisten Bücher in der Tab. </a:t>
            </a:r>
            <a:r>
              <a:rPr lang="de-DE" sz="2200" dirty="0" err="1">
                <a:solidFill>
                  <a:srgbClr val="FFFF00"/>
                </a:solidFill>
              </a:rPr>
              <a:t>books</a:t>
            </a:r>
            <a:r>
              <a:rPr lang="de-DE" sz="2200" dirty="0">
                <a:solidFill>
                  <a:srgbClr val="FFFF00"/>
                </a:solidFill>
              </a:rPr>
              <a:t>?</a:t>
            </a:r>
            <a:endParaRPr lang="de-DE" dirty="0">
              <a:solidFill>
                <a:srgbClr val="FFFF00"/>
              </a:solidFill>
            </a:endParaRPr>
          </a:p>
          <a:p>
            <a:pPr marL="571500" indent="-571500">
              <a:buClr>
                <a:srgbClr val="FFFF00"/>
              </a:buClr>
              <a:buFont typeface="+mj-lt"/>
              <a:buAutoNum type="arabicPeriod"/>
            </a:pPr>
            <a:endParaRPr lang="de-DE" sz="2200" dirty="0">
              <a:solidFill>
                <a:srgbClr val="FFFF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405282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123567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03511"/>
            <a:ext cx="9604828" cy="5101771"/>
          </a:xfrm>
        </p:spPr>
        <p:txBody>
          <a:bodyPr>
            <a:normAutofit fontScale="70000" lnSpcReduction="20000"/>
          </a:bodyPr>
          <a:lstStyle/>
          <a:p>
            <a:pPr marL="0" indent="0">
              <a:buClr>
                <a:srgbClr val="FFFF00"/>
              </a:buClr>
              <a:buNone/>
            </a:pPr>
            <a:r>
              <a:rPr lang="de-DE" sz="2200" dirty="0">
                <a:solidFill>
                  <a:srgbClr val="FFFF00"/>
                </a:solidFill>
              </a:rPr>
              <a:t>Benutzen Sie bitte GROUP BY &amp; JOINS, wenn möglich / nötig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200" dirty="0">
                <a:solidFill>
                  <a:srgbClr val="FFFF00"/>
                </a:solidFill>
              </a:rPr>
              <a:t>Welcher Autor hat am meisten Liebesromane (‚Love </a:t>
            </a:r>
            <a:r>
              <a:rPr lang="de-DE" sz="2200" dirty="0" err="1">
                <a:solidFill>
                  <a:srgbClr val="FFFF00"/>
                </a:solidFill>
              </a:rPr>
              <a:t>stories</a:t>
            </a:r>
            <a:r>
              <a:rPr lang="de-DE" sz="2200" dirty="0">
                <a:solidFill>
                  <a:srgbClr val="FFFF00"/>
                </a:solidFill>
              </a:rPr>
              <a:t>‘) geschrieben?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200" dirty="0">
                <a:solidFill>
                  <a:srgbClr val="FFFF00"/>
                </a:solidFill>
              </a:rPr>
              <a:t>Welcher Autor hat am meisten Downloads?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Achtung: Ein Autor kann mehrere Bücher geschrieben haben. ‘</a:t>
            </a:r>
            <a:r>
              <a:rPr lang="de-DE" sz="2200" dirty="0" err="1">
                <a:solidFill>
                  <a:srgbClr val="FFFF00"/>
                </a:solidFill>
              </a:rPr>
              <a:t>Various</a:t>
            </a:r>
            <a:r>
              <a:rPr lang="de-DE" sz="2200" dirty="0">
                <a:solidFill>
                  <a:srgbClr val="FFFF00"/>
                </a:solidFill>
              </a:rPr>
              <a:t>‘ und ‘Anonymous‘ zählen nicht als Autoren.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200" dirty="0">
                <a:solidFill>
                  <a:srgbClr val="FFFF00"/>
                </a:solidFill>
              </a:rPr>
              <a:t>Welche Autoren haben mehr als 30.000 Downloads? </a:t>
            </a:r>
            <a:r>
              <a:rPr lang="de-DE" sz="2000" dirty="0">
                <a:solidFill>
                  <a:srgbClr val="FFFF00"/>
                </a:solidFill>
              </a:rPr>
              <a:t>‘</a:t>
            </a:r>
            <a:r>
              <a:rPr lang="de-DE" sz="2000" dirty="0" err="1">
                <a:solidFill>
                  <a:srgbClr val="FFFF00"/>
                </a:solidFill>
              </a:rPr>
              <a:t>Various</a:t>
            </a:r>
            <a:r>
              <a:rPr lang="de-DE" sz="2000" dirty="0">
                <a:solidFill>
                  <a:srgbClr val="FFFF00"/>
                </a:solidFill>
              </a:rPr>
              <a:t>‘ und ‘Anonymous‘ zählen nicht als Autoren.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400" dirty="0">
                <a:solidFill>
                  <a:srgbClr val="FFFF00"/>
                </a:solidFill>
              </a:rPr>
              <a:t>Für welche Sprache gibt es aktuell durchschnittlich die meisten Downloads pro Buch?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400" dirty="0">
                <a:solidFill>
                  <a:srgbClr val="FFFF00"/>
                </a:solidFill>
              </a:rPr>
              <a:t>Welche Bücher sind keiner Kategorie zugeordnet?</a:t>
            </a:r>
            <a:br>
              <a:rPr lang="de-DE" sz="2400" dirty="0">
                <a:solidFill>
                  <a:srgbClr val="FFFF00"/>
                </a:solidFill>
              </a:rPr>
            </a:br>
            <a:r>
              <a:rPr lang="de-DE" sz="2400" dirty="0">
                <a:solidFill>
                  <a:srgbClr val="FFFF00"/>
                </a:solidFill>
              </a:rPr>
              <a:t>(nutzen Sie </a:t>
            </a:r>
            <a:r>
              <a:rPr lang="de-DE" sz="2400" dirty="0" err="1">
                <a:solidFill>
                  <a:srgbClr val="FFFF00"/>
                </a:solidFill>
              </a:rPr>
              <a:t>books</a:t>
            </a:r>
            <a:r>
              <a:rPr lang="de-DE" sz="2400" dirty="0">
                <a:solidFill>
                  <a:srgbClr val="FFFF00"/>
                </a:solidFill>
              </a:rPr>
              <a:t> und </a:t>
            </a:r>
            <a:r>
              <a:rPr lang="de-DE" sz="2400" dirty="0" err="1">
                <a:solidFill>
                  <a:srgbClr val="FFFF00"/>
                </a:solidFill>
              </a:rPr>
              <a:t>books_subjects</a:t>
            </a:r>
            <a:r>
              <a:rPr lang="de-DE" sz="2400" dirty="0">
                <a:solidFill>
                  <a:srgbClr val="FFFF00"/>
                </a:solidFill>
              </a:rPr>
              <a:t>)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400" dirty="0">
                <a:solidFill>
                  <a:srgbClr val="FFFF00"/>
                </a:solidFill>
              </a:rPr>
              <a:t>Welche </a:t>
            </a:r>
            <a:r>
              <a:rPr lang="de-DE" sz="2400" dirty="0" err="1">
                <a:solidFill>
                  <a:srgbClr val="FFFF00"/>
                </a:solidFill>
              </a:rPr>
              <a:t>Autor:innen</a:t>
            </a:r>
            <a:r>
              <a:rPr lang="de-DE" sz="2400" dirty="0">
                <a:solidFill>
                  <a:srgbClr val="FFFF00"/>
                </a:solidFill>
              </a:rPr>
              <a:t> haben Bücher, die keiner Kategorie zugeordnet sind?</a:t>
            </a:r>
            <a:br>
              <a:rPr lang="de-DE" sz="2400" dirty="0">
                <a:solidFill>
                  <a:srgbClr val="FFFF00"/>
                </a:solidFill>
              </a:rPr>
            </a:br>
            <a:r>
              <a:rPr lang="de-DE" sz="2400" dirty="0">
                <a:solidFill>
                  <a:srgbClr val="FFFF00"/>
                </a:solidFill>
              </a:rPr>
              <a:t>(nutzen Sie </a:t>
            </a:r>
            <a:r>
              <a:rPr lang="de-DE" sz="2400" dirty="0" err="1">
                <a:solidFill>
                  <a:srgbClr val="FFFF00"/>
                </a:solidFill>
              </a:rPr>
              <a:t>books</a:t>
            </a:r>
            <a:r>
              <a:rPr lang="de-DE" sz="2400" dirty="0">
                <a:solidFill>
                  <a:srgbClr val="FFFF00"/>
                </a:solidFill>
              </a:rPr>
              <a:t> und </a:t>
            </a:r>
            <a:r>
              <a:rPr lang="de-DE" sz="2400" dirty="0" err="1">
                <a:solidFill>
                  <a:srgbClr val="FFFF00"/>
                </a:solidFill>
              </a:rPr>
              <a:t>books_subjects</a:t>
            </a:r>
            <a:r>
              <a:rPr lang="de-DE" sz="2400" dirty="0">
                <a:solidFill>
                  <a:srgbClr val="FFFF00"/>
                </a:solidFill>
              </a:rPr>
              <a:t>)</a:t>
            </a: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r>
              <a:rPr lang="de-DE" sz="2400" dirty="0">
                <a:solidFill>
                  <a:srgbClr val="FFFF00"/>
                </a:solidFill>
              </a:rPr>
              <a:t>Welche </a:t>
            </a:r>
            <a:r>
              <a:rPr lang="de-DE" sz="2400" dirty="0" err="1">
                <a:solidFill>
                  <a:srgbClr val="FFFF00"/>
                </a:solidFill>
              </a:rPr>
              <a:t>Autor:innen</a:t>
            </a:r>
            <a:r>
              <a:rPr lang="de-DE" sz="2400" dirty="0">
                <a:solidFill>
                  <a:srgbClr val="FFFF00"/>
                </a:solidFill>
              </a:rPr>
              <a:t> haben Bücher für mehrere Kategorien verfasst?</a:t>
            </a:r>
            <a:endParaRPr lang="de-DE" sz="2000" dirty="0">
              <a:solidFill>
                <a:srgbClr val="FFFF00"/>
              </a:solidFill>
            </a:endParaRP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endParaRPr lang="de-DE" dirty="0">
              <a:solidFill>
                <a:srgbClr val="FFFF00"/>
              </a:solidFill>
            </a:endParaRPr>
          </a:p>
          <a:p>
            <a:pPr marL="571500" indent="-571500">
              <a:buClr>
                <a:srgbClr val="FFFF00"/>
              </a:buClr>
              <a:buFont typeface="+mj-lt"/>
              <a:buAutoNum type="arabicPeriod" startAt="9"/>
            </a:pPr>
            <a:endParaRPr lang="de-DE" sz="2200" dirty="0">
              <a:solidFill>
                <a:srgbClr val="FFFF00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405282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27230779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{D50F905D-F8B2-894F-A8B4-17BB0D9308F7}tf16401369</Template>
  <TotalTime>0</TotalTime>
  <Words>324</Words>
  <Application>Microsoft Macintosh PowerPoint</Application>
  <PresentationFormat>Breitbild</PresentationFormat>
  <Paragraphs>25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Bebas Neue</vt:lpstr>
      <vt:lpstr>Calibri</vt:lpstr>
      <vt:lpstr>Century Gothic</vt:lpstr>
      <vt:lpstr>Wingdings</vt:lpstr>
      <vt:lpstr>Wingdings 3</vt:lpstr>
      <vt:lpstr>Ion</vt:lpstr>
      <vt:lpstr>DATEN ABFRAGEN . SELECT . ÜBUNGEN 05</vt:lpstr>
      <vt:lpstr>DATEN ABFRAGEN . SELECT . ÜBUNGEN 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Thomas Mahlau</dc:creator>
  <cp:lastModifiedBy>Thomas Mahlau</cp:lastModifiedBy>
  <cp:revision>207</cp:revision>
  <dcterms:created xsi:type="dcterms:W3CDTF">2023-09-08T08:57:16Z</dcterms:created>
  <dcterms:modified xsi:type="dcterms:W3CDTF">2024-03-13T12:19:15Z</dcterms:modified>
</cp:coreProperties>
</file>