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9" r:id="rId5"/>
    <p:sldId id="260" r:id="rId6"/>
    <p:sldId id="261" r:id="rId7"/>
    <p:sldId id="258" r:id="rId8"/>
    <p:sldId id="262" r:id="rId9"/>
  </p:sldIdLst>
  <p:sldSz cx="12192000" cy="6858000"/>
  <p:notesSz cx="7772400" cy="10058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mbria Math" panose="02040503050406030204" pitchFamily="18" charset="0"/>
      <p:regular r:id="rId15"/>
    </p:embeddedFont>
    <p:embeddedFont>
      <p:font typeface="Century Schoolbook" panose="02040604050505020304" pitchFamily="18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CfBlu0pfgv8tbonjePBvvEPmO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EA30F-9EA7-492E-86CF-967C1FBDC00F}" v="86" dt="2022-10-18T03:39:13.455"/>
  </p1510:revLst>
</p1510:revInfo>
</file>

<file path=ppt/tableStyles.xml><?xml version="1.0" encoding="utf-8"?>
<a:tblStyleLst xmlns:a="http://schemas.openxmlformats.org/drawingml/2006/main" def="{6AE14788-8E30-4C6D-8B4F-72BFB00EB405}">
  <a:tblStyle styleId="{6AE14788-8E30-4C6D-8B4F-72BFB00EB40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36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 Serna" userId="2c2f892f054cae8f" providerId="LiveId" clId="{124EA30F-9EA7-492E-86CF-967C1FBDC00F}"/>
    <pc:docChg chg="undo custSel addSld modSld">
      <pc:chgData name="Emanuel Serna" userId="2c2f892f054cae8f" providerId="LiveId" clId="{124EA30F-9EA7-492E-86CF-967C1FBDC00F}" dt="2022-10-18T03:40:30.642" v="520" actId="1037"/>
      <pc:docMkLst>
        <pc:docMk/>
      </pc:docMkLst>
      <pc:sldChg chg="addSp delSp modSp add mod">
        <pc:chgData name="Emanuel Serna" userId="2c2f892f054cae8f" providerId="LiveId" clId="{124EA30F-9EA7-492E-86CF-967C1FBDC00F}" dt="2022-10-18T03:13:58.657" v="251" actId="1038"/>
        <pc:sldMkLst>
          <pc:docMk/>
          <pc:sldMk cId="2553453490" sldId="258"/>
        </pc:sldMkLst>
        <pc:spChg chg="mod">
          <ac:chgData name="Emanuel Serna" userId="2c2f892f054cae8f" providerId="LiveId" clId="{124EA30F-9EA7-492E-86CF-967C1FBDC00F}" dt="2022-10-18T03:03:12.818" v="70" actId="20577"/>
          <ac:spMkLst>
            <pc:docMk/>
            <pc:sldMk cId="2553453490" sldId="258"/>
            <ac:spMk id="202" creationId="{00000000-0000-0000-0000-000000000000}"/>
          </ac:spMkLst>
        </pc:spChg>
        <pc:spChg chg="del">
          <ac:chgData name="Emanuel Serna" userId="2c2f892f054cae8f" providerId="LiveId" clId="{124EA30F-9EA7-492E-86CF-967C1FBDC00F}" dt="2022-10-18T03:09:04.637" v="192" actId="478"/>
          <ac:spMkLst>
            <pc:docMk/>
            <pc:sldMk cId="2553453490" sldId="258"/>
            <ac:spMk id="208" creationId="{00000000-0000-0000-0000-000000000000}"/>
          </ac:spMkLst>
        </pc:spChg>
        <pc:spChg chg="del">
          <ac:chgData name="Emanuel Serna" userId="2c2f892f054cae8f" providerId="LiveId" clId="{124EA30F-9EA7-492E-86CF-967C1FBDC00F}" dt="2022-10-18T03:09:03.596" v="191" actId="478"/>
          <ac:spMkLst>
            <pc:docMk/>
            <pc:sldMk cId="2553453490" sldId="258"/>
            <ac:spMk id="209" creationId="{00000000-0000-0000-0000-000000000000}"/>
          </ac:spMkLst>
        </pc:spChg>
        <pc:spChg chg="del">
          <ac:chgData name="Emanuel Serna" userId="2c2f892f054cae8f" providerId="LiveId" clId="{124EA30F-9EA7-492E-86CF-967C1FBDC00F}" dt="2022-10-18T03:09:01.581" v="190" actId="478"/>
          <ac:spMkLst>
            <pc:docMk/>
            <pc:sldMk cId="2553453490" sldId="258"/>
            <ac:spMk id="210" creationId="{00000000-0000-0000-0000-000000000000}"/>
          </ac:spMkLst>
        </pc:spChg>
        <pc:spChg chg="del">
          <ac:chgData name="Emanuel Serna" userId="2c2f892f054cae8f" providerId="LiveId" clId="{124EA30F-9EA7-492E-86CF-967C1FBDC00F}" dt="2022-10-18T03:09:01.581" v="190" actId="478"/>
          <ac:spMkLst>
            <pc:docMk/>
            <pc:sldMk cId="2553453490" sldId="258"/>
            <ac:spMk id="211" creationId="{00000000-0000-0000-0000-000000000000}"/>
          </ac:spMkLst>
        </pc:spChg>
        <pc:spChg chg="del">
          <ac:chgData name="Emanuel Serna" userId="2c2f892f054cae8f" providerId="LiveId" clId="{124EA30F-9EA7-492E-86CF-967C1FBDC00F}" dt="2022-10-18T03:09:01.581" v="190" actId="478"/>
          <ac:spMkLst>
            <pc:docMk/>
            <pc:sldMk cId="2553453490" sldId="258"/>
            <ac:spMk id="212" creationId="{00000000-0000-0000-0000-000000000000}"/>
          </ac:spMkLst>
        </pc:spChg>
        <pc:spChg chg="add del">
          <ac:chgData name="Emanuel Serna" userId="2c2f892f054cae8f" providerId="LiveId" clId="{124EA30F-9EA7-492E-86CF-967C1FBDC00F}" dt="2022-10-18T03:01:30.092" v="2" actId="478"/>
          <ac:spMkLst>
            <pc:docMk/>
            <pc:sldMk cId="2553453490" sldId="258"/>
            <ac:spMk id="219" creationId="{00000000-0000-0000-0000-000000000000}"/>
          </ac:spMkLst>
        </pc:spChg>
        <pc:spChg chg="del">
          <ac:chgData name="Emanuel Serna" userId="2c2f892f054cae8f" providerId="LiveId" clId="{124EA30F-9EA7-492E-86CF-967C1FBDC00F}" dt="2022-10-18T03:09:01.581" v="190" actId="478"/>
          <ac:spMkLst>
            <pc:docMk/>
            <pc:sldMk cId="2553453490" sldId="258"/>
            <ac:spMk id="220" creationId="{00000000-0000-0000-0000-000000000000}"/>
          </ac:spMkLst>
        </pc:spChg>
        <pc:grpChg chg="del">
          <ac:chgData name="Emanuel Serna" userId="2c2f892f054cae8f" providerId="LiveId" clId="{124EA30F-9EA7-492E-86CF-967C1FBDC00F}" dt="2022-10-18T03:09:01.581" v="190" actId="478"/>
          <ac:grpSpMkLst>
            <pc:docMk/>
            <pc:sldMk cId="2553453490" sldId="258"/>
            <ac:grpSpMk id="205" creationId="{00000000-0000-0000-0000-000000000000}"/>
          </ac:grpSpMkLst>
        </pc:grpChg>
        <pc:grpChg chg="del">
          <ac:chgData name="Emanuel Serna" userId="2c2f892f054cae8f" providerId="LiveId" clId="{124EA30F-9EA7-492E-86CF-967C1FBDC00F}" dt="2022-10-18T03:09:01.581" v="190" actId="478"/>
          <ac:grpSpMkLst>
            <pc:docMk/>
            <pc:sldMk cId="2553453490" sldId="258"/>
            <ac:grpSpMk id="224" creationId="{00000000-0000-0000-0000-000000000000}"/>
          </ac:grpSpMkLst>
        </pc:grpChg>
        <pc:picChg chg="del">
          <ac:chgData name="Emanuel Serna" userId="2c2f892f054cae8f" providerId="LiveId" clId="{124EA30F-9EA7-492E-86CF-967C1FBDC00F}" dt="2022-10-18T03:09:01.581" v="190" actId="478"/>
          <ac:picMkLst>
            <pc:docMk/>
            <pc:sldMk cId="2553453490" sldId="258"/>
            <ac:picMk id="3" creationId="{891FF15D-68CC-7D5C-FF55-9D0425B5C84C}"/>
          </ac:picMkLst>
        </pc:picChg>
        <pc:picChg chg="add mod">
          <ac:chgData name="Emanuel Serna" userId="2c2f892f054cae8f" providerId="LiveId" clId="{124EA30F-9EA7-492E-86CF-967C1FBDC00F}" dt="2022-10-18T03:13:58.657" v="251" actId="1038"/>
          <ac:picMkLst>
            <pc:docMk/>
            <pc:sldMk cId="2553453490" sldId="258"/>
            <ac:picMk id="4" creationId="{E773354A-11A9-FBDC-B41E-6A08C07218DF}"/>
          </ac:picMkLst>
        </pc:picChg>
        <pc:picChg chg="del">
          <ac:chgData name="Emanuel Serna" userId="2c2f892f054cae8f" providerId="LiveId" clId="{124EA30F-9EA7-492E-86CF-967C1FBDC00F}" dt="2022-10-18T03:09:01.581" v="190" actId="478"/>
          <ac:picMkLst>
            <pc:docMk/>
            <pc:sldMk cId="2553453490" sldId="258"/>
            <ac:picMk id="5" creationId="{C1AF5F89-D186-9F7E-9DBE-8A6EEB831C55}"/>
          </ac:picMkLst>
        </pc:picChg>
        <pc:picChg chg="add mod modCrop">
          <ac:chgData name="Emanuel Serna" userId="2c2f892f054cae8f" providerId="LiveId" clId="{124EA30F-9EA7-492E-86CF-967C1FBDC00F}" dt="2022-10-18T03:13:58.657" v="251" actId="1038"/>
          <ac:picMkLst>
            <pc:docMk/>
            <pc:sldMk cId="2553453490" sldId="258"/>
            <ac:picMk id="7" creationId="{E1CB27DB-15CB-3A30-4C1A-FD369F16C34B}"/>
          </ac:picMkLst>
        </pc:picChg>
      </pc:sldChg>
      <pc:sldChg chg="addSp delSp modSp add mod">
        <pc:chgData name="Emanuel Serna" userId="2c2f892f054cae8f" providerId="LiveId" clId="{124EA30F-9EA7-492E-86CF-967C1FBDC00F}" dt="2022-10-18T03:20:49.277" v="326" actId="167"/>
        <pc:sldMkLst>
          <pc:docMk/>
          <pc:sldMk cId="2581401081" sldId="259"/>
        </pc:sldMkLst>
        <pc:spChg chg="add del">
          <ac:chgData name="Emanuel Serna" userId="2c2f892f054cae8f" providerId="LiveId" clId="{124EA30F-9EA7-492E-86CF-967C1FBDC00F}" dt="2022-10-18T03:18:30.678" v="288" actId="478"/>
          <ac:spMkLst>
            <pc:docMk/>
            <pc:sldMk cId="2581401081" sldId="259"/>
            <ac:spMk id="9" creationId="{E97A762D-264D-710B-8E6C-AB8DFD944943}"/>
          </ac:spMkLst>
        </pc:spChg>
        <pc:spChg chg="mod">
          <ac:chgData name="Emanuel Serna" userId="2c2f892f054cae8f" providerId="LiveId" clId="{124EA30F-9EA7-492E-86CF-967C1FBDC00F}" dt="2022-10-18T03:01:50.819" v="32" actId="20577"/>
          <ac:spMkLst>
            <pc:docMk/>
            <pc:sldMk cId="2581401081" sldId="259"/>
            <ac:spMk id="202" creationId="{00000000-0000-0000-0000-000000000000}"/>
          </ac:spMkLst>
        </pc:spChg>
        <pc:spChg chg="del">
          <ac:chgData name="Emanuel Serna" userId="2c2f892f054cae8f" providerId="LiveId" clId="{124EA30F-9EA7-492E-86CF-967C1FBDC00F}" dt="2022-10-18T03:06:37.993" v="170" actId="478"/>
          <ac:spMkLst>
            <pc:docMk/>
            <pc:sldMk cId="2581401081" sldId="259"/>
            <ac:spMk id="208" creationId="{00000000-0000-0000-0000-000000000000}"/>
          </ac:spMkLst>
        </pc:spChg>
        <pc:spChg chg="del">
          <ac:chgData name="Emanuel Serna" userId="2c2f892f054cae8f" providerId="LiveId" clId="{124EA30F-9EA7-492E-86CF-967C1FBDC00F}" dt="2022-10-18T03:06:39.361" v="171" actId="478"/>
          <ac:spMkLst>
            <pc:docMk/>
            <pc:sldMk cId="2581401081" sldId="259"/>
            <ac:spMk id="209" creationId="{00000000-0000-0000-0000-000000000000}"/>
          </ac:spMkLst>
        </pc:spChg>
        <pc:spChg chg="del">
          <ac:chgData name="Emanuel Serna" userId="2c2f892f054cae8f" providerId="LiveId" clId="{124EA30F-9EA7-492E-86CF-967C1FBDC00F}" dt="2022-10-18T03:06:36.641" v="169" actId="478"/>
          <ac:spMkLst>
            <pc:docMk/>
            <pc:sldMk cId="2581401081" sldId="259"/>
            <ac:spMk id="210" creationId="{00000000-0000-0000-0000-000000000000}"/>
          </ac:spMkLst>
        </pc:spChg>
        <pc:spChg chg="del">
          <ac:chgData name="Emanuel Serna" userId="2c2f892f054cae8f" providerId="LiveId" clId="{124EA30F-9EA7-492E-86CF-967C1FBDC00F}" dt="2022-10-18T03:06:36.641" v="169" actId="478"/>
          <ac:spMkLst>
            <pc:docMk/>
            <pc:sldMk cId="2581401081" sldId="259"/>
            <ac:spMk id="211" creationId="{00000000-0000-0000-0000-000000000000}"/>
          </ac:spMkLst>
        </pc:spChg>
        <pc:spChg chg="del">
          <ac:chgData name="Emanuel Serna" userId="2c2f892f054cae8f" providerId="LiveId" clId="{124EA30F-9EA7-492E-86CF-967C1FBDC00F}" dt="2022-10-18T03:06:36.641" v="169" actId="478"/>
          <ac:spMkLst>
            <pc:docMk/>
            <pc:sldMk cId="2581401081" sldId="259"/>
            <ac:spMk id="212" creationId="{00000000-0000-0000-0000-000000000000}"/>
          </ac:spMkLst>
        </pc:spChg>
        <pc:spChg chg="del">
          <ac:chgData name="Emanuel Serna" userId="2c2f892f054cae8f" providerId="LiveId" clId="{124EA30F-9EA7-492E-86CF-967C1FBDC00F}" dt="2022-10-18T03:02:03.908" v="35" actId="478"/>
          <ac:spMkLst>
            <pc:docMk/>
            <pc:sldMk cId="2581401081" sldId="259"/>
            <ac:spMk id="219" creationId="{00000000-0000-0000-0000-000000000000}"/>
          </ac:spMkLst>
        </pc:spChg>
        <pc:spChg chg="del">
          <ac:chgData name="Emanuel Serna" userId="2c2f892f054cae8f" providerId="LiveId" clId="{124EA30F-9EA7-492E-86CF-967C1FBDC00F}" dt="2022-10-18T03:06:36.641" v="169" actId="478"/>
          <ac:spMkLst>
            <pc:docMk/>
            <pc:sldMk cId="2581401081" sldId="259"/>
            <ac:spMk id="220" creationId="{00000000-0000-0000-0000-000000000000}"/>
          </ac:spMkLst>
        </pc:spChg>
        <pc:grpChg chg="del">
          <ac:chgData name="Emanuel Serna" userId="2c2f892f054cae8f" providerId="LiveId" clId="{124EA30F-9EA7-492E-86CF-967C1FBDC00F}" dt="2022-10-18T03:06:36.641" v="169" actId="478"/>
          <ac:grpSpMkLst>
            <pc:docMk/>
            <pc:sldMk cId="2581401081" sldId="259"/>
            <ac:grpSpMk id="205" creationId="{00000000-0000-0000-0000-000000000000}"/>
          </ac:grpSpMkLst>
        </pc:grpChg>
        <pc:grpChg chg="del">
          <ac:chgData name="Emanuel Serna" userId="2c2f892f054cae8f" providerId="LiveId" clId="{124EA30F-9EA7-492E-86CF-967C1FBDC00F}" dt="2022-10-18T03:06:36.641" v="169" actId="478"/>
          <ac:grpSpMkLst>
            <pc:docMk/>
            <pc:sldMk cId="2581401081" sldId="259"/>
            <ac:grpSpMk id="224" creationId="{00000000-0000-0000-0000-000000000000}"/>
          </ac:grpSpMkLst>
        </pc:grpChg>
        <pc:picChg chg="del">
          <ac:chgData name="Emanuel Serna" userId="2c2f892f054cae8f" providerId="LiveId" clId="{124EA30F-9EA7-492E-86CF-967C1FBDC00F}" dt="2022-10-18T03:06:36.641" v="169" actId="478"/>
          <ac:picMkLst>
            <pc:docMk/>
            <pc:sldMk cId="2581401081" sldId="259"/>
            <ac:picMk id="3" creationId="{891FF15D-68CC-7D5C-FF55-9D0425B5C84C}"/>
          </ac:picMkLst>
        </pc:picChg>
        <pc:picChg chg="add mod">
          <ac:chgData name="Emanuel Serna" userId="2c2f892f054cae8f" providerId="LiveId" clId="{124EA30F-9EA7-492E-86CF-967C1FBDC00F}" dt="2022-10-18T03:15:32.731" v="272" actId="11530"/>
          <ac:picMkLst>
            <pc:docMk/>
            <pc:sldMk cId="2581401081" sldId="259"/>
            <ac:picMk id="4" creationId="{6B2412D6-2304-E552-26E1-AF2B35979B9A}"/>
          </ac:picMkLst>
        </pc:picChg>
        <pc:picChg chg="del">
          <ac:chgData name="Emanuel Serna" userId="2c2f892f054cae8f" providerId="LiveId" clId="{124EA30F-9EA7-492E-86CF-967C1FBDC00F}" dt="2022-10-18T03:06:36.641" v="169" actId="478"/>
          <ac:picMkLst>
            <pc:docMk/>
            <pc:sldMk cId="2581401081" sldId="259"/>
            <ac:picMk id="5" creationId="{C1AF5F89-D186-9F7E-9DBE-8A6EEB831C55}"/>
          </ac:picMkLst>
        </pc:picChg>
        <pc:picChg chg="add mod modCrop">
          <ac:chgData name="Emanuel Serna" userId="2c2f892f054cae8f" providerId="LiveId" clId="{124EA30F-9EA7-492E-86CF-967C1FBDC00F}" dt="2022-10-18T03:19:05.269" v="302"/>
          <ac:picMkLst>
            <pc:docMk/>
            <pc:sldMk cId="2581401081" sldId="259"/>
            <ac:picMk id="7" creationId="{43334DA6-9124-8176-740F-E58BC625618A}"/>
          </ac:picMkLst>
        </pc:picChg>
        <pc:picChg chg="add mod ord modCrop">
          <ac:chgData name="Emanuel Serna" userId="2c2f892f054cae8f" providerId="LiveId" clId="{124EA30F-9EA7-492E-86CF-967C1FBDC00F}" dt="2022-10-18T03:20:49.277" v="326" actId="167"/>
          <ac:picMkLst>
            <pc:docMk/>
            <pc:sldMk cId="2581401081" sldId="259"/>
            <ac:picMk id="11" creationId="{078EE5D0-63CF-3E4A-3640-3C502B8B83FA}"/>
          </ac:picMkLst>
        </pc:picChg>
        <pc:picChg chg="ord">
          <ac:chgData name="Emanuel Serna" userId="2c2f892f054cae8f" providerId="LiveId" clId="{124EA30F-9EA7-492E-86CF-967C1FBDC00F}" dt="2022-10-18T03:20:02.400" v="310" actId="167"/>
          <ac:picMkLst>
            <pc:docMk/>
            <pc:sldMk cId="2581401081" sldId="259"/>
            <ac:picMk id="201" creationId="{00000000-0000-0000-0000-000000000000}"/>
          </ac:picMkLst>
        </pc:picChg>
        <pc:picChg chg="del">
          <ac:chgData name="Emanuel Serna" userId="2c2f892f054cae8f" providerId="LiveId" clId="{124EA30F-9EA7-492E-86CF-967C1FBDC00F}" dt="2022-10-18T03:02:05.987" v="36" actId="478"/>
          <ac:picMkLst>
            <pc:docMk/>
            <pc:sldMk cId="2581401081" sldId="259"/>
            <ac:picMk id="218" creationId="{00000000-0000-0000-0000-000000000000}"/>
          </ac:picMkLst>
        </pc:picChg>
      </pc:sldChg>
      <pc:sldChg chg="addSp delSp modSp add mod">
        <pc:chgData name="Emanuel Serna" userId="2c2f892f054cae8f" providerId="LiveId" clId="{124EA30F-9EA7-492E-86CF-967C1FBDC00F}" dt="2022-10-18T03:40:30.642" v="520" actId="1037"/>
        <pc:sldMkLst>
          <pc:docMk/>
          <pc:sldMk cId="1679393238" sldId="260"/>
        </pc:sldMkLst>
        <pc:spChg chg="mod">
          <ac:chgData name="Emanuel Serna" userId="2c2f892f054cae8f" providerId="LiveId" clId="{124EA30F-9EA7-492E-86CF-967C1FBDC00F}" dt="2022-10-18T03:06:02.008" v="121" actId="20577"/>
          <ac:spMkLst>
            <pc:docMk/>
            <pc:sldMk cId="1679393238" sldId="260"/>
            <ac:spMk id="202" creationId="{00000000-0000-0000-0000-000000000000}"/>
          </ac:spMkLst>
        </pc:spChg>
        <pc:spChg chg="del">
          <ac:chgData name="Emanuel Serna" userId="2c2f892f054cae8f" providerId="LiveId" clId="{124EA30F-9EA7-492E-86CF-967C1FBDC00F}" dt="2022-10-18T03:06:47.712" v="173" actId="478"/>
          <ac:spMkLst>
            <pc:docMk/>
            <pc:sldMk cId="1679393238" sldId="260"/>
            <ac:spMk id="208" creationId="{00000000-0000-0000-0000-000000000000}"/>
          </ac:spMkLst>
        </pc:spChg>
        <pc:spChg chg="del">
          <ac:chgData name="Emanuel Serna" userId="2c2f892f054cae8f" providerId="LiveId" clId="{124EA30F-9EA7-492E-86CF-967C1FBDC00F}" dt="2022-10-18T03:06:50.691" v="174" actId="478"/>
          <ac:spMkLst>
            <pc:docMk/>
            <pc:sldMk cId="1679393238" sldId="260"/>
            <ac:spMk id="209" creationId="{00000000-0000-0000-0000-000000000000}"/>
          </ac:spMkLst>
        </pc:spChg>
        <pc:spChg chg="del">
          <ac:chgData name="Emanuel Serna" userId="2c2f892f054cae8f" providerId="LiveId" clId="{124EA30F-9EA7-492E-86CF-967C1FBDC00F}" dt="2022-10-18T03:06:46.437" v="172" actId="478"/>
          <ac:spMkLst>
            <pc:docMk/>
            <pc:sldMk cId="1679393238" sldId="260"/>
            <ac:spMk id="210" creationId="{00000000-0000-0000-0000-000000000000}"/>
          </ac:spMkLst>
        </pc:spChg>
        <pc:spChg chg="del">
          <ac:chgData name="Emanuel Serna" userId="2c2f892f054cae8f" providerId="LiveId" clId="{124EA30F-9EA7-492E-86CF-967C1FBDC00F}" dt="2022-10-18T03:06:46.437" v="172" actId="478"/>
          <ac:spMkLst>
            <pc:docMk/>
            <pc:sldMk cId="1679393238" sldId="260"/>
            <ac:spMk id="211" creationId="{00000000-0000-0000-0000-000000000000}"/>
          </ac:spMkLst>
        </pc:spChg>
        <pc:spChg chg="del">
          <ac:chgData name="Emanuel Serna" userId="2c2f892f054cae8f" providerId="LiveId" clId="{124EA30F-9EA7-492E-86CF-967C1FBDC00F}" dt="2022-10-18T03:06:46.437" v="172" actId="478"/>
          <ac:spMkLst>
            <pc:docMk/>
            <pc:sldMk cId="1679393238" sldId="260"/>
            <ac:spMk id="212" creationId="{00000000-0000-0000-0000-000000000000}"/>
          </ac:spMkLst>
        </pc:spChg>
        <pc:spChg chg="del">
          <ac:chgData name="Emanuel Serna" userId="2c2f892f054cae8f" providerId="LiveId" clId="{124EA30F-9EA7-492E-86CF-967C1FBDC00F}" dt="2022-10-18T03:06:46.437" v="172" actId="478"/>
          <ac:spMkLst>
            <pc:docMk/>
            <pc:sldMk cId="1679393238" sldId="260"/>
            <ac:spMk id="219" creationId="{00000000-0000-0000-0000-000000000000}"/>
          </ac:spMkLst>
        </pc:spChg>
        <pc:spChg chg="del">
          <ac:chgData name="Emanuel Serna" userId="2c2f892f054cae8f" providerId="LiveId" clId="{124EA30F-9EA7-492E-86CF-967C1FBDC00F}" dt="2022-10-18T03:06:46.437" v="172" actId="478"/>
          <ac:spMkLst>
            <pc:docMk/>
            <pc:sldMk cId="1679393238" sldId="260"/>
            <ac:spMk id="220" creationId="{00000000-0000-0000-0000-000000000000}"/>
          </ac:spMkLst>
        </pc:spChg>
        <pc:grpChg chg="del">
          <ac:chgData name="Emanuel Serna" userId="2c2f892f054cae8f" providerId="LiveId" clId="{124EA30F-9EA7-492E-86CF-967C1FBDC00F}" dt="2022-10-18T03:06:46.437" v="172" actId="478"/>
          <ac:grpSpMkLst>
            <pc:docMk/>
            <pc:sldMk cId="1679393238" sldId="260"/>
            <ac:grpSpMk id="205" creationId="{00000000-0000-0000-0000-000000000000}"/>
          </ac:grpSpMkLst>
        </pc:grpChg>
        <pc:grpChg chg="del">
          <ac:chgData name="Emanuel Serna" userId="2c2f892f054cae8f" providerId="LiveId" clId="{124EA30F-9EA7-492E-86CF-967C1FBDC00F}" dt="2022-10-18T03:06:46.437" v="172" actId="478"/>
          <ac:grpSpMkLst>
            <pc:docMk/>
            <pc:sldMk cId="1679393238" sldId="260"/>
            <ac:grpSpMk id="224" creationId="{00000000-0000-0000-0000-000000000000}"/>
          </ac:grpSpMkLst>
        </pc:grpChg>
        <pc:picChg chg="add mod">
          <ac:chgData name="Emanuel Serna" userId="2c2f892f054cae8f" providerId="LiveId" clId="{124EA30F-9EA7-492E-86CF-967C1FBDC00F}" dt="2022-10-18T03:40:28.683" v="518" actId="1037"/>
          <ac:picMkLst>
            <pc:docMk/>
            <pc:sldMk cId="1679393238" sldId="260"/>
            <ac:picMk id="2" creationId="{7B0F9892-CAC3-8389-C6AA-C9B7C9A2F3BC}"/>
          </ac:picMkLst>
        </pc:picChg>
        <pc:picChg chg="del">
          <ac:chgData name="Emanuel Serna" userId="2c2f892f054cae8f" providerId="LiveId" clId="{124EA30F-9EA7-492E-86CF-967C1FBDC00F}" dt="2022-10-18T03:06:46.437" v="172" actId="478"/>
          <ac:picMkLst>
            <pc:docMk/>
            <pc:sldMk cId="1679393238" sldId="260"/>
            <ac:picMk id="3" creationId="{891FF15D-68CC-7D5C-FF55-9D0425B5C84C}"/>
          </ac:picMkLst>
        </pc:picChg>
        <pc:picChg chg="del">
          <ac:chgData name="Emanuel Serna" userId="2c2f892f054cae8f" providerId="LiveId" clId="{124EA30F-9EA7-492E-86CF-967C1FBDC00F}" dt="2022-10-18T03:06:46.437" v="172" actId="478"/>
          <ac:picMkLst>
            <pc:docMk/>
            <pc:sldMk cId="1679393238" sldId="260"/>
            <ac:picMk id="5" creationId="{C1AF5F89-D186-9F7E-9DBE-8A6EEB831C55}"/>
          </ac:picMkLst>
        </pc:picChg>
        <pc:picChg chg="add del mod">
          <ac:chgData name="Emanuel Serna" userId="2c2f892f054cae8f" providerId="LiveId" clId="{124EA30F-9EA7-492E-86CF-967C1FBDC00F}" dt="2022-10-18T03:27:41.873" v="346" actId="478"/>
          <ac:picMkLst>
            <pc:docMk/>
            <pc:sldMk cId="1679393238" sldId="260"/>
            <ac:picMk id="6" creationId="{E61081A9-2407-3A64-D382-B9748FEF2E31}"/>
          </ac:picMkLst>
        </pc:picChg>
        <pc:picChg chg="add mod modCrop">
          <ac:chgData name="Emanuel Serna" userId="2c2f892f054cae8f" providerId="LiveId" clId="{124EA30F-9EA7-492E-86CF-967C1FBDC00F}" dt="2022-10-18T03:40:30.642" v="520" actId="1037"/>
          <ac:picMkLst>
            <pc:docMk/>
            <pc:sldMk cId="1679393238" sldId="260"/>
            <ac:picMk id="8" creationId="{89935EE9-F2FF-D452-DCC5-91DA2216E22F}"/>
          </ac:picMkLst>
        </pc:picChg>
        <pc:picChg chg="del">
          <ac:chgData name="Emanuel Serna" userId="2c2f892f054cae8f" providerId="LiveId" clId="{124EA30F-9EA7-492E-86CF-967C1FBDC00F}" dt="2022-10-18T03:07:12.844" v="188" actId="478"/>
          <ac:picMkLst>
            <pc:docMk/>
            <pc:sldMk cId="1679393238" sldId="260"/>
            <ac:picMk id="218" creationId="{00000000-0000-0000-0000-000000000000}"/>
          </ac:picMkLst>
        </pc:picChg>
      </pc:sldChg>
      <pc:sldChg chg="addSp delSp modSp add mod">
        <pc:chgData name="Emanuel Serna" userId="2c2f892f054cae8f" providerId="LiveId" clId="{124EA30F-9EA7-492E-86CF-967C1FBDC00F}" dt="2022-10-18T03:40:08.313" v="510" actId="14100"/>
        <pc:sldMkLst>
          <pc:docMk/>
          <pc:sldMk cId="3203387277" sldId="261"/>
        </pc:sldMkLst>
        <pc:spChg chg="add mod">
          <ac:chgData name="Emanuel Serna" userId="2c2f892f054cae8f" providerId="LiveId" clId="{124EA30F-9EA7-492E-86CF-967C1FBDC00F}" dt="2022-10-18T03:40:08.313" v="510" actId="14100"/>
          <ac:spMkLst>
            <pc:docMk/>
            <pc:sldMk cId="3203387277" sldId="261"/>
            <ac:spMk id="12" creationId="{E22661B7-6096-C755-5C2D-B31EBE182A85}"/>
          </ac:spMkLst>
        </pc:spChg>
        <pc:spChg chg="add mod">
          <ac:chgData name="Emanuel Serna" userId="2c2f892f054cae8f" providerId="LiveId" clId="{124EA30F-9EA7-492E-86CF-967C1FBDC00F}" dt="2022-10-18T03:39:54.122" v="508" actId="1035"/>
          <ac:spMkLst>
            <pc:docMk/>
            <pc:sldMk cId="3203387277" sldId="261"/>
            <ac:spMk id="13" creationId="{8D55F55C-A968-B8B8-708A-92D5ACD81BB8}"/>
          </ac:spMkLst>
        </pc:spChg>
        <pc:spChg chg="add mod">
          <ac:chgData name="Emanuel Serna" userId="2c2f892f054cae8f" providerId="LiveId" clId="{124EA30F-9EA7-492E-86CF-967C1FBDC00F}" dt="2022-10-18T03:39:22.708" v="491" actId="1076"/>
          <ac:spMkLst>
            <pc:docMk/>
            <pc:sldMk cId="3203387277" sldId="261"/>
            <ac:spMk id="14" creationId="{25360329-05CD-96D7-0CC8-E6526098D6FC}"/>
          </ac:spMkLst>
        </pc:spChg>
        <pc:spChg chg="mod">
          <ac:chgData name="Emanuel Serna" userId="2c2f892f054cae8f" providerId="LiveId" clId="{124EA30F-9EA7-492E-86CF-967C1FBDC00F}" dt="2022-10-18T03:07:08.696" v="187" actId="20577"/>
          <ac:spMkLst>
            <pc:docMk/>
            <pc:sldMk cId="3203387277" sldId="261"/>
            <ac:spMk id="202" creationId="{00000000-0000-0000-0000-000000000000}"/>
          </ac:spMkLst>
        </pc:spChg>
        <pc:spChg chg="del">
          <ac:chgData name="Emanuel Serna" userId="2c2f892f054cae8f" providerId="LiveId" clId="{124EA30F-9EA7-492E-86CF-967C1FBDC00F}" dt="2022-10-18T03:07:00.533" v="176" actId="478"/>
          <ac:spMkLst>
            <pc:docMk/>
            <pc:sldMk cId="3203387277" sldId="261"/>
            <ac:spMk id="208" creationId="{00000000-0000-0000-0000-000000000000}"/>
          </ac:spMkLst>
        </pc:spChg>
        <pc:spChg chg="del">
          <ac:chgData name="Emanuel Serna" userId="2c2f892f054cae8f" providerId="LiveId" clId="{124EA30F-9EA7-492E-86CF-967C1FBDC00F}" dt="2022-10-18T03:07:01.595" v="177" actId="478"/>
          <ac:spMkLst>
            <pc:docMk/>
            <pc:sldMk cId="3203387277" sldId="261"/>
            <ac:spMk id="209" creationId="{00000000-0000-0000-0000-000000000000}"/>
          </ac:spMkLst>
        </pc:spChg>
        <pc:spChg chg="del">
          <ac:chgData name="Emanuel Serna" userId="2c2f892f054cae8f" providerId="LiveId" clId="{124EA30F-9EA7-492E-86CF-967C1FBDC00F}" dt="2022-10-18T03:06:58.805" v="175" actId="478"/>
          <ac:spMkLst>
            <pc:docMk/>
            <pc:sldMk cId="3203387277" sldId="261"/>
            <ac:spMk id="210" creationId="{00000000-0000-0000-0000-000000000000}"/>
          </ac:spMkLst>
        </pc:spChg>
        <pc:spChg chg="del">
          <ac:chgData name="Emanuel Serna" userId="2c2f892f054cae8f" providerId="LiveId" clId="{124EA30F-9EA7-492E-86CF-967C1FBDC00F}" dt="2022-10-18T03:06:58.805" v="175" actId="478"/>
          <ac:spMkLst>
            <pc:docMk/>
            <pc:sldMk cId="3203387277" sldId="261"/>
            <ac:spMk id="211" creationId="{00000000-0000-0000-0000-000000000000}"/>
          </ac:spMkLst>
        </pc:spChg>
        <pc:spChg chg="del">
          <ac:chgData name="Emanuel Serna" userId="2c2f892f054cae8f" providerId="LiveId" clId="{124EA30F-9EA7-492E-86CF-967C1FBDC00F}" dt="2022-10-18T03:06:58.805" v="175" actId="478"/>
          <ac:spMkLst>
            <pc:docMk/>
            <pc:sldMk cId="3203387277" sldId="261"/>
            <ac:spMk id="212" creationId="{00000000-0000-0000-0000-000000000000}"/>
          </ac:spMkLst>
        </pc:spChg>
        <pc:spChg chg="del">
          <ac:chgData name="Emanuel Serna" userId="2c2f892f054cae8f" providerId="LiveId" clId="{124EA30F-9EA7-492E-86CF-967C1FBDC00F}" dt="2022-10-18T03:06:58.805" v="175" actId="478"/>
          <ac:spMkLst>
            <pc:docMk/>
            <pc:sldMk cId="3203387277" sldId="261"/>
            <ac:spMk id="219" creationId="{00000000-0000-0000-0000-000000000000}"/>
          </ac:spMkLst>
        </pc:spChg>
        <pc:spChg chg="del">
          <ac:chgData name="Emanuel Serna" userId="2c2f892f054cae8f" providerId="LiveId" clId="{124EA30F-9EA7-492E-86CF-967C1FBDC00F}" dt="2022-10-18T03:06:58.805" v="175" actId="478"/>
          <ac:spMkLst>
            <pc:docMk/>
            <pc:sldMk cId="3203387277" sldId="261"/>
            <ac:spMk id="220" creationId="{00000000-0000-0000-0000-000000000000}"/>
          </ac:spMkLst>
        </pc:spChg>
        <pc:grpChg chg="del">
          <ac:chgData name="Emanuel Serna" userId="2c2f892f054cae8f" providerId="LiveId" clId="{124EA30F-9EA7-492E-86CF-967C1FBDC00F}" dt="2022-10-18T03:06:58.805" v="175" actId="478"/>
          <ac:grpSpMkLst>
            <pc:docMk/>
            <pc:sldMk cId="3203387277" sldId="261"/>
            <ac:grpSpMk id="205" creationId="{00000000-0000-0000-0000-000000000000}"/>
          </ac:grpSpMkLst>
        </pc:grpChg>
        <pc:grpChg chg="del">
          <ac:chgData name="Emanuel Serna" userId="2c2f892f054cae8f" providerId="LiveId" clId="{124EA30F-9EA7-492E-86CF-967C1FBDC00F}" dt="2022-10-18T03:06:58.805" v="175" actId="478"/>
          <ac:grpSpMkLst>
            <pc:docMk/>
            <pc:sldMk cId="3203387277" sldId="261"/>
            <ac:grpSpMk id="224" creationId="{00000000-0000-0000-0000-000000000000}"/>
          </ac:grpSpMkLst>
        </pc:grpChg>
        <pc:picChg chg="del">
          <ac:chgData name="Emanuel Serna" userId="2c2f892f054cae8f" providerId="LiveId" clId="{124EA30F-9EA7-492E-86CF-967C1FBDC00F}" dt="2022-10-18T03:06:58.805" v="175" actId="478"/>
          <ac:picMkLst>
            <pc:docMk/>
            <pc:sldMk cId="3203387277" sldId="261"/>
            <ac:picMk id="3" creationId="{891FF15D-68CC-7D5C-FF55-9D0425B5C84C}"/>
          </ac:picMkLst>
        </pc:picChg>
        <pc:picChg chg="add del mod">
          <ac:chgData name="Emanuel Serna" userId="2c2f892f054cae8f" providerId="LiveId" clId="{124EA30F-9EA7-492E-86CF-967C1FBDC00F}" dt="2022-10-18T03:25:40.602" v="337" actId="21"/>
          <ac:picMkLst>
            <pc:docMk/>
            <pc:sldMk cId="3203387277" sldId="261"/>
            <ac:picMk id="4" creationId="{22F76C89-DF33-DD7D-1EAE-34C6F643E36E}"/>
          </ac:picMkLst>
        </pc:picChg>
        <pc:picChg chg="del">
          <ac:chgData name="Emanuel Serna" userId="2c2f892f054cae8f" providerId="LiveId" clId="{124EA30F-9EA7-492E-86CF-967C1FBDC00F}" dt="2022-10-18T03:06:58.805" v="175" actId="478"/>
          <ac:picMkLst>
            <pc:docMk/>
            <pc:sldMk cId="3203387277" sldId="261"/>
            <ac:picMk id="5" creationId="{C1AF5F89-D186-9F7E-9DBE-8A6EEB831C55}"/>
          </ac:picMkLst>
        </pc:picChg>
        <pc:picChg chg="add del mod">
          <ac:chgData name="Emanuel Serna" userId="2c2f892f054cae8f" providerId="LiveId" clId="{124EA30F-9EA7-492E-86CF-967C1FBDC00F}" dt="2022-10-18T03:33:03.207" v="371" actId="478"/>
          <ac:picMkLst>
            <pc:docMk/>
            <pc:sldMk cId="3203387277" sldId="261"/>
            <ac:picMk id="7" creationId="{45EE5F6E-E61B-E3FF-F08C-4E60687E7181}"/>
          </ac:picMkLst>
        </pc:picChg>
        <pc:picChg chg="add mod">
          <ac:chgData name="Emanuel Serna" userId="2c2f892f054cae8f" providerId="LiveId" clId="{124EA30F-9EA7-492E-86CF-967C1FBDC00F}" dt="2022-10-18T03:39:54.122" v="508" actId="1035"/>
          <ac:picMkLst>
            <pc:docMk/>
            <pc:sldMk cId="3203387277" sldId="261"/>
            <ac:picMk id="9" creationId="{AD3FCD0F-EA6E-AE60-2B46-B5E281052C20}"/>
          </ac:picMkLst>
        </pc:picChg>
        <pc:picChg chg="add mod">
          <ac:chgData name="Emanuel Serna" userId="2c2f892f054cae8f" providerId="LiveId" clId="{124EA30F-9EA7-492E-86CF-967C1FBDC00F}" dt="2022-10-18T03:39:54.122" v="508" actId="1035"/>
          <ac:picMkLst>
            <pc:docMk/>
            <pc:sldMk cId="3203387277" sldId="261"/>
            <ac:picMk id="11" creationId="{4AE4EE9F-B33E-A55F-5100-06FF6A6617F7}"/>
          </ac:picMkLst>
        </pc:picChg>
        <pc:picChg chg="mod">
          <ac:chgData name="Emanuel Serna" userId="2c2f892f054cae8f" providerId="LiveId" clId="{124EA30F-9EA7-492E-86CF-967C1FBDC00F}" dt="2022-10-18T03:38:48.537" v="484" actId="1076"/>
          <ac:picMkLst>
            <pc:docMk/>
            <pc:sldMk cId="3203387277" sldId="261"/>
            <ac:picMk id="201" creationId="{00000000-0000-0000-0000-000000000000}"/>
          </ac:picMkLst>
        </pc:picChg>
        <pc:picChg chg="del">
          <ac:chgData name="Emanuel Serna" userId="2c2f892f054cae8f" providerId="LiveId" clId="{124EA30F-9EA7-492E-86CF-967C1FBDC00F}" dt="2022-10-18T03:07:14.922" v="189" actId="478"/>
          <ac:picMkLst>
            <pc:docMk/>
            <pc:sldMk cId="3203387277" sldId="261"/>
            <ac:picMk id="218" creationId="{00000000-0000-0000-0000-000000000000}"/>
          </ac:picMkLst>
        </pc:picChg>
      </pc:sldChg>
      <pc:sldChg chg="addSp delSp modSp add mod">
        <pc:chgData name="Emanuel Serna" userId="2c2f892f054cae8f" providerId="LiveId" clId="{124EA30F-9EA7-492E-86CF-967C1FBDC00F}" dt="2022-10-18T03:14:45.200" v="263" actId="1076"/>
        <pc:sldMkLst>
          <pc:docMk/>
          <pc:sldMk cId="1991807074" sldId="262"/>
        </pc:sldMkLst>
        <pc:spChg chg="add del">
          <ac:chgData name="Emanuel Serna" userId="2c2f892f054cae8f" providerId="LiveId" clId="{124EA30F-9EA7-492E-86CF-967C1FBDC00F}" dt="2022-10-18T03:14:32.082" v="256" actId="478"/>
          <ac:spMkLst>
            <pc:docMk/>
            <pc:sldMk cId="1991807074" sldId="262"/>
            <ac:spMk id="3" creationId="{D5869C09-B8B6-BEB1-A345-DFCFDC8217D7}"/>
          </ac:spMkLst>
        </pc:spChg>
        <pc:picChg chg="del">
          <ac:chgData name="Emanuel Serna" userId="2c2f892f054cae8f" providerId="LiveId" clId="{124EA30F-9EA7-492E-86CF-967C1FBDC00F}" dt="2022-10-18T03:14:28.493" v="254" actId="478"/>
          <ac:picMkLst>
            <pc:docMk/>
            <pc:sldMk cId="1991807074" sldId="262"/>
            <ac:picMk id="4" creationId="{E773354A-11A9-FBDC-B41E-6A08C07218DF}"/>
          </ac:picMkLst>
        </pc:picChg>
        <pc:picChg chg="add mod">
          <ac:chgData name="Emanuel Serna" userId="2c2f892f054cae8f" providerId="LiveId" clId="{124EA30F-9EA7-492E-86CF-967C1FBDC00F}" dt="2022-10-18T03:14:45.200" v="263" actId="1076"/>
          <ac:picMkLst>
            <pc:docMk/>
            <pc:sldMk cId="1991807074" sldId="262"/>
            <ac:picMk id="6" creationId="{B4C91198-6707-8946-31CE-B4AE9BF04301}"/>
          </ac:picMkLst>
        </pc:picChg>
        <pc:picChg chg="del">
          <ac:chgData name="Emanuel Serna" userId="2c2f892f054cae8f" providerId="LiveId" clId="{124EA30F-9EA7-492E-86CF-967C1FBDC00F}" dt="2022-10-18T03:14:27.489" v="253" actId="478"/>
          <ac:picMkLst>
            <pc:docMk/>
            <pc:sldMk cId="1991807074" sldId="262"/>
            <ac:picMk id="7" creationId="{E1CB27DB-15CB-3A30-4C1A-FD369F16C3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9143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1322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8105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6607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306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301989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596840" y="-2340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-15600" y="537480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4925961" y="2948092"/>
            <a:ext cx="6807732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4572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latin typeface="Century Schoolbook" panose="02040604050505020304" pitchFamily="18" charset="0"/>
              </a:rPr>
              <a:t>ROUTE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>
                <a:latin typeface="Century Schoolbook" panose="02040604050505020304" pitchFamily="18" charset="0"/>
              </a:rPr>
              <a:t>OPTIMIZATION FOR PREVENTION OF STREET HARRASSMENT IN MEDELLIN</a:t>
            </a:r>
            <a:endParaRPr lang="es-CO" sz="3600" dirty="0">
              <a:latin typeface="Century Schoolbook" panose="02040604050505020304" pitchFamily="18" charset="0"/>
            </a:endParaRPr>
          </a:p>
          <a:p>
            <a:pPr marL="0" marR="0" lvl="0" indent="4572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lang="en-US" sz="3800" u="none" strike="noStrike" cap="none" dirty="0">
              <a:solidFill>
                <a:srgbClr val="000000"/>
              </a:solidFill>
              <a:latin typeface="Century Schoolbook" panose="020406040505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6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Our</a:t>
            </a:r>
            <a:r>
              <a:rPr lang="es-CO" sz="22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200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wonderful</a:t>
            </a:r>
            <a:r>
              <a:rPr lang="es-CO" sz="22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200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r>
              <a:rPr lang="es-CO" sz="22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22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760992" y="1874943"/>
            <a:ext cx="2102100" cy="21936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9349125" y="4180675"/>
            <a:ext cx="262320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Consultant</a:t>
            </a:r>
            <a:endParaRPr lang="en-US"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3373551" y="4180675"/>
            <a:ext cx="2553498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Emanuel Serna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Programmer  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433782" y="4180675"/>
            <a:ext cx="275652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Thomas Martinod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dirty="0">
                <a:solidFill>
                  <a:srgbClr val="001E33"/>
                </a:solidFill>
              </a:rPr>
              <a:t>Leader</a:t>
            </a:r>
            <a:endParaRPr sz="220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03880" y="6185034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https://github.com/ThomasMartinod/SafeMED/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023825" y="4180675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 Serna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Literature reviewer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5971272" y="1633070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6">
              <a:alphaModFix/>
            </a:blip>
            <a:srcRect b="16684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pic>
        <p:nvPicPr>
          <p:cNvPr id="3" name="Imagen 2" descr="Un joven sonriendo con lentes&#10;&#10;Descripción generada automáticamente">
            <a:extLst>
              <a:ext uri="{FF2B5EF4-FFF2-40B4-BE49-F238E27FC236}">
                <a16:creationId xmlns:a16="http://schemas.microsoft.com/office/drawing/2014/main" id="{891FF15D-68CC-7D5C-FF55-9D0425B5C8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6470" y="1895960"/>
            <a:ext cx="2217919" cy="2217919"/>
          </a:xfrm>
          <a:prstGeom prst="ellipse">
            <a:avLst/>
          </a:prstGeom>
        </p:spPr>
      </p:pic>
      <p:pic>
        <p:nvPicPr>
          <p:cNvPr id="5" name="Imagen 4" descr="Imagen que contiene persona, mujer, sostener, vistiendo&#10;&#10;Descripción generada automáticamente">
            <a:extLst>
              <a:ext uri="{FF2B5EF4-FFF2-40B4-BE49-F238E27FC236}">
                <a16:creationId xmlns:a16="http://schemas.microsoft.com/office/drawing/2014/main" id="{C1AF5F89-D186-9F7E-9DBE-8A6EEB831C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563" y="1866682"/>
            <a:ext cx="2222958" cy="2222958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078EE5D0-63CF-3E4A-3640-3C502B8B83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5942" r="6004"/>
          <a:stretch/>
        </p:blipFill>
        <p:spPr>
          <a:xfrm>
            <a:off x="141856" y="427702"/>
            <a:ext cx="11908287" cy="5623940"/>
          </a:xfrm>
          <a:prstGeom prst="rect">
            <a:avLst/>
          </a:prstGeom>
        </p:spPr>
      </p:pic>
      <p:pic>
        <p:nvPicPr>
          <p:cNvPr id="201" name="Google Shape;2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856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s-CO" sz="22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200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s-CO" sz="22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200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solve</a:t>
            </a:r>
            <a:endParaRPr sz="22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6B2412D6-2304-E552-26E1-AF2B35979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909" y="1407943"/>
            <a:ext cx="3783055" cy="4042114"/>
          </a:xfrm>
          <a:prstGeom prst="roundRect">
            <a:avLst/>
          </a:prstGeom>
        </p:spPr>
      </p:pic>
      <p:pic>
        <p:nvPicPr>
          <p:cNvPr id="7" name="Imagen 6" descr="Mapa&#10;&#10;Descripción generada automáticamente">
            <a:extLst>
              <a:ext uri="{FF2B5EF4-FFF2-40B4-BE49-F238E27FC236}">
                <a16:creationId xmlns:a16="http://schemas.microsoft.com/office/drawing/2014/main" id="{43334DA6-9124-8176-740F-E58BC625618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2153" b="88021" l="13542" r="73611">
                        <a14:foregroundMark x1="17014" y1="19097" x2="17014" y2="19097"/>
                        <a14:foregroundMark x1="14699" y1="16319" x2="14699" y2="16319"/>
                        <a14:foregroundMark x1="15856" y1="12326" x2="15856" y2="12326"/>
                        <a14:foregroundMark x1="13773" y1="22222" x2="13773" y2="22222"/>
                        <a14:foregroundMark x1="27083" y1="88368" x2="27083" y2="88368"/>
                        <a14:foregroundMark x1="71991" y1="75694" x2="71991" y2="75694"/>
                        <a14:foregroundMark x1="73611" y1="60590" x2="73611" y2="60590"/>
                      </a14:backgroundRemoval>
                    </a14:imgEffect>
                  </a14:imgLayer>
                </a14:imgProps>
              </a:ext>
            </a:extLst>
          </a:blip>
          <a:srcRect l="11388" t="6384" r="22433" b="6849"/>
          <a:stretch/>
        </p:blipFill>
        <p:spPr>
          <a:xfrm>
            <a:off x="6096000" y="1384377"/>
            <a:ext cx="4651331" cy="406568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0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6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dirty="0" err="1">
                <a:solidFill>
                  <a:schemeClr val="bg1"/>
                </a:solidFill>
              </a:rPr>
              <a:t>Implemented</a:t>
            </a:r>
            <a:r>
              <a:rPr lang="es-CO" sz="2200" dirty="0">
                <a:solidFill>
                  <a:schemeClr val="bg1"/>
                </a:solidFill>
              </a:rPr>
              <a:t> </a:t>
            </a:r>
            <a:r>
              <a:rPr lang="es-CO" sz="2200" dirty="0" err="1">
                <a:solidFill>
                  <a:schemeClr val="bg1"/>
                </a:solidFill>
              </a:rPr>
              <a:t>algorithm</a:t>
            </a:r>
            <a:endParaRPr sz="22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7B0F9892-CAC3-8389-C6AA-C9B7C9A2F3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1075046" y="1713420"/>
            <a:ext cx="6096000" cy="3429000"/>
          </a:xfrm>
          <a:prstGeom prst="roundRect">
            <a:avLst/>
          </a:prstGeom>
        </p:spPr>
      </p:pic>
      <p:pic>
        <p:nvPicPr>
          <p:cNvPr id="8" name="Imagen 7" descr="Diagrama, Esquemático&#10;&#10;Descripción generada automáticamente">
            <a:extLst>
              <a:ext uri="{FF2B5EF4-FFF2-40B4-BE49-F238E27FC236}">
                <a16:creationId xmlns:a16="http://schemas.microsoft.com/office/drawing/2014/main" id="{89935EE9-F2FF-D452-DCC5-91DA2216E2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874" t="13975" r="10664" b="12796"/>
          <a:stretch/>
        </p:blipFill>
        <p:spPr>
          <a:xfrm>
            <a:off x="7810082" y="1735017"/>
            <a:ext cx="3181612" cy="340740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9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6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547906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Combining</a:t>
            </a:r>
            <a:r>
              <a:rPr lang="es-CO" sz="22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200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distance</a:t>
            </a:r>
            <a:r>
              <a:rPr lang="es-CO" sz="22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s-CO" sz="2200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harassment</a:t>
            </a:r>
            <a:r>
              <a:rPr lang="es-CO" sz="22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200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risk</a:t>
            </a:r>
            <a:endParaRPr sz="22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AD3FCD0F-EA6E-AE60-2B46-B5E281052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188" y="1536812"/>
            <a:ext cx="1800000" cy="1800000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4AE4EE9F-B33E-A55F-5100-06FF6A661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572" y="1545956"/>
            <a:ext cx="1800000" cy="1800000"/>
          </a:xfrm>
          <a:prstGeom prst="rect">
            <a:avLst/>
          </a:prstGeom>
        </p:spPr>
      </p:pic>
      <p:sp>
        <p:nvSpPr>
          <p:cNvPr id="12" name="Globo: flecha hacia abajo 11">
            <a:extLst>
              <a:ext uri="{FF2B5EF4-FFF2-40B4-BE49-F238E27FC236}">
                <a16:creationId xmlns:a16="http://schemas.microsoft.com/office/drawing/2014/main" id="{E22661B7-6096-C755-5C2D-B31EBE182A85}"/>
              </a:ext>
            </a:extLst>
          </p:cNvPr>
          <p:cNvSpPr/>
          <p:nvPr/>
        </p:nvSpPr>
        <p:spPr>
          <a:xfrm>
            <a:off x="2480153" y="1340285"/>
            <a:ext cx="6739004" cy="3457183"/>
          </a:xfrm>
          <a:prstGeom prst="downArrowCallout">
            <a:avLst>
              <a:gd name="adj1" fmla="val 15877"/>
              <a:gd name="adj2" fmla="val 22338"/>
              <a:gd name="adj3" fmla="val 23837"/>
              <a:gd name="adj4" fmla="val 6739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Signo más 12">
            <a:extLst>
              <a:ext uri="{FF2B5EF4-FFF2-40B4-BE49-F238E27FC236}">
                <a16:creationId xmlns:a16="http://schemas.microsoft.com/office/drawing/2014/main" id="{8D55F55C-A968-B8B8-708A-92D5ACD81BB8}"/>
              </a:ext>
            </a:extLst>
          </p:cNvPr>
          <p:cNvSpPr/>
          <p:nvPr/>
        </p:nvSpPr>
        <p:spPr>
          <a:xfrm>
            <a:off x="5273972" y="1864806"/>
            <a:ext cx="1114816" cy="1089765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25360329-05CD-96D7-0CC8-E6526098D6FC}"/>
                  </a:ext>
                </a:extLst>
              </p:cNvPr>
              <p:cNvSpPr txBox="1"/>
              <p:nvPr/>
            </p:nvSpPr>
            <p:spPr>
              <a:xfrm>
                <a:off x="1760362" y="4795352"/>
                <a:ext cx="8178586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400" b="1" i="1" smtClean="0">
                          <a:latin typeface="Cambria Math" panose="02040503050406030204" pitchFamily="18" charset="0"/>
                        </a:rPr>
                        <m:t>𝑷𝒂𝒕𝒉𝑽𝒂𝒍𝒖𝒆</m:t>
                      </m:r>
                      <m:r>
                        <a:rPr lang="es-CO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CO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s-CO" sz="24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CO" sz="2400" b="1" i="1" smtClean="0">
                          <a:latin typeface="Cambria Math" panose="02040503050406030204" pitchFamily="18" charset="0"/>
                        </a:rPr>
                        <m:t>𝒅𝒊𝒔𝒕𝒂𝒏𝒄𝒆</m:t>
                      </m:r>
                      <m:r>
                        <a:rPr lang="es-CO" sz="2400" b="1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s-CO" sz="2400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s-CO" sz="24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CO" sz="2400" b="1" i="1" smtClean="0">
                          <a:latin typeface="Cambria Math" panose="02040503050406030204" pitchFamily="18" charset="0"/>
                        </a:rPr>
                        <m:t>𝒉𝒂𝒓𝒂𝒔𝒔𝒎𝒆𝒏𝒕𝑹𝒊𝒔𝒌</m:t>
                      </m:r>
                      <m:r>
                        <a:rPr lang="es-CO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400" b="1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25360329-05CD-96D7-0CC8-E6526098D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362" y="4795352"/>
                <a:ext cx="8178586" cy="829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38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6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Explaining</a:t>
            </a:r>
            <a:r>
              <a:rPr lang="es-CO" sz="22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200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our</a:t>
            </a:r>
            <a:r>
              <a:rPr lang="es-CO" sz="22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200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22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03880" y="6185034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https://github.com/ThomasMartinod/SafeMED/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 descr="Gráfico, Gráfico radial&#10;&#10;Descripción generada automáticamente">
            <a:extLst>
              <a:ext uri="{FF2B5EF4-FFF2-40B4-BE49-F238E27FC236}">
                <a16:creationId xmlns:a16="http://schemas.microsoft.com/office/drawing/2014/main" id="{E773354A-11A9-FBDC-B41E-6A08C0721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93" y="1397740"/>
            <a:ext cx="5732056" cy="3754845"/>
          </a:xfrm>
          <a:prstGeom prst="rect">
            <a:avLst/>
          </a:prstGeom>
        </p:spPr>
      </p:pic>
      <p:pic>
        <p:nvPicPr>
          <p:cNvPr id="7" name="Imagen 6" descr="Gráfico, Gráfico radial&#10;&#10;Descripción generada automáticamente">
            <a:extLst>
              <a:ext uri="{FF2B5EF4-FFF2-40B4-BE49-F238E27FC236}">
                <a16:creationId xmlns:a16="http://schemas.microsoft.com/office/drawing/2014/main" id="{E1CB27DB-15CB-3A30-4C1A-FD369F16C34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640"/>
          <a:stretch/>
        </p:blipFill>
        <p:spPr>
          <a:xfrm>
            <a:off x="5852427" y="1310058"/>
            <a:ext cx="5959618" cy="41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5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6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Explaining</a:t>
            </a:r>
            <a:r>
              <a:rPr lang="es-CO" sz="22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200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our</a:t>
            </a:r>
            <a:r>
              <a:rPr lang="es-CO" sz="22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200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22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03880" y="6185034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https://github.com/ThomasMartinod/SafeMED/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n 5" descr="Diagrama, Gráfico radial&#10;&#10;Descripción generada automáticamente">
            <a:extLst>
              <a:ext uri="{FF2B5EF4-FFF2-40B4-BE49-F238E27FC236}">
                <a16:creationId xmlns:a16="http://schemas.microsoft.com/office/drawing/2014/main" id="{B4C91198-6707-8946-31CE-B4AE9BF04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1951" y="1049055"/>
            <a:ext cx="7139835" cy="475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0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82</Words>
  <Application>Microsoft Office PowerPoint</Application>
  <PresentationFormat>Panorámica</PresentationFormat>
  <Paragraphs>19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Cambria Math</vt:lpstr>
      <vt:lpstr>Calibri</vt:lpstr>
      <vt:lpstr>Century Schoolbook</vt:lpstr>
      <vt:lpstr>Arial</vt:lpstr>
      <vt:lpstr>Times New Roman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Thomas Martinod</dc:creator>
  <cp:lastModifiedBy>Emanuel Serna</cp:lastModifiedBy>
  <cp:revision>5</cp:revision>
  <dcterms:modified xsi:type="dcterms:W3CDTF">2022-10-18T03:40:36Z</dcterms:modified>
</cp:coreProperties>
</file>