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34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59684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-15600" y="537480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925961" y="2948092"/>
            <a:ext cx="6807732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latin typeface="Century Schoolbook" panose="02040604050505020304" pitchFamily="18" charset="0"/>
              </a:rPr>
              <a:t>ROUTE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latin typeface="Century Schoolbook" panose="02040604050505020304" pitchFamily="18" charset="0"/>
              </a:rPr>
              <a:t>OPTIMIZATION FOR PREVENTION OF STREET HARRASSMENT IN MEDELLIN</a:t>
            </a:r>
            <a:endParaRPr lang="es-CO" sz="3600" dirty="0">
              <a:latin typeface="Century Schoolbook" panose="02040604050505020304" pitchFamily="18" charset="0"/>
            </a:endParaRPr>
          </a:p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380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wonderful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60992" y="1874943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Consultant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373551" y="4180675"/>
            <a:ext cx="2553498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Emanuel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Programmer  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433782" y="4180675"/>
            <a:ext cx="27565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Thomas Martinod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Leader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185034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https://github.com/ThomasMartinod/SafeMED/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reviewer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Imagen 2" descr="Un joven sonriendo con lentes&#10;&#10;Descripción generada automáticamente">
            <a:extLst>
              <a:ext uri="{FF2B5EF4-FFF2-40B4-BE49-F238E27FC236}">
                <a16:creationId xmlns:a16="http://schemas.microsoft.com/office/drawing/2014/main" id="{891FF15D-68CC-7D5C-FF55-9D0425B5C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470" y="1895960"/>
            <a:ext cx="2217919" cy="2217919"/>
          </a:xfrm>
          <a:prstGeom prst="ellipse">
            <a:avLst/>
          </a:prstGeom>
        </p:spPr>
      </p:pic>
      <p:pic>
        <p:nvPicPr>
          <p:cNvPr id="5" name="Imagen 4" descr="Imagen que contiene persona, mujer, sostener, vistiendo&#10;&#10;Descripción generada automáticamente">
            <a:extLst>
              <a:ext uri="{FF2B5EF4-FFF2-40B4-BE49-F238E27FC236}">
                <a16:creationId xmlns:a16="http://schemas.microsoft.com/office/drawing/2014/main" id="{C1AF5F89-D186-9F7E-9DBE-8A6EEB831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63" y="1866682"/>
            <a:ext cx="2222958" cy="2222958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Century Schoolbook</vt:lpstr>
      <vt:lpstr>Times New Roman</vt:lpstr>
      <vt:lpstr>Calibri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Thomas Martinod</dc:creator>
  <cp:lastModifiedBy>Thomas Martinod Saldarriaga</cp:lastModifiedBy>
  <cp:revision>5</cp:revision>
  <dcterms:modified xsi:type="dcterms:W3CDTF">2022-08-17T02:50:10Z</dcterms:modified>
</cp:coreProperties>
</file>