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88db3f16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88db3f16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88db3f16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88db3f16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88db3f16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88db3f16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88db3f1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88db3f1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88db3f16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88db3f16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88db3f16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88db3f16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88db3f16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88db3f16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8b8d82e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8b8d82e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8b8d82e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8b8d82e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8b8d82e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8b8d82e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8db3f16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8db3f16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8b8d82e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8b8d82e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8b8d82e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8b8d82e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c409aca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c409aca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c409aca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c409aca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c409aca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c409aca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c409aca4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c409aca4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c409aca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c409aca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c409aca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c409aca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c409aca4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c409aca4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c409aca4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c409aca4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88db3f1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88db3f1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c409aca4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0c409aca4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c409aca4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c409aca4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c409aca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c409aca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c409aca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c409aca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88db3f1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88db3f1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88db3f16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88db3f16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88db3f16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88db3f16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8db3f16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8db3f16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8db3f16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8db3f16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88db3f16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88db3f16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 u="sng"/>
              <a:t>Formation ingénieur machine learning : </a:t>
            </a:r>
            <a:endParaRPr b="1" sz="36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 u="sng"/>
              <a:t>Projet 3</a:t>
            </a:r>
            <a:endParaRPr b="1" sz="36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Anticiper les besoins en consommation des bâtiments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41425" y="4572800"/>
            <a:ext cx="3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133000"/>
            <a:ext cx="23193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skewness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144975" cy="35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740725" y="358350"/>
            <a:ext cx="396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Train_test_split et Transformation des variables explicatives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007" y="1922563"/>
            <a:ext cx="6367518" cy="23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Standard scaler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00" y="1311450"/>
            <a:ext cx="6691600" cy="30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d’une baseline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781175"/>
            <a:ext cx="78867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Première régression linéaire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781175"/>
            <a:ext cx="78867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66250"/>
            <a:ext cx="3021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la régression ridge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8500"/>
            <a:ext cx="3771900" cy="29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5345075" y="463550"/>
            <a:ext cx="33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Lasso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00" y="1108500"/>
            <a:ext cx="3800475" cy="29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d’une fonction “</a:t>
            </a:r>
            <a:r>
              <a:rPr lang="fr"/>
              <a:t>resultize”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252538"/>
            <a:ext cx="698182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GridSearchCV sur le SVR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350"/>
            <a:ext cx="8839201" cy="23467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des meilleurs paramètre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704975"/>
            <a:ext cx="62865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GridSearchCV sur RandomForest avec target transformée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8613"/>
            <a:ext cx="8839198" cy="2366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des meilleurs résultats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376363"/>
            <a:ext cx="657225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Partie 1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Notebook exploration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4616725"/>
            <a:ext cx="42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Même procédé avec d’autre méthodes et sauvegarde de leurs RMSE dans un dictionnaire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113" y="1440850"/>
            <a:ext cx="3995775" cy="36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484900" y="248775"/>
            <a:ext cx="25473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Classement des meilleurs 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21</a:t>
            </a:r>
            <a:endParaRPr/>
          </a:p>
        </p:txBody>
      </p:sp>
      <p:sp>
        <p:nvSpPr>
          <p:cNvPr id="201" name="Google Shape;201;p33"/>
          <p:cNvSpPr txBox="1"/>
          <p:nvPr>
            <p:ph type="title"/>
          </p:nvPr>
        </p:nvSpPr>
        <p:spPr>
          <a:xfrm>
            <a:off x="4713850" y="248775"/>
            <a:ext cx="36927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importance de GradientBoosting_tt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75" y="1155425"/>
            <a:ext cx="2291143" cy="37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481" y="1308850"/>
            <a:ext cx="3631425" cy="36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778188" y="445025"/>
            <a:ext cx="28344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fr" sz="2020"/>
              <a:t>Feature importance de XGBoost_tt</a:t>
            </a:r>
            <a:endParaRPr sz="2020"/>
          </a:p>
        </p:txBody>
      </p:sp>
      <p:sp>
        <p:nvSpPr>
          <p:cNvPr id="209" name="Google Shape;209;p34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22</a:t>
            </a:r>
            <a:endParaRPr/>
          </a:p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5626400" y="445025"/>
            <a:ext cx="2648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fr" sz="2020"/>
              <a:t>Feature importance de XGBoost</a:t>
            </a:r>
            <a:endParaRPr sz="202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13" y="1207325"/>
            <a:ext cx="3631375" cy="36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050" y="1207325"/>
            <a:ext cx="3631375" cy="36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shap de XGBoost</a:t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23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975" y="1119300"/>
            <a:ext cx="53520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de GradientBoosting_tt sans EnergyStarScore</a:t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24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3613"/>
            <a:ext cx="8839199" cy="300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de XGBoost_tt sans EnergyStarScore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25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1177750"/>
            <a:ext cx="82010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3</a:t>
            </a:r>
            <a:endParaRPr/>
          </a:p>
        </p:txBody>
      </p:sp>
      <p:sp>
        <p:nvSpPr>
          <p:cNvPr id="239" name="Google Shape;23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Notebook consomation</a:t>
            </a:r>
            <a:endParaRPr/>
          </a:p>
        </p:txBody>
      </p:sp>
      <p:sp>
        <p:nvSpPr>
          <p:cNvPr id="240" name="Google Shape;240;p38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des mêmes méthodes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27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36076" cy="15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00" y="3010325"/>
            <a:ext cx="4386299" cy="123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5501" y="2333325"/>
            <a:ext cx="2550724" cy="220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Classement des meilleurs résultats</a:t>
            </a:r>
            <a:endParaRPr/>
          </a:p>
        </p:txBody>
      </p:sp>
      <p:sp>
        <p:nvSpPr>
          <p:cNvPr id="255" name="Google Shape;255;p40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28</a:t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038" y="1119300"/>
            <a:ext cx="24939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121475" y="466975"/>
            <a:ext cx="40197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importance de RandomForest</a:t>
            </a:r>
            <a:endParaRPr/>
          </a:p>
        </p:txBody>
      </p:sp>
      <p:sp>
        <p:nvSpPr>
          <p:cNvPr id="262" name="Google Shape;262;p41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29</a:t>
            </a:r>
            <a:endParaRPr/>
          </a:p>
        </p:txBody>
      </p:sp>
      <p:sp>
        <p:nvSpPr>
          <p:cNvPr id="263" name="Google Shape;263;p41"/>
          <p:cNvSpPr txBox="1"/>
          <p:nvPr>
            <p:ph type="title"/>
          </p:nvPr>
        </p:nvSpPr>
        <p:spPr>
          <a:xfrm>
            <a:off x="4935725" y="466975"/>
            <a:ext cx="40197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importance de GradientBoosting_tt 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75" y="1404775"/>
            <a:ext cx="3444299" cy="3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024" y="1404775"/>
            <a:ext cx="3541091" cy="343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Détection des bâtiments destinés à l’habitation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75" y="1017725"/>
            <a:ext cx="7827900" cy="37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88975" y="449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SHAP de RandomForest</a:t>
            </a:r>
            <a:endParaRPr/>
          </a:p>
        </p:txBody>
      </p:sp>
      <p:sp>
        <p:nvSpPr>
          <p:cNvPr id="271" name="Google Shape;271;p42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30</a:t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563" y="1017725"/>
            <a:ext cx="33548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de RandomForest sans EnergyStarScore</a:t>
            </a:r>
            <a:endParaRPr/>
          </a:p>
        </p:txBody>
      </p:sp>
      <p:sp>
        <p:nvSpPr>
          <p:cNvPr id="278" name="Google Shape;278;p43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31</a:t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214025"/>
            <a:ext cx="67056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de GB_tt sans EnergyStarScore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4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32</a:t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75" y="1221325"/>
            <a:ext cx="8682852" cy="32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 de la présentation</a:t>
            </a:r>
            <a:endParaRPr/>
          </a:p>
        </p:txBody>
      </p:sp>
      <p:sp>
        <p:nvSpPr>
          <p:cNvPr id="292" name="Google Shape;292;p45"/>
          <p:cNvSpPr txBox="1"/>
          <p:nvPr/>
        </p:nvSpPr>
        <p:spPr>
          <a:xfrm>
            <a:off x="185700" y="4540075"/>
            <a:ext cx="4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33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Standardisation de certaines variables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1328225"/>
            <a:ext cx="81248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00" y="3189100"/>
            <a:ext cx="74295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69475" y="4592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Filtrage des variables intéressantes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0" y="2313825"/>
            <a:ext cx="8839203" cy="9301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85700" y="4540075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hot encoding des variables catégorielles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50" y="1729888"/>
            <a:ext cx="6914500" cy="1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85700" y="4540075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Imputation des valeurs manquantes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506550"/>
            <a:ext cx="8679900" cy="213039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85700" y="4540075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Partie 2</a:t>
            </a:r>
            <a:endParaRPr b="1"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Notebook émissions CO2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85700" y="4540075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X et y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0" y="1095300"/>
            <a:ext cx="814599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85700" y="4540075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