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181-0F78-4B71-BBBE-28F9FB83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Strategy for Athens, Greece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CB8A-EED8-4F0D-865E-A3305FEC2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742-7D21-46E7-BEFD-F04382C9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0955-C981-4C0C-B3A2-881704A9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there is a drop in entropy at each step, it is not significant. The resulting decision tree is pretty inaccurate with accuracy 0.25.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C28B27-41B4-4CDA-AC69-C158FDD0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23" y="3878189"/>
            <a:ext cx="9560257" cy="19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387F-5540-4B66-BBA5-DA2F0FC1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D753-49B1-48A7-8A1C-97E79647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K Nearest Neighbors did not prove more accurate. Our data is very limited. Its maximum accuracy is again 0.25. The optimal K’s are shown below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729057C-453D-44F7-B25E-60BF61C8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85" y="3724651"/>
            <a:ext cx="4510585" cy="26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D2E-A0E0-4406-BC3A-60B15EA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8898-866F-4DB9-BA77-1B2F9F90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945" y="3429000"/>
            <a:ext cx="7847422" cy="2590800"/>
          </a:xfrm>
        </p:spPr>
        <p:txBody>
          <a:bodyPr/>
          <a:lstStyle/>
          <a:p>
            <a:r>
              <a:rPr lang="en-US" dirty="0"/>
              <a:t>Support Vector machine also proved highly inaccurate so we do not include it in our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9470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9D61-A5CF-44AF-AAE2-D626C8B6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673-70E4-4D0F-8C0E-69339ADD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should avoid investing on venues contained in the table of high competition above</a:t>
            </a:r>
          </a:p>
          <a:p>
            <a:r>
              <a:rPr lang="en-US" dirty="0"/>
              <a:t>They should try to expand in a circular way around the city center filling the red cloud of the heatmap</a:t>
            </a:r>
          </a:p>
          <a:p>
            <a:r>
              <a:rPr lang="en-US" dirty="0"/>
              <a:t>The north areas appear to face less competition</a:t>
            </a:r>
          </a:p>
          <a:p>
            <a:r>
              <a:rPr lang="en-US" dirty="0"/>
              <a:t>The predictive models proved to be weak so they should not be used to make educated decisions about investments at this point</a:t>
            </a:r>
          </a:p>
          <a:p>
            <a:r>
              <a:rPr lang="en-US" dirty="0"/>
              <a:t>More data is required such as criminal records, operating costs, profit </a:t>
            </a:r>
            <a:r>
              <a:rPr lang="en-US" dirty="0" err="1"/>
              <a:t>etc</a:t>
            </a:r>
            <a:r>
              <a:rPr lang="en-US" dirty="0"/>
              <a:t>… Those are not accessible for free so beyond the scope of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E0F8-9307-47B4-A836-FAAB117F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707F-DCF6-4D4B-8CBB-1CAE653C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the models have much room for improvement.  This is the future direction</a:t>
            </a:r>
          </a:p>
          <a:p>
            <a:r>
              <a:rPr lang="en-US" dirty="0"/>
              <a:t>Maps and statistical analysis (Histograms) help the most with our analysis</a:t>
            </a:r>
          </a:p>
          <a:p>
            <a:r>
              <a:rPr lang="en-US" dirty="0"/>
              <a:t>We performed analysis purely based on location. Investors should conduct further analysis regarding other aspects such as financial and security ones</a:t>
            </a:r>
          </a:p>
        </p:txBody>
      </p:sp>
    </p:spTree>
    <p:extLst>
      <p:ext uri="{BB962C8B-B14F-4D97-AF65-F5344CB8AC3E}">
        <p14:creationId xmlns:p14="http://schemas.microsoft.com/office/powerpoint/2010/main" val="355411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B7F-312E-43F9-8DD4-45AEFC50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D8DC-9DA7-484E-8983-13F7CA25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Greece is rapidly overcoming its financial crisis as financial and economic indices show. There is a large potential for profit.</a:t>
            </a:r>
          </a:p>
          <a:p>
            <a:r>
              <a:rPr lang="en-US" dirty="0"/>
              <a:t>We focus on the area of the Athens city center.</a:t>
            </a:r>
          </a:p>
          <a:p>
            <a:r>
              <a:rPr lang="en-US" dirty="0"/>
              <a:t>We use data in order to analyze which investments are considered profitable and which will face large competition and thus have minimal potential for a large market share.</a:t>
            </a:r>
          </a:p>
        </p:txBody>
      </p:sp>
    </p:spTree>
    <p:extLst>
      <p:ext uri="{BB962C8B-B14F-4D97-AF65-F5344CB8AC3E}">
        <p14:creationId xmlns:p14="http://schemas.microsoft.com/office/powerpoint/2010/main" val="21264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FBC7-3BD3-4A48-8456-3016010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C86C-DB1C-4B51-AB11-6EB527A3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data from the Foursquare API containing info about venues there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0C96D-CEA1-4377-B2A6-4BDF2C24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93" y="3060700"/>
            <a:ext cx="6998414" cy="34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20A6-275A-4C01-B41E-DD275440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3AD5-E5A6-4894-B25C-986768DD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drop unnecessary info.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447428-7CC7-4FEA-8572-411EC9AC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9" y="3309582"/>
            <a:ext cx="9348716" cy="29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BC97-B4D1-48BB-835E-254A9958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F8FB-1BE6-4D0D-9B51-11FD6D9D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create a spatial visualization of our data and we examine density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549FF79-55DC-4829-A15F-DF26EF2A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97963"/>
            <a:ext cx="5771272" cy="3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975F-2492-4201-95B4-0DD59D6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494B-41BC-4EDA-883E-6C8BC8D0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detect high density south and southeast, thus a heatmap is helpful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9005865-483E-4732-83EF-7C05F070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10" y="2975806"/>
            <a:ext cx="6482034" cy="38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62E-FE7C-4F2C-BB29-CBE71593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F939-99BD-45A2-A977-591F5A42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present venues are the following. Investors are advised to avoid them due to high competition. They are considered risky.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33F8C9-F9EE-4BFF-BCFD-C09D3606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34" y="3800901"/>
            <a:ext cx="1918796" cy="23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4A36-944D-4FD6-9217-3FC5D7E4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according to distance from the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5229-56E2-4C74-B652-C443FC62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Histogram demonstrating this. There is an opportunity gap between 871 and 986 meters from the city center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21A43-352E-4686-8296-0908212F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88" y="3311214"/>
            <a:ext cx="4872251" cy="30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593-AD5E-4922-9371-5FAF8C68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competition grouped with respect to distance from the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5F0F-F46C-4599-93B6-A27B7E83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grouped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A008-2B7C-4582-8F89-0DACFE4F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59" y="2859799"/>
            <a:ext cx="3603009" cy="33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34</TotalTime>
  <Words>435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Investment Strategy for Athens, Greece</vt:lpstr>
      <vt:lpstr>Intro to business problem</vt:lpstr>
      <vt:lpstr>Obtaining Data</vt:lpstr>
      <vt:lpstr>Cleaning the data</vt:lpstr>
      <vt:lpstr>Methodology and exploratory analysis</vt:lpstr>
      <vt:lpstr>Heatmap</vt:lpstr>
      <vt:lpstr>Highest competition</vt:lpstr>
      <vt:lpstr>Density according to distance from the city center</vt:lpstr>
      <vt:lpstr>Highest competition grouped with respect to distance from the city center</vt:lpstr>
      <vt:lpstr>Predictive models (Decision Tree)</vt:lpstr>
      <vt:lpstr>Predictive models (KNN)</vt:lpstr>
      <vt:lpstr>Predictive models (SVM)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Strategy for Athens, Greece</dc:title>
  <dc:creator>Thomas  Melistas</dc:creator>
  <cp:lastModifiedBy>Thomas  Melistas</cp:lastModifiedBy>
  <cp:revision>5</cp:revision>
  <dcterms:created xsi:type="dcterms:W3CDTF">2019-06-05T19:25:58Z</dcterms:created>
  <dcterms:modified xsi:type="dcterms:W3CDTF">2019-06-05T20:00:35Z</dcterms:modified>
</cp:coreProperties>
</file>