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36D6-ADAE-9850-E7F4-B1460FF5C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566BF-0343-1273-3A0B-A11FCD3B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FFBB-E01C-7AD4-6BAA-95CBB89F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65F7-C297-B0C3-E47A-82DBAD58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457D-0866-8AFC-13FB-455EE31D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9058-0C8D-85E5-A778-3AB7AAE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E1352-00CA-E069-E085-90F18852E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0AF2-C97A-0EB8-4AD8-6616F51C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5466-FD68-A638-5F73-04E57987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4972-626F-DEB7-C98B-DA47F098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F053A-64F9-E6C4-E4E9-1AEB9AE1E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3FC1-8A4F-1F56-F5AC-5ECA65F2A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C045-7B6F-03B8-0D62-2746D134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BD0F-2064-45B0-94E5-06C20B05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4599-9D76-6620-E184-52F7BDB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6A81-C7EF-76B4-1E97-026B3A2C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EF0B-D053-AFD7-AE30-48639245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0682-235D-5CF9-94D3-25DEC37C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F55A-6EFC-1255-4487-C12ACBFE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602E-5388-CBB5-FF2B-8C9BE62E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0E33-9692-86AF-9BA7-DA70A899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A4F83-9316-E27A-7A26-8577F833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7CC4-6603-6C8E-F131-3B9B3B14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998F-CE0C-93D5-C334-0AA71330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EAE7-0465-6DE2-4AA3-80F65E04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6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FF2B-3081-14B8-6977-B26C9E00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362B-9E75-5EDE-E0FB-8F2EB7F0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BC17A-1DEA-1A9A-4A45-CC6DEE3E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CC47D-8220-CD63-7D6F-0B92827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D82D-7335-5CD2-EFD2-9358B792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49AF4-5111-B692-6021-01BD1FA4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73AD-D045-EFF8-64CE-024CC89C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3472-32AD-AAF1-3742-56BB9819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C10FF-B633-8D3E-B9B8-EA061BEB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843D1-06AE-55D6-5162-9B9104B71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F2C4-C48B-E3AB-58DE-95561774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13C42-9468-8386-694F-964BF5D2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40555-FA35-681D-A315-952A8B25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3170-D943-883B-83C9-50E75AB8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530C-D4E3-AC1A-0D62-9057F10A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41CAA-F8A8-904F-CAC9-C82691B3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A5B2D-BBC2-9691-6E74-0B172BE4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ECD2B-6B45-2FCC-736E-38A075B7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EEC94-ED70-CD05-2CB8-1CA066D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A8157-307B-5FF2-CCE6-B4D0F574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79E29-8146-9ACB-241E-7B9669B4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5F8E-F396-E8D3-2489-8A3EB350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B407-D8BB-332E-5F3D-2E7E1BE1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7F9-268E-3982-7022-7A425CC6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8D676-A7B5-6A71-1044-A5038E0D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A6CC1-BF9B-E340-DDBB-E1A87AC9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37CE-2EAC-2E3D-81C7-17CADA8D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4BC4-CEC3-8CB8-B944-A493F13F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A09F9-377D-5B6C-5C3D-715ABA13A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E3C4-DC20-58EF-0E37-28D63832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61F9C-2616-384D-DE57-C5C8C22D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871E-D7F1-30E3-4137-82BBBCBE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57050-3FD2-4FE7-785E-3A6EF2F8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6B6D8-4B68-D6DC-F394-C0F37555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DF0C-323E-AC5E-B6B4-51E685AB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5E8E-31A4-807A-5567-C88A2234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8A240-CBBC-4D92-8A8F-0C7309D4050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2845-AA45-36E2-04C0-8BFA70BA5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6989-A57B-ED56-120E-FF0D32B2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C96A3-7987-489D-889F-03FCBB2C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E3FC0-E8A6-8030-A2FF-B6E3DAE0D3D6}"/>
              </a:ext>
            </a:extLst>
          </p:cNvPr>
          <p:cNvSpPr txBox="1"/>
          <p:nvPr/>
        </p:nvSpPr>
        <p:spPr>
          <a:xfrm>
            <a:off x="3254827" y="620877"/>
            <a:ext cx="7424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Testing the augmentations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F5F95-2EC8-0C60-8E2F-9C87AC32E1E7}"/>
              </a:ext>
            </a:extLst>
          </p:cNvPr>
          <p:cNvSpPr txBox="1"/>
          <p:nvPr/>
        </p:nvSpPr>
        <p:spPr>
          <a:xfrm>
            <a:off x="130630" y="152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27/6/2024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44B41-9F1F-EDEF-61ED-AC2EDD4E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353"/>
            <a:ext cx="12192000" cy="34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0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E3FC0-E8A6-8030-A2FF-B6E3DAE0D3D6}"/>
              </a:ext>
            </a:extLst>
          </p:cNvPr>
          <p:cNvSpPr txBox="1"/>
          <p:nvPr/>
        </p:nvSpPr>
        <p:spPr>
          <a:xfrm>
            <a:off x="3254827" y="620877"/>
            <a:ext cx="7424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Testing the augmentations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F5F95-2EC8-0C60-8E2F-9C87AC32E1E7}"/>
              </a:ext>
            </a:extLst>
          </p:cNvPr>
          <p:cNvSpPr txBox="1"/>
          <p:nvPr/>
        </p:nvSpPr>
        <p:spPr>
          <a:xfrm>
            <a:off x="130630" y="152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27/6/2024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C2978-496C-13CF-E88F-B98BD755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351"/>
            <a:ext cx="12192000" cy="35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E3FC0-E8A6-8030-A2FF-B6E3DAE0D3D6}"/>
              </a:ext>
            </a:extLst>
          </p:cNvPr>
          <p:cNvSpPr txBox="1"/>
          <p:nvPr/>
        </p:nvSpPr>
        <p:spPr>
          <a:xfrm>
            <a:off x="3254827" y="620877"/>
            <a:ext cx="7424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Testing the augmentations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F5F95-2EC8-0C60-8E2F-9C87AC32E1E7}"/>
              </a:ext>
            </a:extLst>
          </p:cNvPr>
          <p:cNvSpPr txBox="1"/>
          <p:nvPr/>
        </p:nvSpPr>
        <p:spPr>
          <a:xfrm>
            <a:off x="130630" y="152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27/6/2024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B98F8-7C00-D179-3497-A6F9F5B3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86" y="1390318"/>
            <a:ext cx="9109499" cy="5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E3FC0-E8A6-8030-A2FF-B6E3DAE0D3D6}"/>
              </a:ext>
            </a:extLst>
          </p:cNvPr>
          <p:cNvSpPr txBox="1"/>
          <p:nvPr/>
        </p:nvSpPr>
        <p:spPr>
          <a:xfrm>
            <a:off x="3254827" y="620877"/>
            <a:ext cx="7424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Testing the augmentations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F5F95-2EC8-0C60-8E2F-9C87AC32E1E7}"/>
              </a:ext>
            </a:extLst>
          </p:cNvPr>
          <p:cNvSpPr txBox="1"/>
          <p:nvPr/>
        </p:nvSpPr>
        <p:spPr>
          <a:xfrm>
            <a:off x="130630" y="152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27/6/2024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B407D-604E-FA5F-5404-17A54C95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45" y="1341804"/>
            <a:ext cx="3296110" cy="2953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2CEA87-8465-5E4C-05F5-A4438CBA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" y="1637120"/>
            <a:ext cx="12192000" cy="52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5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E3FC0-E8A6-8030-A2FF-B6E3DAE0D3D6}"/>
              </a:ext>
            </a:extLst>
          </p:cNvPr>
          <p:cNvSpPr txBox="1"/>
          <p:nvPr/>
        </p:nvSpPr>
        <p:spPr>
          <a:xfrm>
            <a:off x="3254827" y="620877"/>
            <a:ext cx="7424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Testing the augmentations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F5F95-2EC8-0C60-8E2F-9C87AC32E1E7}"/>
              </a:ext>
            </a:extLst>
          </p:cNvPr>
          <p:cNvSpPr txBox="1"/>
          <p:nvPr/>
        </p:nvSpPr>
        <p:spPr>
          <a:xfrm>
            <a:off x="130630" y="152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27/6/2024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4162E-1ABC-77B4-3598-82411392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0140"/>
            <a:ext cx="12192000" cy="2368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47791-C054-55EB-43DB-76932D7A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5" y="5335683"/>
            <a:ext cx="802116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0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E3FC0-E8A6-8030-A2FF-B6E3DAE0D3D6}"/>
              </a:ext>
            </a:extLst>
          </p:cNvPr>
          <p:cNvSpPr txBox="1"/>
          <p:nvPr/>
        </p:nvSpPr>
        <p:spPr>
          <a:xfrm>
            <a:off x="3254827" y="620877"/>
            <a:ext cx="7424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Testing the augmentations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F5F95-2EC8-0C60-8E2F-9C87AC32E1E7}"/>
              </a:ext>
            </a:extLst>
          </p:cNvPr>
          <p:cNvSpPr txBox="1"/>
          <p:nvPr/>
        </p:nvSpPr>
        <p:spPr>
          <a:xfrm>
            <a:off x="130630" y="152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27/6/2024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CA29C-1F18-C918-8602-7BD4AF5E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108"/>
            <a:ext cx="12192000" cy="33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8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mendelson</dc:creator>
  <cp:lastModifiedBy>thomas mendelson</cp:lastModifiedBy>
  <cp:revision>2</cp:revision>
  <dcterms:created xsi:type="dcterms:W3CDTF">2024-06-25T12:17:56Z</dcterms:created>
  <dcterms:modified xsi:type="dcterms:W3CDTF">2024-06-27T10:31:50Z</dcterms:modified>
</cp:coreProperties>
</file>