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p:restoredTop sz="94674"/>
  </p:normalViewPr>
  <p:slideViewPr>
    <p:cSldViewPr snapToGrid="0" snapToObjects="1">
      <p:cViewPr varScale="1">
        <p:scale>
          <a:sx n="78" d="100"/>
          <a:sy n="78" d="100"/>
        </p:scale>
        <p:origin x="19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5/3/18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5/3/18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5/3/18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C8B5-2405-B848-AC05-64CAE0D2C7D4}"/>
              </a:ext>
            </a:extLst>
          </p:cNvPr>
          <p:cNvSpPr>
            <a:spLocks noGrp="1"/>
          </p:cNvSpPr>
          <p:nvPr>
            <p:ph type="ctrTitle"/>
          </p:nvPr>
        </p:nvSpPr>
        <p:spPr/>
        <p:txBody>
          <a:bodyPr/>
          <a:lstStyle/>
          <a:p>
            <a:r>
              <a:rPr lang="en-US" dirty="0"/>
              <a:t>N-Queens</a:t>
            </a:r>
          </a:p>
        </p:txBody>
      </p:sp>
      <p:sp>
        <p:nvSpPr>
          <p:cNvPr id="3" name="Subtitle 2">
            <a:extLst>
              <a:ext uri="{FF2B5EF4-FFF2-40B4-BE49-F238E27FC236}">
                <a16:creationId xmlns:a16="http://schemas.microsoft.com/office/drawing/2014/main" id="{C4CDE6D6-2CD4-5A4F-932B-860077546187}"/>
              </a:ext>
            </a:extLst>
          </p:cNvPr>
          <p:cNvSpPr>
            <a:spLocks noGrp="1"/>
          </p:cNvSpPr>
          <p:nvPr>
            <p:ph type="subTitle" idx="1"/>
          </p:nvPr>
        </p:nvSpPr>
        <p:spPr/>
        <p:txBody>
          <a:bodyPr/>
          <a:lstStyle/>
          <a:p>
            <a:r>
              <a:rPr lang="en-US" dirty="0"/>
              <a:t>Grayson Hart and Thomas Mintun</a:t>
            </a:r>
          </a:p>
          <a:p>
            <a:r>
              <a:rPr lang="en-US" dirty="0"/>
              <a:t>UMSL - CS4500 - Chakraborty</a:t>
            </a:r>
          </a:p>
        </p:txBody>
      </p:sp>
    </p:spTree>
    <p:extLst>
      <p:ext uri="{BB962C8B-B14F-4D97-AF65-F5344CB8AC3E}">
        <p14:creationId xmlns:p14="http://schemas.microsoft.com/office/powerpoint/2010/main" val="522211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8B15-C17A-7542-8434-F5AC181712BE}"/>
              </a:ext>
            </a:extLst>
          </p:cNvPr>
          <p:cNvSpPr>
            <a:spLocks noGrp="1"/>
          </p:cNvSpPr>
          <p:nvPr>
            <p:ph type="title"/>
          </p:nvPr>
        </p:nvSpPr>
        <p:spPr/>
        <p:txBody>
          <a:bodyPr/>
          <a:lstStyle/>
          <a:p>
            <a:r>
              <a:rPr lang="en-US" dirty="0"/>
              <a:t>Story aka Problem Statement</a:t>
            </a:r>
          </a:p>
        </p:txBody>
      </p:sp>
      <p:sp>
        <p:nvSpPr>
          <p:cNvPr id="3" name="Content Placeholder 2">
            <a:extLst>
              <a:ext uri="{FF2B5EF4-FFF2-40B4-BE49-F238E27FC236}">
                <a16:creationId xmlns:a16="http://schemas.microsoft.com/office/drawing/2014/main" id="{00D4DB1E-24DE-F84D-B997-D589F7E91FD5}"/>
              </a:ext>
            </a:extLst>
          </p:cNvPr>
          <p:cNvSpPr>
            <a:spLocks noGrp="1"/>
          </p:cNvSpPr>
          <p:nvPr>
            <p:ph idx="1"/>
          </p:nvPr>
        </p:nvSpPr>
        <p:spPr/>
        <p:txBody>
          <a:bodyPr/>
          <a:lstStyle/>
          <a:p>
            <a:r>
              <a:rPr lang="en-US" dirty="0"/>
              <a:t>Thomas made a friendly wager he could place at least one more queen than non-CS friend in n-Queens problem. Thomas OUTSOURCED his work to on-shore developer Grayson!</a:t>
            </a:r>
          </a:p>
          <a:p>
            <a:r>
              <a:rPr lang="en-US" dirty="0"/>
              <a:t>Grayson the developer immediately tells Thomas “the program will not be able to handle more than 25 queens now, but I am working on improving the </a:t>
            </a:r>
            <a:r>
              <a:rPr lang="en-US" dirty="0" err="1"/>
              <a:t>rprogram</a:t>
            </a:r>
            <a:r>
              <a:rPr lang="en-US" dirty="0"/>
              <a:t> so it will be able to give an answer for more queens soon.”</a:t>
            </a:r>
          </a:p>
        </p:txBody>
      </p:sp>
    </p:spTree>
    <p:extLst>
      <p:ext uri="{BB962C8B-B14F-4D97-AF65-F5344CB8AC3E}">
        <p14:creationId xmlns:p14="http://schemas.microsoft.com/office/powerpoint/2010/main" val="171317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6542-8A97-414E-81ED-DE8C8DBCF421}"/>
              </a:ext>
            </a:extLst>
          </p:cNvPr>
          <p:cNvSpPr>
            <a:spLocks noGrp="1"/>
          </p:cNvSpPr>
          <p:nvPr>
            <p:ph type="title"/>
          </p:nvPr>
        </p:nvSpPr>
        <p:spPr/>
        <p:txBody>
          <a:bodyPr/>
          <a:lstStyle/>
          <a:p>
            <a:r>
              <a:rPr lang="en-US" dirty="0"/>
              <a:t>Program Parameters</a:t>
            </a:r>
          </a:p>
        </p:txBody>
      </p:sp>
      <p:sp>
        <p:nvSpPr>
          <p:cNvPr id="3" name="Content Placeholder 2">
            <a:extLst>
              <a:ext uri="{FF2B5EF4-FFF2-40B4-BE49-F238E27FC236}">
                <a16:creationId xmlns:a16="http://schemas.microsoft.com/office/drawing/2014/main" id="{E737376D-5AE8-0149-87CD-EB917344A27F}"/>
              </a:ext>
            </a:extLst>
          </p:cNvPr>
          <p:cNvSpPr>
            <a:spLocks noGrp="1"/>
          </p:cNvSpPr>
          <p:nvPr>
            <p:ph idx="1"/>
          </p:nvPr>
        </p:nvSpPr>
        <p:spPr/>
        <p:txBody>
          <a:bodyPr/>
          <a:lstStyle/>
          <a:p>
            <a:r>
              <a:rPr lang="en-US" dirty="0"/>
              <a:t>SIZE is the most important. The size of N will not exceed 25 for version 1.</a:t>
            </a:r>
          </a:p>
          <a:p>
            <a:r>
              <a:rPr lang="en-US" dirty="0"/>
              <a:t>Parameters. Max N &lt;= 25.</a:t>
            </a:r>
          </a:p>
          <a:p>
            <a:r>
              <a:rPr lang="en-US" dirty="0"/>
              <a:t>Precision is integer values.  1 for Queen and 0 for Empty.</a:t>
            </a:r>
          </a:p>
          <a:p>
            <a:r>
              <a:rPr lang="en-US" dirty="0"/>
              <a:t>Single user. Version 1 not web based, but other versions planned to be.</a:t>
            </a:r>
          </a:p>
          <a:p>
            <a:r>
              <a:rPr lang="en-US" dirty="0"/>
              <a:t>5 days to develop and deliver from when Thomas contacted Grayson on April 21, 2018.</a:t>
            </a:r>
          </a:p>
          <a:p>
            <a:r>
              <a:rPr lang="en-US" dirty="0"/>
              <a:t>Cost is $9.99</a:t>
            </a:r>
          </a:p>
        </p:txBody>
      </p:sp>
    </p:spTree>
    <p:extLst>
      <p:ext uri="{BB962C8B-B14F-4D97-AF65-F5344CB8AC3E}">
        <p14:creationId xmlns:p14="http://schemas.microsoft.com/office/powerpoint/2010/main" val="383621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8A67-16CC-0F4C-9E6C-B85D81F4EE78}"/>
              </a:ext>
            </a:extLst>
          </p:cNvPr>
          <p:cNvSpPr>
            <a:spLocks noGrp="1"/>
          </p:cNvSpPr>
          <p:nvPr>
            <p:ph type="title"/>
          </p:nvPr>
        </p:nvSpPr>
        <p:spPr/>
        <p:txBody>
          <a:bodyPr/>
          <a:lstStyle/>
          <a:p>
            <a:r>
              <a:rPr lang="en-US" dirty="0"/>
              <a:t>Program Parameters cont.</a:t>
            </a:r>
          </a:p>
        </p:txBody>
      </p:sp>
      <p:sp>
        <p:nvSpPr>
          <p:cNvPr id="3" name="Content Placeholder 2">
            <a:extLst>
              <a:ext uri="{FF2B5EF4-FFF2-40B4-BE49-F238E27FC236}">
                <a16:creationId xmlns:a16="http://schemas.microsoft.com/office/drawing/2014/main" id="{29AEAFCC-FB1D-A747-9B47-676FB23C3DC4}"/>
              </a:ext>
            </a:extLst>
          </p:cNvPr>
          <p:cNvSpPr>
            <a:spLocks noGrp="1"/>
          </p:cNvSpPr>
          <p:nvPr>
            <p:ph idx="1"/>
          </p:nvPr>
        </p:nvSpPr>
        <p:spPr/>
        <p:txBody>
          <a:bodyPr/>
          <a:lstStyle/>
          <a:p>
            <a:r>
              <a:rPr lang="en-US" dirty="0"/>
              <a:t>Response Time is immediate. The results are given immediately for n &lt;= 25.</a:t>
            </a:r>
          </a:p>
          <a:p>
            <a:r>
              <a:rPr lang="en-US" dirty="0"/>
              <a:t>Grayson does majority of testing. If Grayson does not deliver a working product that Thomas can understand, Thomas will refuse to pay and more than likely NOT use Grayson’s services again. This product must be working to Thomas’s specification that he will be able to understand how to use it with a 30 minute lesson upon delivery by Grayson. Thomas and his non-CS friend are having lunch and he must be able to win wager that day. The lesson will be done live in person when the software is finished 5 days after </a:t>
            </a:r>
          </a:p>
        </p:txBody>
      </p:sp>
    </p:spTree>
    <p:extLst>
      <p:ext uri="{BB962C8B-B14F-4D97-AF65-F5344CB8AC3E}">
        <p14:creationId xmlns:p14="http://schemas.microsoft.com/office/powerpoint/2010/main" val="249565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3530E-D5A2-7047-BE8B-89A857E345BD}"/>
              </a:ext>
            </a:extLst>
          </p:cNvPr>
          <p:cNvSpPr>
            <a:spLocks noGrp="1"/>
          </p:cNvSpPr>
          <p:nvPr>
            <p:ph type="title"/>
          </p:nvPr>
        </p:nvSpPr>
        <p:spPr/>
        <p:txBody>
          <a:bodyPr/>
          <a:lstStyle/>
          <a:p>
            <a:r>
              <a:rPr lang="en-US" dirty="0"/>
              <a:t>Program Parameters cont.</a:t>
            </a:r>
          </a:p>
        </p:txBody>
      </p:sp>
      <p:sp>
        <p:nvSpPr>
          <p:cNvPr id="3" name="Content Placeholder 2">
            <a:extLst>
              <a:ext uri="{FF2B5EF4-FFF2-40B4-BE49-F238E27FC236}">
                <a16:creationId xmlns:a16="http://schemas.microsoft.com/office/drawing/2014/main" id="{B48FDDCD-4432-F942-9A02-ACE5A3F15572}"/>
              </a:ext>
            </a:extLst>
          </p:cNvPr>
          <p:cNvSpPr>
            <a:spLocks noGrp="1"/>
          </p:cNvSpPr>
          <p:nvPr>
            <p:ph idx="1"/>
          </p:nvPr>
        </p:nvSpPr>
        <p:spPr/>
        <p:txBody>
          <a:bodyPr/>
          <a:lstStyle/>
          <a:p>
            <a:r>
              <a:rPr lang="en-US" dirty="0"/>
              <a:t>Thomas will run the software on Grayson’s computer. It is Grayson’s responsibility to write a program that Thomas will be able to run and execute with his help. Grayson also has a very good background understanding of what the task is. </a:t>
            </a:r>
          </a:p>
          <a:p>
            <a:r>
              <a:rPr lang="en-US" dirty="0"/>
              <a:t>The source code is to be delivered. Thomas will own everything, but will most likely </a:t>
            </a:r>
          </a:p>
          <a:p>
            <a:r>
              <a:rPr lang="en-US" dirty="0"/>
              <a:t>User interface is text line based.</a:t>
            </a:r>
          </a:p>
        </p:txBody>
      </p:sp>
    </p:spTree>
    <p:extLst>
      <p:ext uri="{BB962C8B-B14F-4D97-AF65-F5344CB8AC3E}">
        <p14:creationId xmlns:p14="http://schemas.microsoft.com/office/powerpoint/2010/main" val="339756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B9A1-6E62-B64F-B1F9-6887B8C00392}"/>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2319F4A6-00D6-124A-A1C5-DCED73E30CCE}"/>
              </a:ext>
            </a:extLst>
          </p:cNvPr>
          <p:cNvSpPr>
            <a:spLocks noGrp="1"/>
          </p:cNvSpPr>
          <p:nvPr>
            <p:ph idx="1"/>
          </p:nvPr>
        </p:nvSpPr>
        <p:spPr/>
        <p:txBody>
          <a:bodyPr/>
          <a:lstStyle/>
          <a:p>
            <a:r>
              <a:rPr lang="en-US" dirty="0"/>
              <a:t>N &gt;25 not possible right now. This is outlined in program specifications document. </a:t>
            </a:r>
          </a:p>
          <a:p>
            <a:r>
              <a:rPr lang="en-US" dirty="0"/>
              <a:t>User interface. Thomas requires be there when program run. </a:t>
            </a:r>
          </a:p>
        </p:txBody>
      </p:sp>
    </p:spTree>
    <p:extLst>
      <p:ext uri="{BB962C8B-B14F-4D97-AF65-F5344CB8AC3E}">
        <p14:creationId xmlns:p14="http://schemas.microsoft.com/office/powerpoint/2010/main" val="2944738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9BF6-7DD5-4241-A6FE-94F76658E656}"/>
              </a:ext>
            </a:extLst>
          </p:cNvPr>
          <p:cNvSpPr>
            <a:spLocks noGrp="1"/>
          </p:cNvSpPr>
          <p:nvPr>
            <p:ph type="title"/>
          </p:nvPr>
        </p:nvSpPr>
        <p:spPr/>
        <p:txBody>
          <a:bodyPr/>
          <a:lstStyle/>
          <a:p>
            <a:r>
              <a:rPr lang="en-US" dirty="0"/>
              <a:t>Program Demonstration!</a:t>
            </a:r>
          </a:p>
        </p:txBody>
      </p:sp>
      <p:sp>
        <p:nvSpPr>
          <p:cNvPr id="3" name="Content Placeholder 2">
            <a:extLst>
              <a:ext uri="{FF2B5EF4-FFF2-40B4-BE49-F238E27FC236}">
                <a16:creationId xmlns:a16="http://schemas.microsoft.com/office/drawing/2014/main" id="{FADF49C7-C7A5-704C-BB44-F9B6D81F543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39674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227</TotalTime>
  <Words>384</Words>
  <Application>Microsoft Macintosh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N-Queens</vt:lpstr>
      <vt:lpstr>Story aka Problem Statement</vt:lpstr>
      <vt:lpstr>Program Parameters</vt:lpstr>
      <vt:lpstr>Program Parameters cont.</vt:lpstr>
      <vt:lpstr>Program Parameters cont.</vt:lpstr>
      <vt:lpstr>Challenges</vt:lpstr>
      <vt:lpstr>Program Demonstration!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N-Queens</dc:title>
  <dc:creator>Mintun, Thomas M. (UMSL-Student)</dc:creator>
  <cp:lastModifiedBy>Mintun, Thomas M. (UMSL-Student)</cp:lastModifiedBy>
  <cp:revision>6</cp:revision>
  <dcterms:created xsi:type="dcterms:W3CDTF">2018-05-02T18:29:34Z</dcterms:created>
  <dcterms:modified xsi:type="dcterms:W3CDTF">2018-05-03T17:42:05Z</dcterms:modified>
</cp:coreProperties>
</file>