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43"/>
    <p:restoredTop sz="94292"/>
  </p:normalViewPr>
  <p:slideViewPr>
    <p:cSldViewPr snapToGrid="0" snapToObjects="1">
      <p:cViewPr varScale="1">
        <p:scale>
          <a:sx n="100" d="100"/>
          <a:sy n="100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5004-B505-BD4A-91BA-ECE82FCEA1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Outsourcing is inevitable, ethical, and good for software as a whole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6599D1-61AE-1C4E-99A2-8F2093918A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Thomas Mintun</a:t>
            </a:r>
          </a:p>
          <a:p>
            <a:r>
              <a:rPr lang="en-US" dirty="0"/>
              <a:t>Uday Chakraborty – CS4500</a:t>
            </a:r>
          </a:p>
        </p:txBody>
      </p:sp>
    </p:spTree>
    <p:extLst>
      <p:ext uri="{BB962C8B-B14F-4D97-AF65-F5344CB8AC3E}">
        <p14:creationId xmlns:p14="http://schemas.microsoft.com/office/powerpoint/2010/main" val="2305377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DDC0-03E8-7A46-9CDD-1D0867F1A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outsourcing? Who is involved?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B133A-86D8-D043-8709-D32EA8D95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On-Shore; Near-Shore; Off-Shore</a:t>
            </a:r>
          </a:p>
          <a:p>
            <a:r>
              <a:rPr lang="en-US" dirty="0"/>
              <a:t>Software Developers; Business Owners; Governments</a:t>
            </a:r>
          </a:p>
        </p:txBody>
      </p:sp>
    </p:spTree>
    <p:extLst>
      <p:ext uri="{BB962C8B-B14F-4D97-AF65-F5344CB8AC3E}">
        <p14:creationId xmlns:p14="http://schemas.microsoft.com/office/powerpoint/2010/main" val="290825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E6443-8CBE-0B48-A166-B53C527EC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A8751-18A9-1F44-A40E-0E5CCA305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 Utilitarianism: Yes Ethical because increase in total good for all parties</a:t>
            </a:r>
          </a:p>
          <a:p>
            <a:r>
              <a:rPr lang="en-US" dirty="0"/>
              <a:t>Kantianism: Yes Ethical if everyone followed the rule</a:t>
            </a:r>
          </a:p>
          <a:p>
            <a:r>
              <a:rPr lang="en-US" dirty="0"/>
              <a:t>Rule Utilitarianism: Yes Ethical because increase in total good for whole world</a:t>
            </a:r>
          </a:p>
          <a:p>
            <a:r>
              <a:rPr lang="en-US" dirty="0"/>
              <a:t>Social Contract Theory: Yes Ethical</a:t>
            </a:r>
          </a:p>
        </p:txBody>
      </p:sp>
    </p:spTree>
    <p:extLst>
      <p:ext uri="{BB962C8B-B14F-4D97-AF65-F5344CB8AC3E}">
        <p14:creationId xmlns:p14="http://schemas.microsoft.com/office/powerpoint/2010/main" val="3474638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22FEC-AD21-4045-B127-043BEB92D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00E7-304B-9E48-B694-7433616C3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outsourcing is a benefit to all, and should be expanded upon.</a:t>
            </a:r>
          </a:p>
        </p:txBody>
      </p:sp>
    </p:spTree>
    <p:extLst>
      <p:ext uri="{BB962C8B-B14F-4D97-AF65-F5344CB8AC3E}">
        <p14:creationId xmlns:p14="http://schemas.microsoft.com/office/powerpoint/2010/main" val="70446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717</TotalTime>
  <Words>98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Outsourcing is inevitable, ethical, and good for software as a whole</vt:lpstr>
      <vt:lpstr>What is outsourcing? Who is involved?</vt:lpstr>
      <vt:lpstr>Ethics!</vt:lpstr>
      <vt:lpstr>In conclusion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Outsourcing is inevitable, ethical, and good for software as a whole</dc:title>
  <dc:creator>Mintun, Thomas M. (UMSL-Student)</dc:creator>
  <cp:lastModifiedBy>Mintun, Thomas M. (UMSL-Student)</cp:lastModifiedBy>
  <cp:revision>7</cp:revision>
  <dcterms:created xsi:type="dcterms:W3CDTF">2018-04-26T05:42:57Z</dcterms:created>
  <dcterms:modified xsi:type="dcterms:W3CDTF">2018-04-26T17:40:06Z</dcterms:modified>
</cp:coreProperties>
</file>