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9" r:id="rId3"/>
    <p:sldId id="263" r:id="rId4"/>
    <p:sldId id="257" r:id="rId5"/>
    <p:sldId id="258" r:id="rId6"/>
    <p:sldId id="264"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81"/>
    <p:restoredTop sz="95361"/>
  </p:normalViewPr>
  <p:slideViewPr>
    <p:cSldViewPr snapToGrid="0" snapToObjects="1">
      <p:cViewPr varScale="1">
        <p:scale>
          <a:sx n="86" d="100"/>
          <a:sy n="86" d="100"/>
        </p:scale>
        <p:origin x="240" y="6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3A9BD-85A6-F64B-A89A-608175C6DBF4}" type="datetimeFigureOut">
              <a:rPr lang="en-US" smtClean="0"/>
              <a:t>5/2/18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82621-1EB3-594D-9E20-5C5F15D57AA5}" type="slidenum">
              <a:rPr lang="en-US" smtClean="0"/>
              <a:t>‹#›</a:t>
            </a:fld>
            <a:endParaRPr lang="en-US"/>
          </a:p>
        </p:txBody>
      </p:sp>
    </p:spTree>
    <p:extLst>
      <p:ext uri="{BB962C8B-B14F-4D97-AF65-F5344CB8AC3E}">
        <p14:creationId xmlns:p14="http://schemas.microsoft.com/office/powerpoint/2010/main" val="388277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82621-1EB3-594D-9E20-5C5F15D57AA5}" type="slidenum">
              <a:rPr lang="en-US" smtClean="0"/>
              <a:t>1</a:t>
            </a:fld>
            <a:endParaRPr lang="en-US"/>
          </a:p>
        </p:txBody>
      </p:sp>
    </p:spTree>
    <p:extLst>
      <p:ext uri="{BB962C8B-B14F-4D97-AF65-F5344CB8AC3E}">
        <p14:creationId xmlns:p14="http://schemas.microsoft.com/office/powerpoint/2010/main" val="263741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82621-1EB3-594D-9E20-5C5F15D57AA5}" type="slidenum">
              <a:rPr lang="en-US" smtClean="0"/>
              <a:t>2</a:t>
            </a:fld>
            <a:endParaRPr lang="en-US"/>
          </a:p>
        </p:txBody>
      </p:sp>
    </p:spTree>
    <p:extLst>
      <p:ext uri="{BB962C8B-B14F-4D97-AF65-F5344CB8AC3E}">
        <p14:creationId xmlns:p14="http://schemas.microsoft.com/office/powerpoint/2010/main" val="175469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82621-1EB3-594D-9E20-5C5F15D57AA5}" type="slidenum">
              <a:rPr lang="en-US" smtClean="0"/>
              <a:t>4</a:t>
            </a:fld>
            <a:endParaRPr lang="en-US"/>
          </a:p>
        </p:txBody>
      </p:sp>
    </p:spTree>
    <p:extLst>
      <p:ext uri="{BB962C8B-B14F-4D97-AF65-F5344CB8AC3E}">
        <p14:creationId xmlns:p14="http://schemas.microsoft.com/office/powerpoint/2010/main" val="287437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82621-1EB3-594D-9E20-5C5F15D57AA5}" type="slidenum">
              <a:rPr lang="en-US" smtClean="0"/>
              <a:t>5</a:t>
            </a:fld>
            <a:endParaRPr lang="en-US"/>
          </a:p>
        </p:txBody>
      </p:sp>
    </p:spTree>
    <p:extLst>
      <p:ext uri="{BB962C8B-B14F-4D97-AF65-F5344CB8AC3E}">
        <p14:creationId xmlns:p14="http://schemas.microsoft.com/office/powerpoint/2010/main" val="1033319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magein1.com/root/Pictures/75.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magein1.com/root/Pictures/76.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CE956E-F4AA-46A6-8D1F-B12F5AF1A1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8D333BF-078F-4A66-9CB8-1CC2271CDD9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4" name="Rounded Rectangle 6">
            <a:extLst>
              <a:ext uri="{FF2B5EF4-FFF2-40B4-BE49-F238E27FC236}">
                <a16:creationId xmlns:a16="http://schemas.microsoft.com/office/drawing/2014/main" id="{19ED8E82-0B36-42E7-BF1F-DECC51AE49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27" y="712832"/>
            <a:ext cx="10820290" cy="347816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C5B406-33A2-2C4B-99D5-D523C16B0DB0}"/>
              </a:ext>
            </a:extLst>
          </p:cNvPr>
          <p:cNvPicPr>
            <a:picLocks noChangeAspect="1"/>
          </p:cNvPicPr>
          <p:nvPr/>
        </p:nvPicPr>
        <p:blipFill>
          <a:blip r:embed="rId4"/>
          <a:stretch>
            <a:fillRect/>
          </a:stretch>
        </p:blipFill>
        <p:spPr>
          <a:xfrm>
            <a:off x="1167511" y="1253651"/>
            <a:ext cx="9848723" cy="2396522"/>
          </a:xfrm>
          <a:prstGeom prst="rect">
            <a:avLst/>
          </a:prstGeom>
        </p:spPr>
      </p:pic>
      <p:sp>
        <p:nvSpPr>
          <p:cNvPr id="2" name="Title 1">
            <a:extLst>
              <a:ext uri="{FF2B5EF4-FFF2-40B4-BE49-F238E27FC236}">
                <a16:creationId xmlns:a16="http://schemas.microsoft.com/office/drawing/2014/main" id="{403BB850-CCB7-8144-9587-418F583FCEB6}"/>
              </a:ext>
            </a:extLst>
          </p:cNvPr>
          <p:cNvSpPr>
            <a:spLocks noGrp="1"/>
          </p:cNvSpPr>
          <p:nvPr>
            <p:ph type="ctrTitle"/>
          </p:nvPr>
        </p:nvSpPr>
        <p:spPr>
          <a:xfrm>
            <a:off x="685800" y="4698999"/>
            <a:ext cx="10820400" cy="821268"/>
          </a:xfrm>
        </p:spPr>
        <p:txBody>
          <a:bodyPr>
            <a:normAutofit/>
          </a:bodyPr>
          <a:lstStyle/>
          <a:p>
            <a:r>
              <a:rPr lang="en-US" sz="4400">
                <a:solidFill>
                  <a:schemeClr val="bg1"/>
                </a:solidFill>
              </a:rPr>
              <a:t>Imagein</a:t>
            </a:r>
          </a:p>
        </p:txBody>
      </p:sp>
      <p:sp>
        <p:nvSpPr>
          <p:cNvPr id="3" name="Subtitle 2">
            <a:extLst>
              <a:ext uri="{FF2B5EF4-FFF2-40B4-BE49-F238E27FC236}">
                <a16:creationId xmlns:a16="http://schemas.microsoft.com/office/drawing/2014/main" id="{AA48BC7E-2906-984F-9D54-B9B8A6981E65}"/>
              </a:ext>
            </a:extLst>
          </p:cNvPr>
          <p:cNvSpPr>
            <a:spLocks noGrp="1"/>
          </p:cNvSpPr>
          <p:nvPr>
            <p:ph type="subTitle" idx="1"/>
          </p:nvPr>
        </p:nvSpPr>
        <p:spPr>
          <a:xfrm>
            <a:off x="685800" y="5520267"/>
            <a:ext cx="10820400" cy="694266"/>
          </a:xfrm>
        </p:spPr>
        <p:txBody>
          <a:bodyPr>
            <a:normAutofit lnSpcReduction="10000"/>
          </a:bodyPr>
          <a:lstStyle/>
          <a:p>
            <a:r>
              <a:rPr lang="en-US" sz="1800" dirty="0">
                <a:solidFill>
                  <a:schemeClr val="bg1"/>
                </a:solidFill>
              </a:rPr>
              <a:t>Jamie Wyatt; Yun Lu; Cole Alves; Tom Mintun</a:t>
            </a:r>
          </a:p>
          <a:p>
            <a:r>
              <a:rPr lang="en-US" sz="1800" dirty="0">
                <a:solidFill>
                  <a:schemeClr val="bg1"/>
                </a:solidFill>
              </a:rPr>
              <a:t>University of Missouri, St. Louis - CS4610 – </a:t>
            </a:r>
            <a:r>
              <a:rPr lang="en-US" sz="1800" dirty="0" err="1">
                <a:solidFill>
                  <a:schemeClr val="bg1"/>
                </a:solidFill>
              </a:rPr>
              <a:t>Khaldoon</a:t>
            </a:r>
            <a:r>
              <a:rPr lang="en-US" sz="1800" dirty="0">
                <a:solidFill>
                  <a:schemeClr val="bg1"/>
                </a:solidFill>
              </a:rPr>
              <a:t> </a:t>
            </a:r>
            <a:r>
              <a:rPr lang="en-US" sz="1800" dirty="0" err="1">
                <a:solidFill>
                  <a:schemeClr val="bg1"/>
                </a:solidFill>
              </a:rPr>
              <a:t>Dhou</a:t>
            </a:r>
            <a:endParaRPr lang="en-US" sz="1800" dirty="0">
              <a:solidFill>
                <a:schemeClr val="bg1"/>
              </a:solidFill>
            </a:endParaRPr>
          </a:p>
        </p:txBody>
      </p:sp>
    </p:spTree>
    <p:extLst>
      <p:ext uri="{BB962C8B-B14F-4D97-AF65-F5344CB8AC3E}">
        <p14:creationId xmlns:p14="http://schemas.microsoft.com/office/powerpoint/2010/main" val="323491402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561D-2A76-DE48-8BDA-1F4CB1445101}"/>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CC2BB664-9AB2-0445-972F-E1ABD9961CB1}"/>
              </a:ext>
            </a:extLst>
          </p:cNvPr>
          <p:cNvSpPr>
            <a:spLocks noGrp="1"/>
          </p:cNvSpPr>
          <p:nvPr>
            <p:ph idx="1"/>
          </p:nvPr>
        </p:nvSpPr>
        <p:spPr/>
        <p:txBody>
          <a:bodyPr>
            <a:normAutofit fontScale="92500" lnSpcReduction="20000"/>
          </a:bodyPr>
          <a:lstStyle/>
          <a:p>
            <a:r>
              <a:rPr lang="en-US" dirty="0"/>
              <a:t>Everyone pull out your phones! Free to make an account… for now!</a:t>
            </a:r>
          </a:p>
          <a:p>
            <a:r>
              <a:rPr lang="en-US" dirty="0"/>
              <a:t>Error messages for login</a:t>
            </a:r>
          </a:p>
          <a:p>
            <a:r>
              <a:rPr lang="en-US" dirty="0"/>
              <a:t>Create new user</a:t>
            </a:r>
          </a:p>
          <a:p>
            <a:r>
              <a:rPr lang="en-US" dirty="0"/>
              <a:t>Show features of profile page</a:t>
            </a:r>
          </a:p>
          <a:p>
            <a:r>
              <a:rPr lang="en-US" dirty="0"/>
              <a:t>Show categories page for a category (technology category page to show phpMyAdmin tables)</a:t>
            </a:r>
          </a:p>
          <a:p>
            <a:pPr lvl="1"/>
            <a:r>
              <a:rPr lang="en-US" dirty="0"/>
              <a:t>$query = “Select * FROM ‘category’ JOIN ‘</a:t>
            </a:r>
            <a:r>
              <a:rPr lang="en-US" dirty="0" err="1"/>
              <a:t>upload_pictures</a:t>
            </a:r>
            <a:r>
              <a:rPr lang="en-US" dirty="0"/>
              <a:t>’ ON ‘category’.’</a:t>
            </a:r>
            <a:r>
              <a:rPr lang="en-US" dirty="0" err="1"/>
              <a:t>Pic_Id</a:t>
            </a:r>
            <a:r>
              <a:rPr lang="en-US" dirty="0"/>
              <a:t>’ = ‘upload_pictures’.’</a:t>
            </a:r>
            <a:r>
              <a:rPr lang="en-US" dirty="0" err="1"/>
              <a:t>Pic_Id</a:t>
            </a:r>
            <a:r>
              <a:rPr lang="en-US" dirty="0"/>
              <a:t>’ WHERE ‘</a:t>
            </a:r>
            <a:r>
              <a:rPr lang="en-US" dirty="0" err="1"/>
              <a:t>category’.’Category</a:t>
            </a:r>
            <a:r>
              <a:rPr lang="en-US" dirty="0"/>
              <a:t>’=‘$category’”;</a:t>
            </a:r>
          </a:p>
          <a:p>
            <a:r>
              <a:rPr lang="en-US" dirty="0"/>
              <a:t>Show features of search (can search for users and categories) (shows pic ids which match username, and the like count and date for each image. 2 SQL queries, 1 for categories 1 for username)</a:t>
            </a:r>
          </a:p>
          <a:p>
            <a:r>
              <a:rPr lang="en-US" dirty="0"/>
              <a:t>Upload image </a:t>
            </a:r>
            <a:r>
              <a:rPr lang="en-US" dirty="0">
                <a:sym typeface="Wingdings" pitchFamily="2" charset="2"/>
              </a:rPr>
              <a:t> any image type! Converts automatically to jpg  add categories (can upload gifs…. We don’t know how or why, but we like it!)</a:t>
            </a:r>
          </a:p>
        </p:txBody>
      </p:sp>
    </p:spTree>
    <p:extLst>
      <p:ext uri="{BB962C8B-B14F-4D97-AF65-F5344CB8AC3E}">
        <p14:creationId xmlns:p14="http://schemas.microsoft.com/office/powerpoint/2010/main" val="288788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1EAC-23B5-5D4D-8392-3A2891EC1791}"/>
              </a:ext>
            </a:extLst>
          </p:cNvPr>
          <p:cNvSpPr>
            <a:spLocks noGrp="1"/>
          </p:cNvSpPr>
          <p:nvPr>
            <p:ph type="title"/>
          </p:nvPr>
        </p:nvSpPr>
        <p:spPr/>
        <p:txBody>
          <a:bodyPr/>
          <a:lstStyle/>
          <a:p>
            <a:r>
              <a:rPr lang="en-US" dirty="0"/>
              <a:t>DEMO Continued</a:t>
            </a:r>
          </a:p>
        </p:txBody>
      </p:sp>
      <p:sp>
        <p:nvSpPr>
          <p:cNvPr id="3" name="Content Placeholder 2">
            <a:extLst>
              <a:ext uri="{FF2B5EF4-FFF2-40B4-BE49-F238E27FC236}">
                <a16:creationId xmlns:a16="http://schemas.microsoft.com/office/drawing/2014/main" id="{D8952539-1FDD-8340-9A1A-6CA372895261}"/>
              </a:ext>
            </a:extLst>
          </p:cNvPr>
          <p:cNvSpPr>
            <a:spLocks noGrp="1"/>
          </p:cNvSpPr>
          <p:nvPr>
            <p:ph idx="1"/>
          </p:nvPr>
        </p:nvSpPr>
        <p:spPr/>
        <p:txBody>
          <a:bodyPr>
            <a:normAutofit fontScale="92500" lnSpcReduction="10000"/>
          </a:bodyPr>
          <a:lstStyle/>
          <a:p>
            <a:r>
              <a:rPr lang="en-US" dirty="0">
                <a:sym typeface="Wingdings" pitchFamily="2" charset="2"/>
              </a:rPr>
              <a:t>Demo picture page (page resulting from clicking on image. Lets you like and comment on picture)</a:t>
            </a:r>
          </a:p>
          <a:p>
            <a:pPr lvl="1"/>
            <a:r>
              <a:rPr lang="en-US" dirty="0">
                <a:sym typeface="Wingdings" pitchFamily="2" charset="2"/>
              </a:rPr>
              <a:t>Different for an image the user uploads vs image a different user uploaded. Owner user has rights to DELETE image, add categories to image, and Owner user can NOT like their own image. Can like and comment on other users images</a:t>
            </a:r>
          </a:p>
          <a:p>
            <a:r>
              <a:rPr lang="en-US" dirty="0">
                <a:sym typeface="Wingdings" pitchFamily="2" charset="2"/>
              </a:rPr>
              <a:t>Demo leaving a comment on picture, liking a picture of different user.</a:t>
            </a:r>
          </a:p>
          <a:p>
            <a:r>
              <a:rPr lang="en-US" dirty="0"/>
              <a:t>Demo Delete Image page: click on picture from profile page, go to to picture page, click delete (We do NOT keep your data… this is one of the many many multitudes of reasons we are better than Facebook!</a:t>
            </a:r>
          </a:p>
          <a:p>
            <a:r>
              <a:rPr lang="en-US" dirty="0"/>
              <a:t>Show features of User page (categories section, upload section) (search ‘Jamie’, click on one of his pics, click on his user name </a:t>
            </a:r>
          </a:p>
          <a:p>
            <a:r>
              <a:rPr lang="en-US" dirty="0"/>
              <a:t>To show user page… 1 query looping through picture table returning all pictures with username = Owner user (uploader),  and displaying picture and information. </a:t>
            </a:r>
          </a:p>
        </p:txBody>
      </p:sp>
    </p:spTree>
    <p:extLst>
      <p:ext uri="{BB962C8B-B14F-4D97-AF65-F5344CB8AC3E}">
        <p14:creationId xmlns:p14="http://schemas.microsoft.com/office/powerpoint/2010/main" val="288736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1BE-E6DF-5D43-8070-EBB52311AA0B}"/>
              </a:ext>
            </a:extLst>
          </p:cNvPr>
          <p:cNvSpPr>
            <a:spLocks noGrp="1"/>
          </p:cNvSpPr>
          <p:nvPr>
            <p:ph type="title"/>
          </p:nvPr>
        </p:nvSpPr>
        <p:spPr/>
        <p:txBody>
          <a:bodyPr/>
          <a:lstStyle/>
          <a:p>
            <a:r>
              <a:rPr lang="en-US" dirty="0" err="1"/>
              <a:t>phpmyadmin</a:t>
            </a:r>
            <a:endParaRPr lang="en-US" dirty="0"/>
          </a:p>
        </p:txBody>
      </p:sp>
      <p:sp>
        <p:nvSpPr>
          <p:cNvPr id="7" name="Content Placeholder 6">
            <a:extLst>
              <a:ext uri="{FF2B5EF4-FFF2-40B4-BE49-F238E27FC236}">
                <a16:creationId xmlns:a16="http://schemas.microsoft.com/office/drawing/2014/main" id="{9EA329CC-C8E1-5F4A-8F76-01B9FD5687E7}"/>
              </a:ext>
            </a:extLst>
          </p:cNvPr>
          <p:cNvSpPr>
            <a:spLocks noGrp="1"/>
          </p:cNvSpPr>
          <p:nvPr>
            <p:ph idx="1"/>
          </p:nvPr>
        </p:nvSpPr>
        <p:spPr>
          <a:xfrm>
            <a:off x="685800" y="2194560"/>
            <a:ext cx="10820400" cy="4024125"/>
          </a:xfrm>
        </p:spPr>
        <p:txBody>
          <a:bodyPr/>
          <a:lstStyle/>
          <a:p>
            <a:r>
              <a:rPr lang="en-US" dirty="0">
                <a:hlinkClick r:id="rId3"/>
              </a:rPr>
              <a:t>http://imagein1.com/root/Pictures/75.jpg</a:t>
            </a:r>
            <a:endParaRPr lang="en-US" dirty="0"/>
          </a:p>
          <a:p>
            <a:r>
              <a:rPr lang="en-US" dirty="0"/>
              <a:t>14 total tables</a:t>
            </a:r>
          </a:p>
          <a:p>
            <a:r>
              <a:rPr lang="en-US" dirty="0"/>
              <a:t>Most tables connected by </a:t>
            </a:r>
            <a:r>
              <a:rPr lang="en-US" dirty="0" err="1"/>
              <a:t>Pic_ID</a:t>
            </a:r>
            <a:r>
              <a:rPr lang="en-US" dirty="0"/>
              <a:t>. Username is also a primary key in more than one table. </a:t>
            </a:r>
          </a:p>
          <a:p>
            <a:r>
              <a:rPr lang="en-US" dirty="0"/>
              <a:t>Headache to get PhpMyAdmin set-up on server!</a:t>
            </a:r>
          </a:p>
        </p:txBody>
      </p:sp>
    </p:spTree>
    <p:extLst>
      <p:ext uri="{BB962C8B-B14F-4D97-AF65-F5344CB8AC3E}">
        <p14:creationId xmlns:p14="http://schemas.microsoft.com/office/powerpoint/2010/main" val="221902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22EC-7159-1C47-8AEC-8A4DEEE2B57C}"/>
              </a:ext>
            </a:extLst>
          </p:cNvPr>
          <p:cNvSpPr>
            <a:spLocks noGrp="1"/>
          </p:cNvSpPr>
          <p:nvPr>
            <p:ph type="title"/>
          </p:nvPr>
        </p:nvSpPr>
        <p:spPr/>
        <p:txBody>
          <a:bodyPr/>
          <a:lstStyle/>
          <a:p>
            <a:r>
              <a:rPr lang="en-US" dirty="0"/>
              <a:t>Login page</a:t>
            </a:r>
          </a:p>
        </p:txBody>
      </p:sp>
      <p:sp>
        <p:nvSpPr>
          <p:cNvPr id="3" name="Content Placeholder 2">
            <a:extLst>
              <a:ext uri="{FF2B5EF4-FFF2-40B4-BE49-F238E27FC236}">
                <a16:creationId xmlns:a16="http://schemas.microsoft.com/office/drawing/2014/main" id="{184EE62E-6C55-8A43-B7B4-ECDAD0756B3C}"/>
              </a:ext>
            </a:extLst>
          </p:cNvPr>
          <p:cNvSpPr>
            <a:spLocks noGrp="1"/>
          </p:cNvSpPr>
          <p:nvPr>
            <p:ph idx="1"/>
          </p:nvPr>
        </p:nvSpPr>
        <p:spPr/>
        <p:txBody>
          <a:bodyPr/>
          <a:lstStyle/>
          <a:p>
            <a:r>
              <a:rPr lang="en-US" dirty="0">
                <a:hlinkClick r:id="rId3"/>
              </a:rPr>
              <a:t>http://imagein1.com/root/Pictures/76.jpg</a:t>
            </a:r>
            <a:endParaRPr lang="en-US" dirty="0"/>
          </a:p>
          <a:p>
            <a:r>
              <a:rPr lang="en-US" dirty="0"/>
              <a:t>Connects to database </a:t>
            </a:r>
          </a:p>
          <a:p>
            <a:r>
              <a:rPr lang="en-US" dirty="0"/>
              <a:t>Checks if username and password combo exist</a:t>
            </a:r>
          </a:p>
          <a:p>
            <a:r>
              <a:rPr lang="en-US" dirty="0"/>
              <a:t>If exits then successful login, taking the user to </a:t>
            </a:r>
            <a:r>
              <a:rPr lang="en-US" dirty="0" err="1"/>
              <a:t>Profile.php</a:t>
            </a:r>
            <a:r>
              <a:rPr lang="en-US" dirty="0"/>
              <a:t> page</a:t>
            </a:r>
          </a:p>
          <a:p>
            <a:r>
              <a:rPr lang="en-US" dirty="0"/>
              <a:t>If username and password combination do not exist then unsuccessful login</a:t>
            </a:r>
          </a:p>
          <a:p>
            <a:r>
              <a:rPr lang="en-US" dirty="0"/>
              <a:t>Error dialogue for no username or password</a:t>
            </a:r>
          </a:p>
        </p:txBody>
      </p:sp>
    </p:spTree>
    <p:extLst>
      <p:ext uri="{BB962C8B-B14F-4D97-AF65-F5344CB8AC3E}">
        <p14:creationId xmlns:p14="http://schemas.microsoft.com/office/powerpoint/2010/main" val="167045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4C56-051F-1B43-B341-9633B1BDF7A3}"/>
              </a:ext>
            </a:extLst>
          </p:cNvPr>
          <p:cNvSpPr>
            <a:spLocks noGrp="1"/>
          </p:cNvSpPr>
          <p:nvPr>
            <p:ph type="title"/>
          </p:nvPr>
        </p:nvSpPr>
        <p:spPr/>
        <p:txBody>
          <a:bodyPr/>
          <a:lstStyle/>
          <a:p>
            <a:r>
              <a:rPr lang="en-US" dirty="0"/>
              <a:t>Normalization and keys</a:t>
            </a:r>
          </a:p>
        </p:txBody>
      </p:sp>
      <p:sp>
        <p:nvSpPr>
          <p:cNvPr id="3" name="Content Placeholder 2">
            <a:extLst>
              <a:ext uri="{FF2B5EF4-FFF2-40B4-BE49-F238E27FC236}">
                <a16:creationId xmlns:a16="http://schemas.microsoft.com/office/drawing/2014/main" id="{18F2DAE2-43B3-0041-BF32-2EC1234F79FE}"/>
              </a:ext>
            </a:extLst>
          </p:cNvPr>
          <p:cNvSpPr>
            <a:spLocks noGrp="1"/>
          </p:cNvSpPr>
          <p:nvPr>
            <p:ph idx="1"/>
          </p:nvPr>
        </p:nvSpPr>
        <p:spPr/>
        <p:txBody>
          <a:bodyPr/>
          <a:lstStyle/>
          <a:p>
            <a:r>
              <a:rPr lang="en-US" dirty="0" err="1"/>
              <a:t>Pic_id</a:t>
            </a:r>
            <a:r>
              <a:rPr lang="en-US" dirty="0"/>
              <a:t>; </a:t>
            </a:r>
            <a:r>
              <a:rPr lang="en-US" dirty="0" err="1"/>
              <a:t>Comment_id</a:t>
            </a:r>
            <a:r>
              <a:rPr lang="en-US" dirty="0"/>
              <a:t>; and </a:t>
            </a:r>
            <a:r>
              <a:rPr lang="en-US" dirty="0" err="1"/>
              <a:t>User_name</a:t>
            </a:r>
            <a:r>
              <a:rPr lang="en-US" dirty="0"/>
              <a:t> are unique for pictures, comments, and users, and thus are primary keys. We used these three keys to retrieve the correct information from our database. </a:t>
            </a:r>
          </a:p>
          <a:p>
            <a:r>
              <a:rPr lang="en-US" dirty="0"/>
              <a:t>We are 3NF in every table</a:t>
            </a:r>
          </a:p>
        </p:txBody>
      </p:sp>
    </p:spTree>
    <p:extLst>
      <p:ext uri="{BB962C8B-B14F-4D97-AF65-F5344CB8AC3E}">
        <p14:creationId xmlns:p14="http://schemas.microsoft.com/office/powerpoint/2010/main" val="33160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F75B-1C2C-1E48-B503-953DAD00BB04}"/>
              </a:ext>
            </a:extLst>
          </p:cNvPr>
          <p:cNvSpPr>
            <a:spLocks noGrp="1"/>
          </p:cNvSpPr>
          <p:nvPr>
            <p:ph type="title"/>
          </p:nvPr>
        </p:nvSpPr>
        <p:spPr/>
        <p:txBody>
          <a:bodyPr/>
          <a:lstStyle/>
          <a:p>
            <a:r>
              <a:rPr lang="en-US" dirty="0"/>
              <a:t>For future versions</a:t>
            </a:r>
          </a:p>
        </p:txBody>
      </p:sp>
      <p:sp>
        <p:nvSpPr>
          <p:cNvPr id="3" name="Content Placeholder 2">
            <a:extLst>
              <a:ext uri="{FF2B5EF4-FFF2-40B4-BE49-F238E27FC236}">
                <a16:creationId xmlns:a16="http://schemas.microsoft.com/office/drawing/2014/main" id="{B447BC06-1818-B146-B003-AEDDA5961042}"/>
              </a:ext>
            </a:extLst>
          </p:cNvPr>
          <p:cNvSpPr>
            <a:spLocks noGrp="1"/>
          </p:cNvSpPr>
          <p:nvPr>
            <p:ph idx="1"/>
          </p:nvPr>
        </p:nvSpPr>
        <p:spPr/>
        <p:txBody>
          <a:bodyPr/>
          <a:lstStyle/>
          <a:p>
            <a:r>
              <a:rPr lang="en-US" dirty="0"/>
              <a:t>Add JS so when our database gets updated it doesn’t take the user to a different URL. This will make it so when the user clicks buttons it will update without changing pages. </a:t>
            </a:r>
          </a:p>
          <a:p>
            <a:r>
              <a:rPr lang="en-US" dirty="0"/>
              <a:t>MORE SECURITY: more login security, verify email addresses, ability to upload different types of images and eventually different types of media including gifs and videos. </a:t>
            </a:r>
          </a:p>
          <a:p>
            <a:r>
              <a:rPr lang="en-US" dirty="0"/>
              <a:t>Error messages for search results not returning matches; longer character limit for comments with tagging features similar to FB/Instagram; ability to add picture without category; ability for user to create new categories; </a:t>
            </a:r>
          </a:p>
        </p:txBody>
      </p:sp>
    </p:spTree>
    <p:extLst>
      <p:ext uri="{BB962C8B-B14F-4D97-AF65-F5344CB8AC3E}">
        <p14:creationId xmlns:p14="http://schemas.microsoft.com/office/powerpoint/2010/main" val="274096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EA5387D-64D8-4D6C-B109-FF4E81DF60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4">
            <a:extLst>
              <a:ext uri="{FF2B5EF4-FFF2-40B4-BE49-F238E27FC236}">
                <a16:creationId xmlns:a16="http://schemas.microsoft.com/office/drawing/2014/main" id="{BF8287DF-BB5C-CE4B-9387-936164901424}"/>
              </a:ext>
            </a:extLst>
          </p:cNvPr>
          <p:cNvPicPr>
            <a:picLocks noChangeAspect="1"/>
          </p:cNvPicPr>
          <p:nvPr/>
        </p:nvPicPr>
        <p:blipFill rotWithShape="1">
          <a:blip r:embed="rId2">
            <a:duotone>
              <a:prstClr val="black"/>
              <a:schemeClr val="tx2">
                <a:tint val="45000"/>
                <a:satMod val="400000"/>
              </a:schemeClr>
            </a:duotone>
            <a:alphaModFix amt="30000"/>
          </a:blip>
          <a:srcRect l="4444" r="1" b="1"/>
          <a:stretch/>
        </p:blipFill>
        <p:spPr>
          <a:xfrm>
            <a:off x="20" y="10"/>
            <a:ext cx="12191980" cy="6857990"/>
          </a:xfrm>
          <a:prstGeom prst="rect">
            <a:avLst/>
          </a:prstGeom>
        </p:spPr>
      </p:pic>
      <p:pic>
        <p:nvPicPr>
          <p:cNvPr id="15" name="Picture 14">
            <a:extLst>
              <a:ext uri="{FF2B5EF4-FFF2-40B4-BE49-F238E27FC236}">
                <a16:creationId xmlns:a16="http://schemas.microsoft.com/office/drawing/2014/main" id="{6319FFD2-07B5-4029-BFB3-26FCFCC2F1B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29B69C6-CEDB-D247-A72A-E75B31C7B910}"/>
              </a:ext>
            </a:extLst>
          </p:cNvPr>
          <p:cNvSpPr>
            <a:spLocks noGrp="1"/>
          </p:cNvSpPr>
          <p:nvPr>
            <p:ph type="title"/>
          </p:nvPr>
        </p:nvSpPr>
        <p:spPr>
          <a:xfrm>
            <a:off x="2895600" y="764373"/>
            <a:ext cx="8610600" cy="1293028"/>
          </a:xfrm>
        </p:spPr>
        <p:txBody>
          <a:bodyPr>
            <a:normAutofit/>
          </a:bodyPr>
          <a:lstStyle/>
          <a:p>
            <a:r>
              <a:rPr lang="en-US" dirty="0"/>
              <a:t>Working together AND SOURCES</a:t>
            </a:r>
          </a:p>
        </p:txBody>
      </p:sp>
      <p:sp>
        <p:nvSpPr>
          <p:cNvPr id="14" name="Content Placeholder 9">
            <a:extLst>
              <a:ext uri="{FF2B5EF4-FFF2-40B4-BE49-F238E27FC236}">
                <a16:creationId xmlns:a16="http://schemas.microsoft.com/office/drawing/2014/main" id="{2DC980D0-E069-4DC4-AD05-264252994E78}"/>
              </a:ext>
            </a:extLst>
          </p:cNvPr>
          <p:cNvSpPr>
            <a:spLocks noGrp="1"/>
          </p:cNvSpPr>
          <p:nvPr>
            <p:ph idx="1"/>
          </p:nvPr>
        </p:nvSpPr>
        <p:spPr>
          <a:xfrm>
            <a:off x="685800" y="2194560"/>
            <a:ext cx="10820400" cy="4024125"/>
          </a:xfrm>
        </p:spPr>
        <p:txBody>
          <a:bodyPr>
            <a:normAutofit/>
          </a:bodyPr>
          <a:lstStyle/>
          <a:p>
            <a:r>
              <a:rPr lang="en-US" dirty="0"/>
              <a:t>We used </a:t>
            </a:r>
            <a:r>
              <a:rPr lang="en-US" dirty="0" err="1"/>
              <a:t>Github</a:t>
            </a:r>
            <a:r>
              <a:rPr lang="en-US" dirty="0"/>
              <a:t> for version control</a:t>
            </a:r>
          </a:p>
          <a:p>
            <a:r>
              <a:rPr lang="en-US" dirty="0"/>
              <a:t>Met at Math Lab once a week minimum and worked together</a:t>
            </a:r>
          </a:p>
          <a:p>
            <a:r>
              <a:rPr lang="en-US" dirty="0"/>
              <a:t>Google Docs</a:t>
            </a:r>
          </a:p>
          <a:p>
            <a:r>
              <a:rPr lang="en-US" dirty="0" err="1"/>
              <a:t>PHPMyAdmin</a:t>
            </a:r>
            <a:r>
              <a:rPr lang="en-US" dirty="0"/>
              <a:t> for database control</a:t>
            </a:r>
          </a:p>
          <a:p>
            <a:r>
              <a:rPr lang="en-US" dirty="0"/>
              <a:t>FileZilla to transfer </a:t>
            </a:r>
            <a:r>
              <a:rPr lang="en-US" dirty="0" err="1"/>
              <a:t>Github</a:t>
            </a:r>
            <a:r>
              <a:rPr lang="en-US" dirty="0"/>
              <a:t> docs via FTP to server</a:t>
            </a:r>
          </a:p>
          <a:p>
            <a:r>
              <a:rPr lang="en-US" dirty="0"/>
              <a:t>GoDaddy server used to host</a:t>
            </a:r>
          </a:p>
          <a:p>
            <a:endParaRPr lang="en-US" dirty="0"/>
          </a:p>
        </p:txBody>
      </p:sp>
    </p:spTree>
    <p:extLst>
      <p:ext uri="{BB962C8B-B14F-4D97-AF65-F5344CB8AC3E}">
        <p14:creationId xmlns:p14="http://schemas.microsoft.com/office/powerpoint/2010/main" val="40080801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816</TotalTime>
  <Words>665</Words>
  <Application>Microsoft Macintosh PowerPoint</Application>
  <PresentationFormat>Widescreen</PresentationFormat>
  <Paragraphs>49</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vt:lpstr>
      <vt:lpstr>Vapor Trail</vt:lpstr>
      <vt:lpstr>Imagein</vt:lpstr>
      <vt:lpstr>Demo</vt:lpstr>
      <vt:lpstr>DEMO Continued</vt:lpstr>
      <vt:lpstr>phpmyadmin</vt:lpstr>
      <vt:lpstr>Login page</vt:lpstr>
      <vt:lpstr>Normalization and keys</vt:lpstr>
      <vt:lpstr>For future versions</vt:lpstr>
      <vt:lpstr>Working together AND SOURCES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Imagein</dc:title>
  <dc:creator>Mintun, Thomas M. (UMSL-Student)</dc:creator>
  <cp:lastModifiedBy>Mintun, Thomas M. (UMSL-Student)</cp:lastModifiedBy>
  <cp:revision>22</cp:revision>
  <dcterms:created xsi:type="dcterms:W3CDTF">2018-04-30T22:11:42Z</dcterms:created>
  <dcterms:modified xsi:type="dcterms:W3CDTF">2018-05-03T02:35:19Z</dcterms:modified>
</cp:coreProperties>
</file>