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16EF4-A69A-42D9-8B41-60A6C30D4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8B8CD8-1CA5-4E71-B910-ACB80BDC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B095C-1F31-4877-9872-6A0CA31A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D5A66-1DEF-4977-BBE6-4A30F560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B7A749-5CBC-425B-BE5C-1F2A7495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5DD59-F508-44A4-A148-6747656A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6AA522-FE69-4E44-B46B-FDB6D4B81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928E0-8525-4A5D-9A92-7A76318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56D4C-01B3-4F74-83FB-0145DEB5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2D5AB-E2A2-4407-A01B-BD658BA2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57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D7A608-4E80-4951-83CF-39976FB17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CFF8D9-8202-4800-B383-1E792D4A6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1594F-DEED-49C3-830C-524F869E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E4622B-8AB0-456E-99BA-3AF9138D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4B3EB-26FA-4F26-AA81-8C074F8D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84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905-6A66-4623-A929-5BB4F3AE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D42BE-2530-4649-A229-5EA0AB62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56CE88-2E75-4C52-897E-4A3DA825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3C2DE-0F50-474B-840F-65D49960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CBF2A-F7E4-4AE1-9EE7-23A76AEE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71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1253F-D26B-4591-BCA6-C9E12693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76890A-8F4D-4E41-8F80-AFB27A1E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86FAA6-D6B2-4400-B890-0503031C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753CD9-7369-4562-9E79-12605091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4CA7E-C8AF-4D48-B8C8-FFFAAC4B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DF11-8878-4F1E-BB1B-0F20C139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847F3-B398-45FC-A3E9-C33ECB314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15F836-C7C3-4626-957B-79934334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CD75C5-2F73-487B-BA4F-787AB8D8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E92215-1ACF-4168-8779-35239F38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8469D5-204E-463B-8AB8-DA19EE58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23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3BC77-A4DA-424C-A50C-B2D8E91B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94553A-B68D-44C1-A17C-35019E18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E89EB4-60A0-4A8E-BEF0-A604960F9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9B6DF0-9243-4DC2-819D-98B08A2C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9F7821-6707-4844-A5CD-2846D5AC6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AB6CAC-5109-406F-9C56-03B37FA3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5C8FEB-4024-47D1-A547-A9B56F5B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753D0F-EBAA-49E8-A5B3-A56C5B2D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00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51324-AA48-441D-9DE5-FDF425AB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E123A4-5310-4BAB-9B56-8E46AE3E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BF20E-AB38-4470-B072-CE7C3C14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5A0B16-4022-4D91-9198-93CCCC7E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2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702C44-A329-4EF5-8EB8-AFA5C26C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4B5776-A9DC-4B56-A84F-1366F8F1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5FAEF5-EF2B-404C-9DA8-36C83531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69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D4A43-30E4-486F-8297-964975BC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8CAB2-3020-4878-A436-FB61BE6F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E97593-D8D2-4BFF-BED1-F6332B9D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D19F0B-C156-48DF-B432-2364BA06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209EE-0860-47B3-B55B-B24A7896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F5381E-7548-4C88-B797-44B661CE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33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AD93-EF8A-44CB-AA89-FB854128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095E64-A172-4977-B61C-F3960861B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DB9DCC-7AA5-4B19-9A43-F1CB26E6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C45D0-5249-4616-9157-093A736B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925993-CD90-4C49-8ECE-6715C8EA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E277EB-7B4F-4BA2-A450-EDC13AA2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14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E46D76-815E-4383-B224-966DB46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839475-99D9-4CF7-B93A-2C175C4E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BCD1-1883-40B3-9D42-12FFD4D57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3BFB4-E6FD-4464-8591-5F90D9319AA3}" type="datetimeFigureOut">
              <a:rPr lang="de-DE" smtClean="0"/>
              <a:t>19.04.2019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6B263-CD0A-4677-AB8F-50F339AB9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B0ABCC-FA83-4127-BA8C-ECA447965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4E09-27D1-4665-9BCD-2750092E58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A09CFE3E-A123-464C-A0AC-143BA6AB86A8}"/>
              </a:ext>
            </a:extLst>
          </p:cNvPr>
          <p:cNvSpPr/>
          <p:nvPr/>
        </p:nvSpPr>
        <p:spPr>
          <a:xfrm>
            <a:off x="5758543" y="268258"/>
            <a:ext cx="460310" cy="357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Init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3A8BE4-C923-4138-B2EA-82BDE577DDFC}"/>
              </a:ext>
            </a:extLst>
          </p:cNvPr>
          <p:cNvSpPr/>
          <p:nvPr/>
        </p:nvSpPr>
        <p:spPr>
          <a:xfrm>
            <a:off x="5010539" y="870858"/>
            <a:ext cx="1956318" cy="541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Wait_for_Application_Mode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EF63825-7729-409A-BD7D-3C2094688FF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988698" y="625930"/>
            <a:ext cx="0" cy="24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79B1F07E-2675-4421-862E-8BAF331D59AE}"/>
              </a:ext>
            </a:extLst>
          </p:cNvPr>
          <p:cNvSpPr/>
          <p:nvPr/>
        </p:nvSpPr>
        <p:spPr>
          <a:xfrm>
            <a:off x="3582955" y="2749420"/>
            <a:ext cx="1956318" cy="541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Wait_for_Hall_Information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2B842C7-B538-48DA-B45A-3DD175E28755}"/>
              </a:ext>
            </a:extLst>
          </p:cNvPr>
          <p:cNvSpPr/>
          <p:nvPr/>
        </p:nvSpPr>
        <p:spPr>
          <a:xfrm>
            <a:off x="5010539" y="3688701"/>
            <a:ext cx="1956318" cy="541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Wait_for_Operation_Mode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DD9FDAA-6EE1-491E-817E-48A04CC7739A}"/>
              </a:ext>
            </a:extLst>
          </p:cNvPr>
          <p:cNvCxnSpPr>
            <a:cxnSpLocks/>
          </p:cNvCxnSpPr>
          <p:nvPr/>
        </p:nvCxnSpPr>
        <p:spPr>
          <a:xfrm flipH="1">
            <a:off x="4721290" y="1547709"/>
            <a:ext cx="1188098" cy="120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F067888B-2778-4842-8595-F1CDCB5E80FE}"/>
              </a:ext>
            </a:extLst>
          </p:cNvPr>
          <p:cNvSpPr/>
          <p:nvPr/>
        </p:nvSpPr>
        <p:spPr>
          <a:xfrm>
            <a:off x="4721290" y="1983530"/>
            <a:ext cx="65314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Hall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7D4D418-50B2-421D-9F9F-2E7AA276D948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5988698" y="1611086"/>
            <a:ext cx="96416" cy="207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F8E9BFF8-E292-4523-8330-98064CF8B10D}"/>
              </a:ext>
            </a:extLst>
          </p:cNvPr>
          <p:cNvSpPr/>
          <p:nvPr/>
        </p:nvSpPr>
        <p:spPr>
          <a:xfrm>
            <a:off x="6135657" y="1985275"/>
            <a:ext cx="65314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Sensorless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3030DBF-147E-4A32-A540-34E1EF408ECE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4561114" y="3290593"/>
            <a:ext cx="1427584" cy="39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8C1B56DE-F353-48E1-B54E-8A114B6A50D7}"/>
              </a:ext>
            </a:extLst>
          </p:cNvPr>
          <p:cNvSpPr/>
          <p:nvPr/>
        </p:nvSpPr>
        <p:spPr>
          <a:xfrm>
            <a:off x="3582955" y="4690964"/>
            <a:ext cx="1956318" cy="541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Steuerung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EE97082-9003-42A3-A03B-0B7BCE2C9E18}"/>
              </a:ext>
            </a:extLst>
          </p:cNvPr>
          <p:cNvCxnSpPr>
            <a:cxnSpLocks/>
            <a:stCxn id="25" idx="4"/>
            <a:endCxn id="40" idx="0"/>
          </p:cNvCxnSpPr>
          <p:nvPr/>
        </p:nvCxnSpPr>
        <p:spPr>
          <a:xfrm flipH="1">
            <a:off x="4561114" y="4229874"/>
            <a:ext cx="1427584" cy="46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57D4DAE5-90E5-403D-A844-0C3987BE77FE}"/>
              </a:ext>
            </a:extLst>
          </p:cNvPr>
          <p:cNvSpPr/>
          <p:nvPr/>
        </p:nvSpPr>
        <p:spPr>
          <a:xfrm>
            <a:off x="6529874" y="4690963"/>
            <a:ext cx="1956318" cy="541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Regelung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2FDBDD4-DDC1-44A5-895A-51C0E36AF073}"/>
              </a:ext>
            </a:extLst>
          </p:cNvPr>
          <p:cNvCxnSpPr>
            <a:cxnSpLocks/>
            <a:stCxn id="25" idx="4"/>
            <a:endCxn id="46" idx="0"/>
          </p:cNvCxnSpPr>
          <p:nvPr/>
        </p:nvCxnSpPr>
        <p:spPr>
          <a:xfrm>
            <a:off x="5988698" y="4229874"/>
            <a:ext cx="1519335" cy="46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3202DDCE-3893-4779-AF68-24E118B1615D}"/>
              </a:ext>
            </a:extLst>
          </p:cNvPr>
          <p:cNvSpPr/>
          <p:nvPr/>
        </p:nvSpPr>
        <p:spPr>
          <a:xfrm>
            <a:off x="4665307" y="4094196"/>
            <a:ext cx="65314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Steuerung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3B169E0-7DC0-4FA5-BFF8-5E1DBF6AD3FD}"/>
              </a:ext>
            </a:extLst>
          </p:cNvPr>
          <p:cNvSpPr/>
          <p:nvPr/>
        </p:nvSpPr>
        <p:spPr>
          <a:xfrm>
            <a:off x="6802794" y="4112466"/>
            <a:ext cx="65314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Regelung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8A2E4DB-A10E-4984-8760-36C2EC00A833}"/>
              </a:ext>
            </a:extLst>
          </p:cNvPr>
          <p:cNvCxnSpPr>
            <a:cxnSpLocks/>
          </p:cNvCxnSpPr>
          <p:nvPr/>
        </p:nvCxnSpPr>
        <p:spPr>
          <a:xfrm>
            <a:off x="5481346" y="4679295"/>
            <a:ext cx="101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E0721DD0-31FF-471E-B0B7-FBB497FC54AA}"/>
              </a:ext>
            </a:extLst>
          </p:cNvPr>
          <p:cNvSpPr/>
          <p:nvPr/>
        </p:nvSpPr>
        <p:spPr>
          <a:xfrm>
            <a:off x="5688176" y="4414932"/>
            <a:ext cx="65314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Regelung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BE78B1D-2C85-4C31-9239-19B48BF16BD6}"/>
              </a:ext>
            </a:extLst>
          </p:cNvPr>
          <p:cNvCxnSpPr>
            <a:cxnSpLocks/>
          </p:cNvCxnSpPr>
          <p:nvPr/>
        </p:nvCxnSpPr>
        <p:spPr>
          <a:xfrm flipH="1">
            <a:off x="5519641" y="5232136"/>
            <a:ext cx="99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360635D7-EA1E-4541-AC24-0D591B46B2EF}"/>
              </a:ext>
            </a:extLst>
          </p:cNvPr>
          <p:cNvSpPr/>
          <p:nvPr/>
        </p:nvSpPr>
        <p:spPr>
          <a:xfrm>
            <a:off x="5758543" y="4943460"/>
            <a:ext cx="65314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Steuerung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FF228F-E3AF-4AA5-9232-711DDACD1528}"/>
              </a:ext>
            </a:extLst>
          </p:cNvPr>
          <p:cNvSpPr/>
          <p:nvPr/>
        </p:nvSpPr>
        <p:spPr>
          <a:xfrm>
            <a:off x="1693508" y="1810139"/>
            <a:ext cx="1956318" cy="541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Mosfet_Test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D891288-7B26-445E-BB23-5C4BC26C41FF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 flipH="1">
            <a:off x="2671667" y="1141445"/>
            <a:ext cx="2338872" cy="66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C1E84BB1-30C6-4602-9885-AFE7D9D694F6}"/>
              </a:ext>
            </a:extLst>
          </p:cNvPr>
          <p:cNvSpPr/>
          <p:nvPr/>
        </p:nvSpPr>
        <p:spPr>
          <a:xfrm>
            <a:off x="3203510" y="1144554"/>
            <a:ext cx="10279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Test_Mosfets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7C92703-91F1-4158-B3E0-28F3D08C3441}"/>
              </a:ext>
            </a:extLst>
          </p:cNvPr>
          <p:cNvSpPr/>
          <p:nvPr/>
        </p:nvSpPr>
        <p:spPr>
          <a:xfrm>
            <a:off x="7072605" y="1810138"/>
            <a:ext cx="1956318" cy="541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Manual_Commuation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CA25F35-0380-43B0-8F1B-2094F55B783A}"/>
              </a:ext>
            </a:extLst>
          </p:cNvPr>
          <p:cNvCxnSpPr>
            <a:cxnSpLocks/>
            <a:stCxn id="6" idx="5"/>
            <a:endCxn id="70" idx="0"/>
          </p:cNvCxnSpPr>
          <p:nvPr/>
        </p:nvCxnSpPr>
        <p:spPr>
          <a:xfrm>
            <a:off x="6680361" y="1332778"/>
            <a:ext cx="1370403" cy="47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49C10692-E599-452E-8D84-22880390D177}"/>
              </a:ext>
            </a:extLst>
          </p:cNvPr>
          <p:cNvSpPr/>
          <p:nvPr/>
        </p:nvSpPr>
        <p:spPr>
          <a:xfrm>
            <a:off x="6802794" y="1262746"/>
            <a:ext cx="2134375" cy="242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Manual_Commutation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01F31A1E-7F17-4872-BBA4-64220E4D3354}"/>
              </a:ext>
            </a:extLst>
          </p:cNvPr>
          <p:cNvSpPr/>
          <p:nvPr/>
        </p:nvSpPr>
        <p:spPr>
          <a:xfrm>
            <a:off x="6980852" y="2404970"/>
            <a:ext cx="1956318" cy="541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solidFill>
                  <a:schemeClr val="tx1"/>
                </a:solidFill>
              </a:rPr>
              <a:t>- </a:t>
            </a:r>
            <a:r>
              <a:rPr lang="de-DE" sz="800" dirty="0" err="1">
                <a:solidFill>
                  <a:schemeClr val="tx1"/>
                </a:solidFill>
              </a:rPr>
              <a:t>Enable</a:t>
            </a:r>
            <a:r>
              <a:rPr lang="de-DE" sz="800" dirty="0">
                <a:solidFill>
                  <a:schemeClr val="tx1"/>
                </a:solidFill>
              </a:rPr>
              <a:t>/</a:t>
            </a:r>
            <a:r>
              <a:rPr lang="de-DE" sz="800" dirty="0" err="1">
                <a:solidFill>
                  <a:schemeClr val="tx1"/>
                </a:solidFill>
              </a:rPr>
              <a:t>Disable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Hall_Detection</a:t>
            </a:r>
            <a:endParaRPr lang="de-DE" sz="800" dirty="0">
              <a:solidFill>
                <a:schemeClr val="tx1"/>
              </a:solidFill>
            </a:endParaRPr>
          </a:p>
          <a:p>
            <a:r>
              <a:rPr lang="de-DE" sz="800" dirty="0">
                <a:solidFill>
                  <a:schemeClr val="tx1"/>
                </a:solidFill>
              </a:rPr>
              <a:t>- </a:t>
            </a:r>
            <a:r>
              <a:rPr lang="de-DE" sz="800" dirty="0" err="1">
                <a:solidFill>
                  <a:schemeClr val="tx1"/>
                </a:solidFill>
              </a:rPr>
              <a:t>Get_Hall_Information</a:t>
            </a:r>
            <a:endParaRPr lang="de-DE" sz="800" dirty="0">
              <a:solidFill>
                <a:schemeClr val="tx1"/>
              </a:solidFill>
            </a:endParaRPr>
          </a:p>
          <a:p>
            <a:r>
              <a:rPr lang="de-DE" sz="800" dirty="0">
                <a:solidFill>
                  <a:schemeClr val="tx1"/>
                </a:solidFill>
              </a:rPr>
              <a:t>- Set PWM &amp; </a:t>
            </a:r>
            <a:r>
              <a:rPr lang="de-DE" sz="800" dirty="0" err="1">
                <a:solidFill>
                  <a:schemeClr val="tx1"/>
                </a:solidFill>
              </a:rPr>
              <a:t>Direction</a:t>
            </a:r>
            <a:r>
              <a:rPr lang="de-DE" sz="800" dirty="0">
                <a:solidFill>
                  <a:schemeClr val="tx1"/>
                </a:solidFill>
              </a:rPr>
              <a:t> &amp; Delay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B064C221-015C-47AA-9621-E235A27E601B}"/>
              </a:ext>
            </a:extLst>
          </p:cNvPr>
          <p:cNvSpPr/>
          <p:nvPr/>
        </p:nvSpPr>
        <p:spPr>
          <a:xfrm>
            <a:off x="3499759" y="5214047"/>
            <a:ext cx="2635898" cy="541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solidFill>
                  <a:schemeClr val="tx1"/>
                </a:solidFill>
              </a:rPr>
              <a:t>- Set </a:t>
            </a:r>
            <a:r>
              <a:rPr lang="de-DE" sz="800" dirty="0" err="1">
                <a:solidFill>
                  <a:schemeClr val="tx1"/>
                </a:solidFill>
              </a:rPr>
              <a:t>Direction</a:t>
            </a:r>
            <a:r>
              <a:rPr lang="de-DE" sz="800" dirty="0">
                <a:solidFill>
                  <a:schemeClr val="tx1"/>
                </a:solidFill>
              </a:rPr>
              <a:t> &amp; PWM</a:t>
            </a:r>
          </a:p>
          <a:p>
            <a:r>
              <a:rPr lang="de-DE" sz="800" dirty="0">
                <a:solidFill>
                  <a:schemeClr val="tx1"/>
                </a:solidFill>
              </a:rPr>
              <a:t>- </a:t>
            </a:r>
            <a:r>
              <a:rPr lang="de-DE" sz="800" dirty="0" err="1">
                <a:solidFill>
                  <a:schemeClr val="tx1"/>
                </a:solidFill>
              </a:rPr>
              <a:t>Enable</a:t>
            </a:r>
            <a:r>
              <a:rPr lang="de-DE" sz="800" dirty="0">
                <a:solidFill>
                  <a:schemeClr val="tx1"/>
                </a:solidFill>
              </a:rPr>
              <a:t>/</a:t>
            </a:r>
            <a:r>
              <a:rPr lang="de-DE" sz="800" dirty="0" err="1">
                <a:solidFill>
                  <a:schemeClr val="tx1"/>
                </a:solidFill>
              </a:rPr>
              <a:t>Disable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Get_RPS</a:t>
            </a:r>
            <a:r>
              <a:rPr lang="de-DE" sz="800" dirty="0">
                <a:solidFill>
                  <a:schemeClr val="tx1"/>
                </a:solidFill>
              </a:rPr>
              <a:t> (Rev. per </a:t>
            </a:r>
            <a:r>
              <a:rPr lang="de-DE" sz="800" dirty="0" err="1">
                <a:solidFill>
                  <a:schemeClr val="tx1"/>
                </a:solidFill>
              </a:rPr>
              <a:t>seconds</a:t>
            </a:r>
            <a:r>
              <a:rPr lang="de-DE" sz="800" dirty="0">
                <a:solidFill>
                  <a:schemeClr val="tx1"/>
                </a:solidFill>
              </a:rPr>
              <a:t>)</a:t>
            </a:r>
          </a:p>
          <a:p>
            <a:r>
              <a:rPr lang="de-DE" sz="800" dirty="0">
                <a:solidFill>
                  <a:schemeClr val="tx1"/>
                </a:solidFill>
              </a:rPr>
              <a:t>- </a:t>
            </a:r>
            <a:r>
              <a:rPr lang="de-DE" sz="800" dirty="0" err="1">
                <a:solidFill>
                  <a:schemeClr val="tx1"/>
                </a:solidFill>
              </a:rPr>
              <a:t>Get</a:t>
            </a:r>
            <a:r>
              <a:rPr lang="de-DE" sz="800" dirty="0">
                <a:solidFill>
                  <a:schemeClr val="tx1"/>
                </a:solidFill>
              </a:rPr>
              <a:t> RPS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D8DF0B5-B30C-42D7-B4D5-4887AC6AA82D}"/>
              </a:ext>
            </a:extLst>
          </p:cNvPr>
          <p:cNvSpPr/>
          <p:nvPr/>
        </p:nvSpPr>
        <p:spPr>
          <a:xfrm>
            <a:off x="1605643" y="1844141"/>
            <a:ext cx="2635898" cy="153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" dirty="0">
                <a:solidFill>
                  <a:schemeClr val="tx1"/>
                </a:solidFill>
              </a:rPr>
              <a:t>- Set </a:t>
            </a:r>
            <a:r>
              <a:rPr lang="de-DE" sz="800" dirty="0" err="1">
                <a:solidFill>
                  <a:schemeClr val="tx1"/>
                </a:solidFill>
              </a:rPr>
              <a:t>Mosfets</a:t>
            </a:r>
            <a:r>
              <a:rPr lang="de-DE" sz="800" dirty="0">
                <a:solidFill>
                  <a:schemeClr val="tx1"/>
                </a:solidFill>
              </a:rPr>
              <a:t> [0][1][2][3][4][5] (</a:t>
            </a:r>
            <a:r>
              <a:rPr lang="de-DE" sz="800" dirty="0" err="1">
                <a:solidFill>
                  <a:schemeClr val="tx1"/>
                </a:solidFill>
              </a:rPr>
              <a:t>Enable</a:t>
            </a:r>
            <a:r>
              <a:rPr lang="de-DE" sz="800" dirty="0">
                <a:solidFill>
                  <a:schemeClr val="tx1"/>
                </a:solidFill>
              </a:rPr>
              <a:t>/</a:t>
            </a:r>
            <a:r>
              <a:rPr lang="de-DE" sz="800" dirty="0" err="1">
                <a:solidFill>
                  <a:schemeClr val="tx1"/>
                </a:solidFill>
              </a:rPr>
              <a:t>Disable</a:t>
            </a:r>
            <a:r>
              <a:rPr lang="de-DE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CE491447-D0F2-41AD-96E9-029E93DE4CC1}"/>
              </a:ext>
            </a:extLst>
          </p:cNvPr>
          <p:cNvSpPr/>
          <p:nvPr/>
        </p:nvSpPr>
        <p:spPr>
          <a:xfrm>
            <a:off x="5047861" y="342895"/>
            <a:ext cx="129073" cy="1224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158DFE0-8EC5-4E7A-BCED-213084BF8B16}"/>
              </a:ext>
            </a:extLst>
          </p:cNvPr>
          <p:cNvCxnSpPr>
            <a:cxnSpLocks/>
          </p:cNvCxnSpPr>
          <p:nvPr/>
        </p:nvCxnSpPr>
        <p:spPr>
          <a:xfrm>
            <a:off x="5261103" y="397811"/>
            <a:ext cx="427073" cy="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E2DD43B3-4771-4974-9221-C8EC0F6257EF}"/>
              </a:ext>
            </a:extLst>
          </p:cNvPr>
          <p:cNvSpPr/>
          <p:nvPr/>
        </p:nvSpPr>
        <p:spPr>
          <a:xfrm>
            <a:off x="1405811" y="130629"/>
            <a:ext cx="7862597" cy="6598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18BCB12D-227E-4807-BE57-8D6602D0853B}"/>
              </a:ext>
            </a:extLst>
          </p:cNvPr>
          <p:cNvSpPr/>
          <p:nvPr/>
        </p:nvSpPr>
        <p:spPr>
          <a:xfrm>
            <a:off x="1405811" y="128503"/>
            <a:ext cx="2093948" cy="342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State_Diagramm_Microcontroller_View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C0E7590F-3D5B-4DE5-B7AD-5BCAE47C2D29}"/>
              </a:ext>
            </a:extLst>
          </p:cNvPr>
          <p:cNvSpPr/>
          <p:nvPr/>
        </p:nvSpPr>
        <p:spPr>
          <a:xfrm>
            <a:off x="4241541" y="3381185"/>
            <a:ext cx="132028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Hall_Information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5B44D76F-2699-420B-8F9A-FDF74CC4AF43}"/>
              </a:ext>
            </a:extLst>
          </p:cNvPr>
          <p:cNvSpPr/>
          <p:nvPr/>
        </p:nvSpPr>
        <p:spPr>
          <a:xfrm>
            <a:off x="5042419" y="5946448"/>
            <a:ext cx="1903382" cy="541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Communcation_Timeout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2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Möller</dc:creator>
  <cp:lastModifiedBy>Thomas Möller</cp:lastModifiedBy>
  <cp:revision>45</cp:revision>
  <dcterms:created xsi:type="dcterms:W3CDTF">2019-04-19T10:19:03Z</dcterms:created>
  <dcterms:modified xsi:type="dcterms:W3CDTF">2019-04-19T11:49:13Z</dcterms:modified>
</cp:coreProperties>
</file>