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7"/>
  </p:notesMasterIdLst>
  <p:sldIdLst>
    <p:sldId id="256" r:id="rId2"/>
    <p:sldId id="300" r:id="rId3"/>
    <p:sldId id="301" r:id="rId4"/>
    <p:sldId id="257" r:id="rId5"/>
    <p:sldId id="259" r:id="rId6"/>
    <p:sldId id="260" r:id="rId7"/>
    <p:sldId id="303" r:id="rId8"/>
    <p:sldId id="261" r:id="rId9"/>
    <p:sldId id="267" r:id="rId10"/>
    <p:sldId id="269" r:id="rId11"/>
    <p:sldId id="275" r:id="rId12"/>
    <p:sldId id="302" r:id="rId13"/>
    <p:sldId id="304" r:id="rId14"/>
    <p:sldId id="277" r:id="rId15"/>
    <p:sldId id="265" r:id="rId16"/>
    <p:sldId id="266" r:id="rId17"/>
    <p:sldId id="276" r:id="rId18"/>
    <p:sldId id="297" r:id="rId19"/>
    <p:sldId id="282" r:id="rId20"/>
    <p:sldId id="287" r:id="rId21"/>
    <p:sldId id="284" r:id="rId22"/>
    <p:sldId id="288" r:id="rId23"/>
    <p:sldId id="289" r:id="rId24"/>
    <p:sldId id="279" r:id="rId25"/>
    <p:sldId id="278" r:id="rId26"/>
    <p:sldId id="286" r:id="rId27"/>
    <p:sldId id="285" r:id="rId28"/>
    <p:sldId id="299" r:id="rId29"/>
    <p:sldId id="262" r:id="rId30"/>
    <p:sldId id="263" r:id="rId31"/>
    <p:sldId id="270" r:id="rId32"/>
    <p:sldId id="271" r:id="rId33"/>
    <p:sldId id="272" r:id="rId34"/>
    <p:sldId id="274" r:id="rId35"/>
    <p:sldId id="273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2FDE82-927F-4C3A-8D58-64011421F242}">
          <p14:sldIdLst>
            <p14:sldId id="256"/>
            <p14:sldId id="300"/>
            <p14:sldId id="301"/>
            <p14:sldId id="257"/>
            <p14:sldId id="259"/>
            <p14:sldId id="260"/>
            <p14:sldId id="303"/>
            <p14:sldId id="261"/>
            <p14:sldId id="267"/>
            <p14:sldId id="269"/>
            <p14:sldId id="275"/>
          </p14:sldIdLst>
        </p14:section>
        <p14:section name="Creating Provider" id="{7B215992-45E3-4CF9-A02F-C0CF427CD466}">
          <p14:sldIdLst>
            <p14:sldId id="302"/>
            <p14:sldId id="304"/>
            <p14:sldId id="277"/>
            <p14:sldId id="265"/>
            <p14:sldId id="266"/>
            <p14:sldId id="276"/>
            <p14:sldId id="297"/>
          </p14:sldIdLst>
        </p14:section>
        <p14:section name="Creating Extensible Systems" id="{4C7E3DC7-9429-4064-99ED-CA7E252D5835}">
          <p14:sldIdLst>
            <p14:sldId id="282"/>
            <p14:sldId id="287"/>
            <p14:sldId id="284"/>
            <p14:sldId id="288"/>
            <p14:sldId id="289"/>
            <p14:sldId id="279"/>
            <p14:sldId id="278"/>
            <p14:sldId id="286"/>
            <p14:sldId id="285"/>
            <p14:sldId id="299"/>
          </p14:sldIdLst>
        </p14:section>
        <p14:section name="Wrap up" id="{BF503C7B-9BFF-4C24-99F2-5BE50EF671A2}">
          <p14:sldIdLst>
            <p14:sldId id="262"/>
            <p14:sldId id="263"/>
          </p14:sldIdLst>
        </p14:section>
        <p14:section name="Demo" id="{9707438A-E127-43D1-937F-803CE147FBEC}">
          <p14:sldIdLst>
            <p14:sldId id="270"/>
            <p14:sldId id="271"/>
            <p14:sldId id="272"/>
            <p14:sldId id="274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77903" autoAdjust="0"/>
  </p:normalViewPr>
  <p:slideViewPr>
    <p:cSldViewPr snapToGrid="0">
      <p:cViewPr varScale="1">
        <p:scale>
          <a:sx n="88" d="100"/>
          <a:sy n="88" d="100"/>
        </p:scale>
        <p:origin x="1458" y="90"/>
      </p:cViewPr>
      <p:guideLst/>
    </p:cSldViewPr>
  </p:slideViewPr>
  <p:notesTextViewPr>
    <p:cViewPr>
      <p:scale>
        <a:sx n="1" d="1"/>
        <a:sy n="1" d="1"/>
      </p:scale>
      <p:origin x="0" y="-20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05D55-2E36-4481-B5D8-DCB6C6D399BF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1E358-6BE6-4393-AF24-C1F270C7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20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1E358-6BE6-4393-AF24-C1F270C78B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8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Issue where OneGet silently fails when calling an unsupported cmdlet. Main example Programs provider piping to Uninstall-Package.</a:t>
            </a:r>
          </a:p>
          <a:p>
            <a:endParaRPr lang="en-US" dirty="0"/>
          </a:p>
          <a:p>
            <a:r>
              <a:rPr lang="en-US" dirty="0"/>
              <a:t>PowerShell issues to increase visibility for dynamic parameters #19454 and #19301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1E358-6BE6-4393-AF24-C1F270C78B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45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1E358-6BE6-4393-AF24-C1F270C78B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911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ISetSource</a:t>
            </a:r>
            <a:r>
              <a:rPr lang="en-US" dirty="0"/>
              <a:t> is only interface with multiple methods/cmdlets </a:t>
            </a:r>
            <a:r>
              <a:rPr lang="en-US"/>
              <a:t>to implement.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1E358-6BE6-4393-AF24-C1F270C78B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2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operations (cmdlets) can be added very easily, and existing providers can opt-in to these new features.</a:t>
            </a:r>
          </a:p>
          <a:p>
            <a:endParaRPr lang="en-US" dirty="0"/>
          </a:p>
          <a:p>
            <a:r>
              <a:rPr lang="en-US" dirty="0"/>
              <a:t>Call-out restore, optimize and pinning.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1E358-6BE6-4393-AF24-C1F270C78B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48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 lines of boilerplate code to create a provider.</a:t>
            </a:r>
          </a:p>
          <a:p>
            <a:endParaRPr lang="en-US" dirty="0"/>
          </a:p>
          <a:p>
            <a:r>
              <a:rPr lang="en-US" dirty="0"/>
              <a:t>Business logic does not have to be in the class if you like to use functions. Just put the function name with request as a parameter.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1E358-6BE6-4393-AF24-C1F270C78B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950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1E358-6BE6-4393-AF24-C1F270C78B4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950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1E358-6BE6-4393-AF24-C1F270C78B4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90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1E358-6BE6-4393-AF24-C1F270C78B4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436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Discoverability</a:t>
            </a:r>
          </a:p>
          <a:p>
            <a:r>
              <a:rPr lang="en-US" sz="1200" dirty="0"/>
              <a:t>Validation</a:t>
            </a:r>
          </a:p>
          <a:p>
            <a:r>
              <a:rPr lang="en-US" sz="1200" dirty="0"/>
              <a:t>Intuitive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1E358-6BE6-4393-AF24-C1F270C78B4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663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1E358-6BE6-4393-AF24-C1F270C78B4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79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1E358-6BE6-4393-AF24-C1F270C78B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97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1E358-6BE6-4393-AF24-C1F270C78B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09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like with </a:t>
            </a:r>
            <a:r>
              <a:rPr lang="en-US" dirty="0" err="1"/>
              <a:t>PowerShellGet</a:t>
            </a:r>
            <a:r>
              <a:rPr lang="en-US" dirty="0"/>
              <a:t> v3 addressing major user complaints. </a:t>
            </a:r>
            <a:r>
              <a:rPr lang="en-US" dirty="0" err="1"/>
              <a:t>AnyPackage</a:t>
            </a:r>
            <a:r>
              <a:rPr lang="en-US" dirty="0"/>
              <a:t> is doing that for OneGet. I went through every OneGet issue and ensured </a:t>
            </a:r>
            <a:r>
              <a:rPr lang="en-US" dirty="0" err="1"/>
              <a:t>AnyPackage</a:t>
            </a:r>
            <a:r>
              <a:rPr lang="en-US" dirty="0"/>
              <a:t> didn’t have that issue.</a:t>
            </a:r>
          </a:p>
          <a:p>
            <a:endParaRPr lang="en-US" dirty="0"/>
          </a:p>
          <a:p>
            <a:r>
              <a:rPr lang="en-US" dirty="0"/>
              <a:t>OneGet heavy-handed approach when it came to dependencies. Main example being NuGet provider circular dependency error.</a:t>
            </a:r>
          </a:p>
          <a:p>
            <a:endParaRPr lang="en-US" dirty="0"/>
          </a:p>
          <a:p>
            <a:r>
              <a:rPr lang="en-US" dirty="0"/>
              <a:t>OneGet Update-Package was never added and oldest issue.</a:t>
            </a:r>
          </a:p>
          <a:p>
            <a:endParaRPr lang="en-US" dirty="0"/>
          </a:p>
          <a:p>
            <a:r>
              <a:rPr lang="en-US" dirty="0"/>
              <a:t>Provider added parameters were added for multiple cmdlets and didn’t make sense like Install-Package having an </a:t>
            </a:r>
            <a:r>
              <a:rPr lang="en-US" dirty="0" err="1"/>
              <a:t>AllVersions</a:t>
            </a:r>
            <a:r>
              <a:rPr lang="en-US" dirty="0"/>
              <a:t> parameter.</a:t>
            </a:r>
          </a:p>
          <a:p>
            <a:endParaRPr lang="en-US" dirty="0"/>
          </a:p>
          <a:p>
            <a:r>
              <a:rPr lang="en-US" dirty="0"/>
              <a:t>Issue where </a:t>
            </a:r>
            <a:r>
              <a:rPr lang="en-US" dirty="0" err="1"/>
              <a:t>OneGet</a:t>
            </a:r>
            <a:r>
              <a:rPr lang="en-US" dirty="0"/>
              <a:t> silently fails when calling an unsupported cmdlet. Main example Programs provider piping to Uninstall-Package.</a:t>
            </a:r>
          </a:p>
          <a:p>
            <a:endParaRPr lang="en-US" dirty="0"/>
          </a:p>
          <a:p>
            <a:r>
              <a:rPr lang="en-US"/>
              <a:t>PowerShell issues to increase visibility for dynamic parameters #19454 and #19301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1E358-6BE6-4393-AF24-C1F270C78B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60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you’ve had issues with OneGet, give </a:t>
            </a:r>
            <a:r>
              <a:rPr lang="en-US" dirty="0" err="1"/>
              <a:t>AnyPackage</a:t>
            </a:r>
            <a:r>
              <a:rPr lang="en-US" dirty="0"/>
              <a:t> a shot. No shared code with OneGet and the only thing left the same is cmdlet names and some parameters.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1E358-6BE6-4393-AF24-C1F270C78B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56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1E358-6BE6-4393-AF24-C1F270C78B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21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1E358-6BE6-4393-AF24-C1F270C78B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0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Shout out Ethan Bergstrom for Chocolatey, Homebrew, and WinGet providers also mention he is maintainer on </a:t>
            </a:r>
            <a:r>
              <a:rPr lang="en-US" dirty="0" err="1"/>
              <a:t>OneGet</a:t>
            </a:r>
            <a:r>
              <a:rPr lang="en-US" dirty="0"/>
              <a:t> providers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1E358-6BE6-4393-AF24-C1F270C78B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57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NuGet may wait until </a:t>
            </a:r>
            <a:r>
              <a:rPr lang="en-US" dirty="0" err="1"/>
              <a:t>PowerShellGet</a:t>
            </a:r>
            <a:r>
              <a:rPr lang="en-US" dirty="0"/>
              <a:t> adds that functionality.</a:t>
            </a:r>
          </a:p>
          <a:p>
            <a:endParaRPr lang="en-US" dirty="0"/>
          </a:p>
          <a:p>
            <a:r>
              <a:rPr lang="en-US" dirty="0"/>
              <a:t>Linux package managers could be added easily with </a:t>
            </a:r>
            <a:r>
              <a:rPr lang="en-US" dirty="0" err="1"/>
              <a:t>nxTools</a:t>
            </a:r>
            <a:r>
              <a:rPr lang="en-US" dirty="0"/>
              <a:t> module.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1E358-6BE6-4393-AF24-C1F270C78B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51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FD13-14AF-4E0F-B2BC-D187A37D26FA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B64A-0481-4970-84DE-88B578CA0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04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FD13-14AF-4E0F-B2BC-D187A37D26FA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B64A-0481-4970-84DE-88B578CA0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51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FD13-14AF-4E0F-B2BC-D187A37D26FA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B64A-0481-4970-84DE-88B578CA0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79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FD13-14AF-4E0F-B2BC-D187A37D26FA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B64A-0481-4970-84DE-88B578CA0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91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FD13-14AF-4E0F-B2BC-D187A37D26FA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B64A-0481-4970-84DE-88B578CA0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97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FD13-14AF-4E0F-B2BC-D187A37D26FA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B64A-0481-4970-84DE-88B578CA0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01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FD13-14AF-4E0F-B2BC-D187A37D26FA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B64A-0481-4970-84DE-88B578CA0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22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FD13-14AF-4E0F-B2BC-D187A37D26FA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B64A-0481-4970-84DE-88B578CA0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97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FD13-14AF-4E0F-B2BC-D187A37D26FA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B64A-0481-4970-84DE-88B578CA0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91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FD13-14AF-4E0F-B2BC-D187A37D26FA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B64A-0481-4970-84DE-88B578CA0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96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FD13-14AF-4E0F-B2BC-D187A37D26FA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B64A-0481-4970-84DE-88B578CA0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0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FD13-14AF-4E0F-B2BC-D187A37D26FA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B64A-0481-4970-84DE-88B578CA0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42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FD13-14AF-4E0F-B2BC-D187A37D26FA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B64A-0481-4970-84DE-88B578CA0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8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D9CFD13-14AF-4E0F-B2BC-D187A37D26FA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BFFB64A-0481-4970-84DE-88B578CA0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D9CFD13-14AF-4E0F-B2BC-D187A37D26FA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BFFB64A-0481-4970-84DE-88B578CA0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680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yPackage/AnyPackage" TargetMode="External"/><Relationship Id="rId2" Type="http://schemas.openxmlformats.org/officeDocument/2006/relationships/hyperlink" Target="https://anypackage.dev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recursive.com/building-powershell-with-jeffrey-snover" TargetMode="External"/><Relationship Id="rId4" Type="http://schemas.openxmlformats.org/officeDocument/2006/relationships/hyperlink" Target="https://github.com/AnyPackage/AnyPackage/discussions/categories/provider-requests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8214F-8960-551A-F9A8-34D86340B3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AnyPackage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D6FDCD-F9CF-3577-672C-EFCE027AAB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PackageManagment (OneGet) replacement</a:t>
            </a:r>
          </a:p>
        </p:txBody>
      </p:sp>
    </p:spTree>
    <p:extLst>
      <p:ext uri="{BB962C8B-B14F-4D97-AF65-F5344CB8AC3E}">
        <p14:creationId xmlns:p14="http://schemas.microsoft.com/office/powerpoint/2010/main" val="918489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629CC-23EF-7939-1AE5-E80823FDB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Providers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71374-486D-E2BD-2633-EE1B58B2F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OneGet providers: MSI, NuGet, Gist, etc.</a:t>
            </a:r>
          </a:p>
          <a:p>
            <a:endParaRPr lang="en-US" sz="2800" dirty="0"/>
          </a:p>
          <a:p>
            <a:r>
              <a:rPr lang="en-US" sz="2800" dirty="0"/>
              <a:t>Linux: DNF, Pacman, etc.</a:t>
            </a:r>
          </a:p>
          <a:p>
            <a:endParaRPr lang="en-US" sz="2800" dirty="0"/>
          </a:p>
          <a:p>
            <a:r>
              <a:rPr lang="en-US" sz="2800" dirty="0"/>
              <a:t>Applications/Languages: Docker, Python, NPM, etc.</a:t>
            </a:r>
          </a:p>
        </p:txBody>
      </p:sp>
    </p:spTree>
    <p:extLst>
      <p:ext uri="{BB962C8B-B14F-4D97-AF65-F5344CB8AC3E}">
        <p14:creationId xmlns:p14="http://schemas.microsoft.com/office/powerpoint/2010/main" val="1983455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E7944-B660-A178-D9C9-05C2DDAB2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65495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3E304C-EA6A-3F96-DDF6-B2AE5FE54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Package Providers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DF1DC1-055D-97A8-BF39-5B4156B40C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086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DCD58-18D2-4C74-4364-1102A06CB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Providers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61A8A-5A1C-7EBD-B5EB-F14292E01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396458"/>
            <a:ext cx="10554574" cy="3636511"/>
          </a:xfrm>
        </p:spPr>
        <p:txBody>
          <a:bodyPr>
            <a:noAutofit/>
          </a:bodyPr>
          <a:lstStyle/>
          <a:p>
            <a:r>
              <a:rPr lang="en-US" sz="2800" dirty="0"/>
              <a:t>Class based</a:t>
            </a:r>
          </a:p>
          <a:p>
            <a:pPr lvl="1"/>
            <a:r>
              <a:rPr lang="en-US" sz="2800" dirty="0"/>
              <a:t>Inherit a single class</a:t>
            </a:r>
          </a:p>
          <a:p>
            <a:pPr lvl="1"/>
            <a:r>
              <a:rPr lang="en-US" sz="2800" dirty="0"/>
              <a:t>Implement single interface per operation</a:t>
            </a:r>
          </a:p>
          <a:p>
            <a:r>
              <a:rPr lang="en-US" sz="2800" dirty="0"/>
              <a:t>Operations are cmdlets (Get-Package)</a:t>
            </a:r>
          </a:p>
          <a:p>
            <a:r>
              <a:rPr lang="en-US" sz="2800" dirty="0"/>
              <a:t>Mix and match operations</a:t>
            </a:r>
          </a:p>
          <a:p>
            <a:r>
              <a:rPr lang="en-US" sz="2800" dirty="0"/>
              <a:t>Dynamic parameters</a:t>
            </a:r>
          </a:p>
        </p:txBody>
      </p:sp>
    </p:spTree>
    <p:extLst>
      <p:ext uri="{BB962C8B-B14F-4D97-AF65-F5344CB8AC3E}">
        <p14:creationId xmlns:p14="http://schemas.microsoft.com/office/powerpoint/2010/main" val="2741817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31C7A-8319-8140-07B8-C0EB8F166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A7CC3-2AE0-C629-C904-62C3CD35C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Existing package manager</a:t>
            </a:r>
          </a:p>
          <a:p>
            <a:r>
              <a:rPr lang="en-US" sz="2800" dirty="0"/>
              <a:t>New package manager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095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85187-51FE-8903-6616-2C06E9BCA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(Cmdlets)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11FBD1-97D6-7609-5BCB-3C2DFB31F49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19150" y="2222500"/>
          <a:ext cx="105537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6850">
                  <a:extLst>
                    <a:ext uri="{9D8B030D-6E8A-4147-A177-3AD203B41FA5}">
                      <a16:colId xmlns:a16="http://schemas.microsoft.com/office/drawing/2014/main" val="4157142125"/>
                    </a:ext>
                  </a:extLst>
                </a:gridCol>
                <a:gridCol w="5276850">
                  <a:extLst>
                    <a:ext uri="{9D8B030D-6E8A-4147-A177-3AD203B41FA5}">
                      <a16:colId xmlns:a16="http://schemas.microsoft.com/office/drawing/2014/main" val="32353975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Cmdlet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831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Find-Package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IFindPackage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8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Get-Package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IGetPackage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358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Install-Package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IInstallPackage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287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Publish-Package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IPublishPackage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502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Save-Package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ISavePackage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298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Uninstall-Package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IUninstallPackage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62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Update-Package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IUpdatePackage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7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Get-</a:t>
                      </a:r>
                      <a:r>
                        <a:rPr lang="en-US" dirty="0" err="1"/>
                        <a:t>PackageSource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IGetSource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469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Register-</a:t>
                      </a:r>
                      <a:r>
                        <a:rPr lang="en-US" dirty="0" err="1"/>
                        <a:t>PackageSource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ISetSource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03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Set-</a:t>
                      </a:r>
                      <a:r>
                        <a:rPr lang="en-US" dirty="0" err="1"/>
                        <a:t>PackageSource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ISetSource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384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Unregister-</a:t>
                      </a:r>
                      <a:r>
                        <a:rPr lang="en-US" dirty="0" err="1"/>
                        <a:t>PackageSource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ISetSource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380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3648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5A088-E1C3-A1B1-548F-0AEF3853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Operations (Cmdlets)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0C17FFB-2FAF-3B74-C4BE-0B1CB641D55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19150" y="2222500"/>
          <a:ext cx="105537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6850">
                  <a:extLst>
                    <a:ext uri="{9D8B030D-6E8A-4147-A177-3AD203B41FA5}">
                      <a16:colId xmlns:a16="http://schemas.microsoft.com/office/drawing/2014/main" val="3465529104"/>
                    </a:ext>
                  </a:extLst>
                </a:gridCol>
                <a:gridCol w="5276850">
                  <a:extLst>
                    <a:ext uri="{9D8B030D-6E8A-4147-A177-3AD203B41FA5}">
                      <a16:colId xmlns:a16="http://schemas.microsoft.com/office/drawing/2014/main" val="175760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Cmdlet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865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New-Package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new package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042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Build-Package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Build/compile package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52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Restore-Package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Restore from dependencies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705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Optimize-Package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 outdated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203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Unpublish-Package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Removes package from 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364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Lock-Package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Pin package to specific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150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Unlock-Package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Unpin package from specific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152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Hide-Package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Unlists package from 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25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Show-Package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Lists package from 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313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Enable-</a:t>
                      </a:r>
                      <a:r>
                        <a:rPr lang="en-US" dirty="0" err="1"/>
                        <a:t>PackageSource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Enable package 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331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Disable-</a:t>
                      </a:r>
                      <a:r>
                        <a:rPr lang="en-US" dirty="0" err="1"/>
                        <a:t>PackageSource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Disable package 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931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8961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AF9C7-DF41-D821-3B0D-D792EB92C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 package provider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C0582A-D29C-62DC-1C82-6110C43D4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63" y="2283873"/>
            <a:ext cx="114681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184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E7944-B660-A178-D9C9-05C2DDAB2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73436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3E304C-EA6A-3F96-DDF6-B2AE5FE54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Extensible Systems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DF1DC1-055D-97A8-BF39-5B4156B40C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24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48E92-F26D-00C1-94CA-7212F4F51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1118C-1B83-9E25-0CEC-A189A911C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Principal Technology Architect at Oracle</a:t>
            </a:r>
          </a:p>
          <a:p>
            <a:endParaRPr lang="en-US" sz="2400" dirty="0"/>
          </a:p>
          <a:p>
            <a:r>
              <a:rPr lang="en-US" sz="2400" dirty="0"/>
              <a:t>Been using PowerShell for 13 years</a:t>
            </a:r>
          </a:p>
        </p:txBody>
      </p:sp>
    </p:spTree>
    <p:extLst>
      <p:ext uri="{BB962C8B-B14F-4D97-AF65-F5344CB8AC3E}">
        <p14:creationId xmlns:p14="http://schemas.microsoft.com/office/powerpoint/2010/main" val="295650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B98EE-0404-10D7-5A86-49B894CAE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Shipping extensions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483A7-5902-0FF3-B892-21E4BD9A7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Autofit/>
          </a:bodyPr>
          <a:lstStyle/>
          <a:p>
            <a:r>
              <a:rPr lang="en-US" sz="2000" dirty="0"/>
              <a:t>PowerShell Modules</a:t>
            </a:r>
          </a:p>
          <a:p>
            <a:pPr lvl="1"/>
            <a:r>
              <a:rPr lang="en-US" sz="2000" dirty="0"/>
              <a:t>Standalone</a:t>
            </a:r>
          </a:p>
          <a:p>
            <a:pPr lvl="1"/>
            <a:r>
              <a:rPr lang="en-US" sz="2000" dirty="0"/>
              <a:t>Nested</a:t>
            </a:r>
          </a:p>
          <a:p>
            <a:endParaRPr lang="en-US" sz="2000" dirty="0"/>
          </a:p>
          <a:p>
            <a:r>
              <a:rPr lang="en-US" sz="2000" dirty="0"/>
              <a:t>Online registry</a:t>
            </a:r>
          </a:p>
          <a:p>
            <a:pPr lvl="1"/>
            <a:r>
              <a:rPr lang="en-US" sz="2000" dirty="0"/>
              <a:t>Find-</a:t>
            </a:r>
            <a:r>
              <a:rPr lang="en-US" sz="2000" dirty="0" err="1"/>
              <a:t>PackageProvider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Discoverability</a:t>
            </a:r>
          </a:p>
          <a:p>
            <a:pPr lvl="1"/>
            <a:r>
              <a:rPr lang="en-US" sz="2000" dirty="0"/>
              <a:t>Find-</a:t>
            </a:r>
            <a:r>
              <a:rPr lang="en-US" sz="2000" dirty="0" err="1"/>
              <a:t>PSResource</a:t>
            </a:r>
            <a:r>
              <a:rPr lang="en-US" sz="2000" dirty="0"/>
              <a:t> –Tags ‘</a:t>
            </a:r>
            <a:r>
              <a:rPr lang="en-US" sz="2000" dirty="0" err="1"/>
              <a:t>SecretManagement</a:t>
            </a:r>
            <a:r>
              <a:rPr lang="en-US" sz="2000" dirty="0"/>
              <a:t>’</a:t>
            </a:r>
          </a:p>
          <a:p>
            <a:pPr lvl="1"/>
            <a:r>
              <a:rPr lang="en-US" sz="2000" dirty="0"/>
              <a:t>Get-</a:t>
            </a:r>
            <a:r>
              <a:rPr lang="en-US" sz="2000" dirty="0" err="1"/>
              <a:t>PackageProvider</a:t>
            </a:r>
            <a:r>
              <a:rPr lang="en-US" sz="2000" dirty="0"/>
              <a:t> –</a:t>
            </a:r>
            <a:r>
              <a:rPr lang="en-US" sz="2000" dirty="0" err="1"/>
              <a:t>ListAvailable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48106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9E8A7-BF71-F3A8-F454-1A8C42FBA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Registering / Loading Extensions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0EBC5-CB4B-1AE6-4DA4-564DF236C5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95249-F15B-9B98-E560-414470B848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Import-Module</a:t>
            </a:r>
          </a:p>
          <a:p>
            <a:r>
              <a:rPr lang="en-US" sz="2000" dirty="0"/>
              <a:t>User initiated</a:t>
            </a:r>
          </a:p>
          <a:p>
            <a:r>
              <a:rPr lang="en-US" sz="2000" dirty="0"/>
              <a:t>Each PowerShell instance</a:t>
            </a:r>
          </a:p>
          <a:p>
            <a:r>
              <a:rPr lang="en-US" sz="2000" dirty="0"/>
              <a:t>Assembly inspection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3E607C-4BDF-95C8-FB34-160F7A6547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dirty="0"/>
              <a:t>Registration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16AEA7-5FBE-C182-FE8E-68508E2EA21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000" dirty="0"/>
              <a:t>Persistent</a:t>
            </a:r>
          </a:p>
          <a:p>
            <a:r>
              <a:rPr lang="en-US" sz="2000" dirty="0"/>
              <a:t>Automatic</a:t>
            </a:r>
          </a:p>
          <a:p>
            <a:r>
              <a:rPr lang="en-US" sz="2000" dirty="0"/>
              <a:t>Register-</a:t>
            </a:r>
            <a:r>
              <a:rPr lang="en-US" sz="2000" dirty="0" err="1"/>
              <a:t>SecretVault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068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29753-2EE0-4656-592D-9866A49A7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574906-27BE-00D6-06A2-FEF4ADCDF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780A7-3146-7C94-6F72-FF4E6749A9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Consistent</a:t>
            </a:r>
          </a:p>
          <a:p>
            <a:r>
              <a:rPr lang="en-US" sz="2200" dirty="0"/>
              <a:t>Language specific</a:t>
            </a:r>
          </a:p>
          <a:p>
            <a:endParaRPr lang="en-US" sz="20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C04042A-9D1B-2AB6-6FDF-CB45AD8A1A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dirty="0"/>
              <a:t>Language Features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1D926BB-722C-BA36-14AF-9A990476390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200" dirty="0"/>
              <a:t>Cmdlets/Functions</a:t>
            </a:r>
          </a:p>
          <a:p>
            <a:r>
              <a:rPr lang="en-US" sz="2200" dirty="0"/>
              <a:t>Classes</a:t>
            </a:r>
          </a:p>
          <a:p>
            <a:r>
              <a:rPr lang="en-US" sz="2200" dirty="0"/>
              <a:t>Interfaces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68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D520C-777E-E025-1191-9451C680F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vs Extension Logic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14D1E0-CFF6-FE50-0A6E-A9EECE160A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3C20D-7FC8-E494-4241-6484008626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User interface</a:t>
            </a:r>
          </a:p>
          <a:p>
            <a:r>
              <a:rPr lang="en-US" sz="2000" dirty="0"/>
              <a:t>Parameter validation</a:t>
            </a:r>
          </a:p>
          <a:p>
            <a:r>
              <a:rPr lang="en-US" sz="2000" dirty="0"/>
              <a:t>Helpers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7D5A1E-CB25-E4EF-A33E-ED2B4FFC31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dirty="0"/>
              <a:t>Extension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8DD313-E480-F608-2994-74512200121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000" dirty="0"/>
              <a:t>Limited to completing task</a:t>
            </a:r>
          </a:p>
          <a:p>
            <a:r>
              <a:rPr lang="en-US" sz="2000" dirty="0"/>
              <a:t>Returning data to framework</a:t>
            </a:r>
          </a:p>
        </p:txBody>
      </p:sp>
    </p:spTree>
    <p:extLst>
      <p:ext uri="{BB962C8B-B14F-4D97-AF65-F5344CB8AC3E}">
        <p14:creationId xmlns:p14="http://schemas.microsoft.com/office/powerpoint/2010/main" val="8774978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551CA-890D-AEFF-1630-1EA671082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Multi-threading (</a:t>
            </a:r>
            <a:r>
              <a:rPr lang="en-US" dirty="0" err="1"/>
              <a:t>Runspaces</a:t>
            </a:r>
            <a:r>
              <a:rPr lang="en-US" dirty="0"/>
              <a:t>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984BE-D42D-65EC-23FE-84F56E758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Stateless</a:t>
            </a:r>
          </a:p>
          <a:p>
            <a:endParaRPr lang="en-US" sz="2800" dirty="0"/>
          </a:p>
          <a:p>
            <a:r>
              <a:rPr lang="en-US" sz="2800" dirty="0"/>
              <a:t>Stateful</a:t>
            </a:r>
          </a:p>
          <a:p>
            <a:endParaRPr lang="en-US" sz="2800" dirty="0"/>
          </a:p>
          <a:p>
            <a:r>
              <a:rPr lang="en-US" sz="2800" dirty="0"/>
              <a:t>Static </a:t>
            </a:r>
            <a:r>
              <a:rPr lang="en-US" sz="2800" dirty="0" err="1"/>
              <a:t>Runspace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4426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FB5CA-82D6-C07E-4571-E5EC23567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Extensible Parameters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C29E9A-8CDF-F08F-3AA5-ECFB5396A7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Dynamic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DA5C6-46DC-EDEB-E575-8BC5FCC40A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Parameters visibility</a:t>
            </a:r>
          </a:p>
          <a:p>
            <a:endParaRPr lang="en-US" sz="2000" dirty="0"/>
          </a:p>
          <a:p>
            <a:r>
              <a:rPr lang="en-US" sz="2000" dirty="0"/>
              <a:t>Easy validation</a:t>
            </a:r>
          </a:p>
          <a:p>
            <a:endParaRPr lang="en-US" sz="2000" dirty="0"/>
          </a:p>
          <a:p>
            <a:r>
              <a:rPr lang="en-US" sz="2000" dirty="0"/>
              <a:t>Install-Package –Provider Scoop –Architecture arm64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FE118B-CC7D-68B1-B26D-C8E284F27C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dirty="0" err="1"/>
              <a:t>Hashtable</a:t>
            </a:r>
            <a:r>
              <a:rPr lang="en-US" sz="2800" dirty="0"/>
              <a:t> Parameter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307257-713F-529C-688A-2B10A0D0817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000" dirty="0"/>
              <a:t>Hard to discover valid keys</a:t>
            </a:r>
          </a:p>
          <a:p>
            <a:endParaRPr lang="en-US" sz="2000" dirty="0"/>
          </a:p>
          <a:p>
            <a:r>
              <a:rPr lang="en-US" sz="2000" dirty="0"/>
              <a:t>Hard validation</a:t>
            </a:r>
          </a:p>
          <a:p>
            <a:endParaRPr lang="en-US" sz="2000" dirty="0"/>
          </a:p>
          <a:p>
            <a:r>
              <a:rPr lang="en-US" sz="2000" dirty="0"/>
              <a:t>–</a:t>
            </a:r>
            <a:r>
              <a:rPr lang="en-US" sz="2000" dirty="0" err="1"/>
              <a:t>AdditionalParameters</a:t>
            </a:r>
            <a:r>
              <a:rPr lang="en-US" sz="2000" dirty="0"/>
              <a:t> @{ Value1 = 1; Value2 = 2 }</a:t>
            </a:r>
          </a:p>
        </p:txBody>
      </p:sp>
    </p:spTree>
    <p:extLst>
      <p:ext uri="{BB962C8B-B14F-4D97-AF65-F5344CB8AC3E}">
        <p14:creationId xmlns:p14="http://schemas.microsoft.com/office/powerpoint/2010/main" val="10033537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0FAA3-B429-7318-955C-C9AE0986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E0773-8282-6673-9C37-15C307C53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High initial investment</a:t>
            </a:r>
          </a:p>
          <a:p>
            <a:endParaRPr lang="en-US" sz="2800" dirty="0"/>
          </a:p>
          <a:p>
            <a:r>
              <a:rPr lang="en-US" sz="2800" dirty="0"/>
              <a:t>Increased complexity</a:t>
            </a:r>
          </a:p>
          <a:p>
            <a:endParaRPr lang="en-US" sz="2800" dirty="0"/>
          </a:p>
          <a:p>
            <a:r>
              <a:rPr lang="en-US" sz="2800" dirty="0"/>
              <a:t>Difficulty in modifying extension interface</a:t>
            </a:r>
          </a:p>
        </p:txBody>
      </p:sp>
    </p:spTree>
    <p:extLst>
      <p:ext uri="{BB962C8B-B14F-4D97-AF65-F5344CB8AC3E}">
        <p14:creationId xmlns:p14="http://schemas.microsoft.com/office/powerpoint/2010/main" val="2624862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3236FC9-2C88-1045-B5BF-85EFDA74B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AAF8191-1AFA-C048-4656-74D5404D0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Quickly add new capabilities through extensions</a:t>
            </a:r>
          </a:p>
          <a:p>
            <a:endParaRPr lang="en-US" sz="2800" dirty="0"/>
          </a:p>
          <a:p>
            <a:r>
              <a:rPr lang="en-US" sz="2800" dirty="0"/>
              <a:t>Removes boilerplate code</a:t>
            </a:r>
          </a:p>
          <a:p>
            <a:endParaRPr lang="en-US" sz="2800" dirty="0"/>
          </a:p>
          <a:p>
            <a:r>
              <a:rPr lang="en-US" sz="2800" dirty="0"/>
              <a:t>Framework improvements benefit all extensions</a:t>
            </a:r>
          </a:p>
        </p:txBody>
      </p:sp>
    </p:spTree>
    <p:extLst>
      <p:ext uri="{BB962C8B-B14F-4D97-AF65-F5344CB8AC3E}">
        <p14:creationId xmlns:p14="http://schemas.microsoft.com/office/powerpoint/2010/main" val="11240452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FCA75-A976-9A66-04FC-4AD20E971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is Extensible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8BF88-4896-4116-E047-F29902543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83544"/>
            <a:ext cx="10554574" cy="3636511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Cmdlets / Functions</a:t>
            </a:r>
          </a:p>
          <a:p>
            <a:r>
              <a:rPr lang="en-US" sz="3000" dirty="0"/>
              <a:t>Parameters</a:t>
            </a:r>
          </a:p>
          <a:p>
            <a:r>
              <a:rPr lang="en-US" sz="3000" dirty="0"/>
              <a:t>Formatting</a:t>
            </a:r>
          </a:p>
          <a:p>
            <a:r>
              <a:rPr lang="en-US" sz="3000" dirty="0"/>
              <a:t>Extensible Type System (ETS)</a:t>
            </a:r>
          </a:p>
          <a:p>
            <a:r>
              <a:rPr lang="en-US" sz="3000" dirty="0"/>
              <a:t>PSProviders</a:t>
            </a:r>
          </a:p>
          <a:p>
            <a:r>
              <a:rPr lang="en-US" sz="3000" dirty="0"/>
              <a:t>PSSubSystem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7190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255E2-3298-DB35-884B-71667BDF1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17461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9C243-8192-E14A-92BB-F19D580B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Management Landscape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9804B-B560-8CD1-B804-32239E9CA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635945"/>
            <a:ext cx="10554574" cy="3636511"/>
          </a:xfrm>
        </p:spPr>
        <p:txBody>
          <a:bodyPr/>
          <a:lstStyle/>
          <a:p>
            <a:r>
              <a:rPr lang="en-US" sz="2400" dirty="0"/>
              <a:t>Each platform have its own package manager</a:t>
            </a:r>
          </a:p>
          <a:p>
            <a:endParaRPr lang="en-US" sz="2400" dirty="0"/>
          </a:p>
          <a:p>
            <a:r>
              <a:rPr lang="en-US" sz="2400" dirty="0"/>
              <a:t>Some platforms have multiple package managers</a:t>
            </a:r>
          </a:p>
          <a:p>
            <a:endParaRPr lang="en-US" sz="2400" dirty="0"/>
          </a:p>
          <a:p>
            <a:r>
              <a:rPr lang="en-US" sz="2400" dirty="0"/>
              <a:t>New package managers being created</a:t>
            </a:r>
          </a:p>
          <a:p>
            <a:endParaRPr lang="en-US" sz="2400" dirty="0"/>
          </a:p>
          <a:p>
            <a:r>
              <a:rPr lang="en-US" sz="2400" dirty="0"/>
              <a:t>No consistent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11283055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2D71F-7A61-944A-4301-81CA6CC42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6C0C2-26F6-CEE5-EAB6-588C88AC8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  <a:p>
            <a:pPr lvl="1"/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https://anypackage.dev</a:t>
            </a:r>
            <a:endParaRPr lang="en-US" dirty="0"/>
          </a:p>
          <a:p>
            <a:r>
              <a:rPr lang="en-US" dirty="0"/>
              <a:t>GitHub</a:t>
            </a:r>
          </a:p>
          <a:p>
            <a:pPr lvl="1"/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https://github.com/AnyPackage/AnyPackage</a:t>
            </a:r>
            <a:endParaRPr lang="en-US" dirty="0"/>
          </a:p>
          <a:p>
            <a:r>
              <a:rPr lang="en-US" dirty="0"/>
              <a:t>Provider requests</a:t>
            </a:r>
          </a:p>
          <a:p>
            <a:pPr lvl="1"/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https://github.com/AnyPackage/AnyPackage/discussions/categories/provider-requests</a:t>
            </a:r>
            <a:endParaRPr lang="en-US" dirty="0"/>
          </a:p>
          <a:p>
            <a:r>
              <a:rPr lang="en-US" dirty="0"/>
              <a:t>Jeffery </a:t>
            </a:r>
            <a:r>
              <a:rPr lang="en-US" dirty="0" err="1"/>
              <a:t>Snover</a:t>
            </a:r>
            <a:r>
              <a:rPr lang="en-US" dirty="0"/>
              <a:t> Interview</a:t>
            </a:r>
          </a:p>
          <a:p>
            <a:pPr lvl="1"/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https://corecursive.com/building-powershell-with-jeffrey-snover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8088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96FD6-53C9-6D85-2229-C8238DE8C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Package Providers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A896AF-9F1F-0AC7-3E65-08E9DE4BC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70" y="3582100"/>
            <a:ext cx="11046860" cy="145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9060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5E847-4DF5-6D66-8796-4D9414147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Available Package Providers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F3B81-B58E-7565-938C-E2256CDE4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932" y="2815947"/>
            <a:ext cx="7260134" cy="30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006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630BA-0460-F95B-E65C-517DD07A1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Package Providers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FF224A-CD72-BD8C-65B9-E7D7A694D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546" y="3216639"/>
            <a:ext cx="10218908" cy="228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9100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13D7-367E-39E6-538A-2892A6CCC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Lifecycle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54D947-F08F-73B6-B16A-DC491C136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411" y="3196207"/>
            <a:ext cx="9627178" cy="229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292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91506-B4CE-E89D-70B8-AA233E0E9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Parameters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77A6F-0345-17E7-6F8B-7B343F59AE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3" y="2222287"/>
            <a:ext cx="3333838" cy="3638763"/>
          </a:xfrm>
        </p:spPr>
        <p:txBody>
          <a:bodyPr/>
          <a:lstStyle/>
          <a:p>
            <a:r>
              <a:rPr lang="en-US" dirty="0"/>
              <a:t>Provider parameter must be passed in order for dynamic parameters to appear</a:t>
            </a:r>
          </a:p>
          <a:p>
            <a:r>
              <a:rPr lang="en-US" dirty="0"/>
              <a:t>Currently have issues opened to increase discovery of dynamic parameters and their help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3F8CC6C-5EDB-D563-8FA0-4D9A5A3792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26140" y="3322041"/>
            <a:ext cx="7299130" cy="1786854"/>
          </a:xfrm>
        </p:spPr>
      </p:pic>
    </p:spTree>
    <p:extLst>
      <p:ext uri="{BB962C8B-B14F-4D97-AF65-F5344CB8AC3E}">
        <p14:creationId xmlns:p14="http://schemas.microsoft.com/office/powerpoint/2010/main" val="672872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19E7D-F2BC-5CE1-7141-24262B47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PackageManagement (OneGet)?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E5C33-6B64-8B5A-803B-5B9CB8C54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91427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Module created by PowerShell team</a:t>
            </a:r>
          </a:p>
          <a:p>
            <a:endParaRPr lang="en-US" sz="2400" dirty="0"/>
          </a:p>
          <a:p>
            <a:r>
              <a:rPr lang="en-US" sz="2400" dirty="0"/>
              <a:t>Unified package management interface</a:t>
            </a:r>
          </a:p>
          <a:p>
            <a:endParaRPr lang="en-US" sz="2400" dirty="0"/>
          </a:p>
          <a:p>
            <a:r>
              <a:rPr lang="en-US" sz="2400" dirty="0"/>
              <a:t>Extensible</a:t>
            </a:r>
          </a:p>
          <a:p>
            <a:endParaRPr lang="en-US" sz="2400" dirty="0"/>
          </a:p>
          <a:p>
            <a:r>
              <a:rPr lang="en-US" sz="2400" dirty="0"/>
              <a:t>Used by PowerShellGet v2</a:t>
            </a:r>
          </a:p>
          <a:p>
            <a:endParaRPr lang="en-US" sz="2400" dirty="0"/>
          </a:p>
          <a:p>
            <a:r>
              <a:rPr lang="en-US" sz="2400" dirty="0"/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1223086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B2B55-FD45-21E6-9E85-25CDAA2A6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Design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7C0B1-53CA-A138-7A97-8844CEFB3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50" y="2385786"/>
            <a:ext cx="10553700" cy="4025026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Address all known </a:t>
            </a:r>
            <a:r>
              <a:rPr lang="en-US" sz="2400" dirty="0" err="1"/>
              <a:t>OneGet</a:t>
            </a:r>
            <a:r>
              <a:rPr lang="en-US" sz="2400" dirty="0"/>
              <a:t> issues</a:t>
            </a:r>
          </a:p>
          <a:p>
            <a:endParaRPr lang="en-US" sz="2400" dirty="0"/>
          </a:p>
          <a:p>
            <a:r>
              <a:rPr lang="en-US" sz="2400" dirty="0"/>
              <a:t>Easily add new cmdlets</a:t>
            </a:r>
          </a:p>
          <a:p>
            <a:endParaRPr lang="en-US" sz="2400" dirty="0"/>
          </a:p>
          <a:p>
            <a:r>
              <a:rPr lang="en-US" sz="2400" dirty="0"/>
              <a:t>Intuitive user experience</a:t>
            </a:r>
          </a:p>
          <a:p>
            <a:endParaRPr lang="en-US" sz="2400" dirty="0"/>
          </a:p>
          <a:p>
            <a:r>
              <a:rPr lang="en-US" sz="2400" dirty="0"/>
              <a:t>Simple extension authoring experience</a:t>
            </a:r>
          </a:p>
          <a:p>
            <a:endParaRPr lang="en-US" sz="2400" dirty="0"/>
          </a:p>
          <a:p>
            <a:r>
              <a:rPr lang="en-US" sz="2400" dirty="0"/>
              <a:t>PowerShell and C# extensions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041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DC141-898F-65FD-6311-B55BC123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1DEB6-3B60-EFB3-DF67-3EFFB0F2B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Spiritual successor to </a:t>
            </a:r>
            <a:r>
              <a:rPr lang="en-US" sz="2400" dirty="0" err="1"/>
              <a:t>OneGet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Not a fork of </a:t>
            </a:r>
            <a:r>
              <a:rPr lang="en-US" sz="2400" dirty="0" err="1"/>
              <a:t>OneGet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Does not support </a:t>
            </a:r>
            <a:r>
              <a:rPr lang="en-US" sz="2400" dirty="0" err="1"/>
              <a:t>OneGet</a:t>
            </a:r>
            <a:r>
              <a:rPr lang="en-US" sz="2400" dirty="0"/>
              <a:t> providers</a:t>
            </a:r>
          </a:p>
        </p:txBody>
      </p:sp>
    </p:spTree>
    <p:extLst>
      <p:ext uri="{BB962C8B-B14F-4D97-AF65-F5344CB8AC3E}">
        <p14:creationId xmlns:p14="http://schemas.microsoft.com/office/powerpoint/2010/main" val="1752467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C49A6-CE7B-5C1B-E315-7CD8D9B77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FECCC81-044E-1C63-D969-8A86D1047D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304F2-91A0-04BB-53B4-33D6CCB87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>
            <a:normAutofit/>
          </a:bodyPr>
          <a:lstStyle/>
          <a:p>
            <a:r>
              <a:rPr lang="en-US" dirty="0"/>
              <a:t>Cross-platform</a:t>
            </a:r>
          </a:p>
          <a:p>
            <a:pPr lvl="1"/>
            <a:r>
              <a:rPr lang="en-US" dirty="0"/>
              <a:t>Windows</a:t>
            </a:r>
          </a:p>
          <a:p>
            <a:pPr lvl="1"/>
            <a:r>
              <a:rPr lang="en-US" dirty="0"/>
              <a:t>Linux</a:t>
            </a:r>
          </a:p>
          <a:p>
            <a:pPr lvl="1"/>
            <a:r>
              <a:rPr lang="en-US" dirty="0"/>
              <a:t>MacOS</a:t>
            </a:r>
          </a:p>
          <a:p>
            <a:r>
              <a:rPr lang="en-US" dirty="0"/>
              <a:t>Written in C#</a:t>
            </a:r>
          </a:p>
          <a:p>
            <a:r>
              <a:rPr lang="en-US" dirty="0"/>
              <a:t>Extensible</a:t>
            </a:r>
          </a:p>
          <a:p>
            <a:pPr lvl="1"/>
            <a:r>
              <a:rPr lang="en-US" dirty="0"/>
              <a:t>C#</a:t>
            </a:r>
          </a:p>
          <a:p>
            <a:pPr lvl="1"/>
            <a:r>
              <a:rPr lang="en-US" dirty="0"/>
              <a:t>PowerShell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F0ACCA-2221-6807-C864-670871F55CEB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188075" y="2174875"/>
            <a:ext cx="5194300" cy="576263"/>
          </a:xfrm>
        </p:spPr>
        <p:txBody>
          <a:bodyPr/>
          <a:lstStyle/>
          <a:p>
            <a:r>
              <a:rPr lang="en-US" dirty="0"/>
              <a:t>PowerShell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896C71D-3D04-476A-557E-FC3B9262912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PowerShell 5.1+</a:t>
            </a:r>
          </a:p>
          <a:p>
            <a:r>
              <a:rPr lang="en-US" dirty="0"/>
              <a:t>Updateable help</a:t>
            </a:r>
          </a:p>
          <a:p>
            <a:r>
              <a:rPr lang="en-US" dirty="0"/>
              <a:t>Argument completers</a:t>
            </a:r>
          </a:p>
          <a:p>
            <a:r>
              <a:rPr lang="en-US" dirty="0"/>
              <a:t>Feedback and command predictor</a:t>
            </a:r>
          </a:p>
          <a:p>
            <a:r>
              <a:rPr lang="en-US" dirty="0"/>
              <a:t>DSC resources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941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DCD58-18D2-4C74-4364-1102A06CB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Providers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61A8A-5A1C-7EBD-B5EB-F14292E01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Bridge </a:t>
            </a:r>
            <a:r>
              <a:rPr lang="en-US" sz="2800" dirty="0" err="1"/>
              <a:t>AnyPackage</a:t>
            </a:r>
            <a:r>
              <a:rPr lang="en-US" sz="2800" dirty="0"/>
              <a:t> to package manager</a:t>
            </a:r>
          </a:p>
          <a:p>
            <a:endParaRPr lang="en-US" sz="2800" dirty="0"/>
          </a:p>
          <a:p>
            <a:r>
              <a:rPr lang="en-US" sz="2800" dirty="0"/>
              <a:t>PowerShell modules</a:t>
            </a:r>
          </a:p>
          <a:p>
            <a:endParaRPr lang="en-US" sz="2800" dirty="0"/>
          </a:p>
          <a:p>
            <a:r>
              <a:rPr lang="en-US" sz="2800" dirty="0"/>
              <a:t>Import module to load package provider</a:t>
            </a:r>
          </a:p>
        </p:txBody>
      </p:sp>
    </p:spTree>
    <p:extLst>
      <p:ext uri="{BB962C8B-B14F-4D97-AF65-F5344CB8AC3E}">
        <p14:creationId xmlns:p14="http://schemas.microsoft.com/office/powerpoint/2010/main" val="1229302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69861-5CCB-7010-B53C-4E23D7BDA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Package Providers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8E8983F-AFB6-D1FA-2C73-7E8B1EA79E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5935604"/>
              </p:ext>
            </p:extLst>
          </p:nvPr>
        </p:nvGraphicFramePr>
        <p:xfrm>
          <a:off x="819150" y="2222500"/>
          <a:ext cx="105537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6850">
                  <a:extLst>
                    <a:ext uri="{9D8B030D-6E8A-4147-A177-3AD203B41FA5}">
                      <a16:colId xmlns:a16="http://schemas.microsoft.com/office/drawing/2014/main" val="1727883147"/>
                    </a:ext>
                  </a:extLst>
                </a:gridCol>
                <a:gridCol w="5276850">
                  <a:extLst>
                    <a:ext uri="{9D8B030D-6E8A-4147-A177-3AD203B41FA5}">
                      <a16:colId xmlns:a16="http://schemas.microsoft.com/office/drawing/2014/main" val="2826053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Provider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628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.NET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AnyPackage.DotNet.Tool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562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AnyPackage.Apt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141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Chocolatey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AnyPackage.Chocolatey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6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Homebrew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AnyPackage.Homebrew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86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AnyPackage.ModuleFast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821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Msu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AnyPackage.Msu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39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Pkgx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AnyPackage.Pkgx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911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PSResourceGet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AnyPackage.PSResourceGet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807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AnyPackage.Programs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435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AnyPackage.Scoop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359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WinGet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AnyPackage.WinGet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537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369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b1851626-05c4-426e-b768-1c35733f6fea}" enabled="1" method="Standard" siteId="{fbc493a8-0d24-4454-a815-f4ca58e8c09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28564</TotalTime>
  <Words>920</Words>
  <Application>Microsoft Office PowerPoint</Application>
  <PresentationFormat>Widescreen</PresentationFormat>
  <Paragraphs>298</Paragraphs>
  <Slides>35</Slides>
  <Notes>19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Calibri</vt:lpstr>
      <vt:lpstr>Century Gothic</vt:lpstr>
      <vt:lpstr>Wingdings 2</vt:lpstr>
      <vt:lpstr>Quotable</vt:lpstr>
      <vt:lpstr>AnyPackage</vt:lpstr>
      <vt:lpstr>Who am I?</vt:lpstr>
      <vt:lpstr>Package Management Landscape</vt:lpstr>
      <vt:lpstr>What is PackageManagement (OneGet)?</vt:lpstr>
      <vt:lpstr>Design goals</vt:lpstr>
      <vt:lpstr>AnyPackage</vt:lpstr>
      <vt:lpstr>Features</vt:lpstr>
      <vt:lpstr>Package Providers</vt:lpstr>
      <vt:lpstr>Current Package Providers</vt:lpstr>
      <vt:lpstr>Potential Providers</vt:lpstr>
      <vt:lpstr>Demo</vt:lpstr>
      <vt:lpstr>Creating Package Providers</vt:lpstr>
      <vt:lpstr>Package Providers</vt:lpstr>
      <vt:lpstr>Designing</vt:lpstr>
      <vt:lpstr>Operations (Cmdlets)</vt:lpstr>
      <vt:lpstr>Potential Operations (Cmdlets)</vt:lpstr>
      <vt:lpstr>How to create a package provider</vt:lpstr>
      <vt:lpstr>Demo</vt:lpstr>
      <vt:lpstr>Creating Extensible Systems</vt:lpstr>
      <vt:lpstr>Shipping extensions</vt:lpstr>
      <vt:lpstr>Registering / Loading Extensions</vt:lpstr>
      <vt:lpstr>Programming Languages</vt:lpstr>
      <vt:lpstr>Framework vs Extension Logic</vt:lpstr>
      <vt:lpstr>Multi-threading (Runspaces) </vt:lpstr>
      <vt:lpstr>Extensible Parameters</vt:lpstr>
      <vt:lpstr>Challenges</vt:lpstr>
      <vt:lpstr>Advantages</vt:lpstr>
      <vt:lpstr>PowerShell is Extensible</vt:lpstr>
      <vt:lpstr>Questions?</vt:lpstr>
      <vt:lpstr>Additional Resources</vt:lpstr>
      <vt:lpstr>Finding Package Providers</vt:lpstr>
      <vt:lpstr>Getting Available Package Providers</vt:lpstr>
      <vt:lpstr>Importing Package Providers</vt:lpstr>
      <vt:lpstr>Package Lifecycle</vt:lpstr>
      <vt:lpstr>Dynamic 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AnyPackage</dc:title>
  <dc:creator>Thomas</dc:creator>
  <cp:lastModifiedBy>Thomas</cp:lastModifiedBy>
  <cp:revision>257</cp:revision>
  <dcterms:created xsi:type="dcterms:W3CDTF">2023-03-04T00:32:15Z</dcterms:created>
  <dcterms:modified xsi:type="dcterms:W3CDTF">2024-10-02T00:38:50Z</dcterms:modified>
</cp:coreProperties>
</file>