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56" r:id="rId2"/>
    <p:sldId id="257" r:id="rId3"/>
    <p:sldId id="260" r:id="rId4"/>
    <p:sldId id="259" r:id="rId5"/>
    <p:sldId id="261" r:id="rId6"/>
    <p:sldId id="276" r:id="rId7"/>
    <p:sldId id="265" r:id="rId8"/>
    <p:sldId id="266" r:id="rId9"/>
    <p:sldId id="267" r:id="rId10"/>
    <p:sldId id="269" r:id="rId11"/>
    <p:sldId id="275" r:id="rId12"/>
    <p:sldId id="262" r:id="rId13"/>
    <p:sldId id="263" r:id="rId14"/>
    <p:sldId id="270" r:id="rId15"/>
    <p:sldId id="271" r:id="rId16"/>
    <p:sldId id="272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2FDE82-927F-4C3A-8D58-64011421F242}">
          <p14:sldIdLst>
            <p14:sldId id="256"/>
            <p14:sldId id="257"/>
            <p14:sldId id="260"/>
            <p14:sldId id="259"/>
            <p14:sldId id="261"/>
            <p14:sldId id="276"/>
            <p14:sldId id="265"/>
            <p14:sldId id="266"/>
            <p14:sldId id="267"/>
            <p14:sldId id="269"/>
            <p14:sldId id="275"/>
            <p14:sldId id="262"/>
            <p14:sldId id="263"/>
          </p14:sldIdLst>
        </p14:section>
        <p14:section name="Demo" id="{9707438A-E127-43D1-937F-803CE147FBEC}">
          <p14:sldIdLst>
            <p14:sldId id="270"/>
            <p14:sldId id="271"/>
            <p14:sldId id="272"/>
            <p14:sldId id="274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77903" autoAdjust="0"/>
  </p:normalViewPr>
  <p:slideViewPr>
    <p:cSldViewPr snapToGrid="0">
      <p:cViewPr varScale="1">
        <p:scale>
          <a:sx n="67" d="100"/>
          <a:sy n="67" d="100"/>
        </p:scale>
        <p:origin x="12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5D55-2E36-4481-B5D8-DCB6C6D399B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1E358-6BE6-4393-AF24-C1F270C7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20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E358-6BE6-4393-AF24-C1F270C78B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09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you’ve had issues with OneGet, give </a:t>
            </a:r>
            <a:r>
              <a:rPr lang="en-US" dirty="0" err="1"/>
              <a:t>AnyPackage</a:t>
            </a:r>
            <a:r>
              <a:rPr lang="en-US" dirty="0"/>
              <a:t> a shot. No shared code with OneGet and the only thing left the same is cmdlet names and some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E358-6BE6-4393-AF24-C1F270C78B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56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like with </a:t>
            </a:r>
            <a:r>
              <a:rPr lang="en-US" dirty="0" err="1"/>
              <a:t>PowerShellGet</a:t>
            </a:r>
            <a:r>
              <a:rPr lang="en-US" dirty="0"/>
              <a:t> v3 addressing major user complaints. </a:t>
            </a:r>
            <a:r>
              <a:rPr lang="en-US" dirty="0" err="1"/>
              <a:t>AnyPackage</a:t>
            </a:r>
            <a:r>
              <a:rPr lang="en-US" dirty="0"/>
              <a:t> is doing that for OneGet. I went through every OneGet issue and ensured </a:t>
            </a:r>
            <a:r>
              <a:rPr lang="en-US" dirty="0" err="1"/>
              <a:t>AnyPackage</a:t>
            </a:r>
            <a:r>
              <a:rPr lang="en-US" dirty="0"/>
              <a:t> didn’t have that issue.</a:t>
            </a:r>
          </a:p>
          <a:p>
            <a:endParaRPr lang="en-US" dirty="0"/>
          </a:p>
          <a:p>
            <a:r>
              <a:rPr lang="en-US" dirty="0"/>
              <a:t>OneGet heavy-handed approach when it came to dependencies. Main example being NuGet provider circular dependency error.</a:t>
            </a:r>
          </a:p>
          <a:p>
            <a:endParaRPr lang="en-US" dirty="0"/>
          </a:p>
          <a:p>
            <a:r>
              <a:rPr lang="en-US" dirty="0"/>
              <a:t>OneGet Update-Package was never added and oldest issue.</a:t>
            </a:r>
          </a:p>
          <a:p>
            <a:endParaRPr lang="en-US" dirty="0"/>
          </a:p>
          <a:p>
            <a:r>
              <a:rPr lang="en-US" dirty="0"/>
              <a:t>Provider added parameters were added for multiple cmdlets and didn’t make sense like Install-Package having an </a:t>
            </a:r>
            <a:r>
              <a:rPr lang="en-US" dirty="0" err="1"/>
              <a:t>AllVersions</a:t>
            </a:r>
            <a:r>
              <a:rPr lang="en-US" dirty="0"/>
              <a:t> parameter.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E358-6BE6-4393-AF24-C1F270C78B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60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Issue where OneGet silently fails when calling an unsupported cmdlet. Main example Programs provider piping to Uninstall-Package.</a:t>
            </a:r>
          </a:p>
          <a:p>
            <a:endParaRPr lang="en-US" dirty="0"/>
          </a:p>
          <a:p>
            <a:r>
              <a:rPr lang="en-US" dirty="0"/>
              <a:t>PowerShell issues to increase visibility for dynamic parameters #19454 and #19301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E358-6BE6-4393-AF24-C1F270C78B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0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 lines of boilerplate code to create a provider.</a:t>
            </a:r>
          </a:p>
          <a:p>
            <a:endParaRPr lang="en-US" dirty="0"/>
          </a:p>
          <a:p>
            <a:r>
              <a:rPr lang="en-US" dirty="0"/>
              <a:t>Business logic does not have to be in the class if you like to use functions. Just put the function name with request as a parameter.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E358-6BE6-4393-AF24-C1F270C78B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51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ISetSource</a:t>
            </a:r>
            <a:r>
              <a:rPr lang="en-US" dirty="0"/>
              <a:t> is only interface with multiple methods/cmdlets </a:t>
            </a:r>
            <a:r>
              <a:rPr lang="en-US"/>
              <a:t>to implement.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E358-6BE6-4393-AF24-C1F270C78B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10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operations (cmdlets) can be added very easily, and existing providers can opt-in to these new features.</a:t>
            </a:r>
          </a:p>
          <a:p>
            <a:endParaRPr lang="en-US" dirty="0"/>
          </a:p>
          <a:p>
            <a:r>
              <a:rPr lang="en-US" dirty="0"/>
              <a:t>Call-out restore, optimize and pinning.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E358-6BE6-4393-AF24-C1F270C78B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48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Shout out Ethan Bergstrom for Chocolatey and </a:t>
            </a:r>
            <a:r>
              <a:rPr lang="en-US" dirty="0" err="1"/>
              <a:t>WinGet</a:t>
            </a:r>
            <a:r>
              <a:rPr lang="en-US" dirty="0"/>
              <a:t> providers also mention he is maintainer on </a:t>
            </a:r>
            <a:r>
              <a:rPr lang="en-US" dirty="0" err="1"/>
              <a:t>ChocolateyGet</a:t>
            </a:r>
            <a:r>
              <a:rPr lang="en-US" dirty="0"/>
              <a:t>, </a:t>
            </a:r>
            <a:r>
              <a:rPr lang="en-US" dirty="0" err="1"/>
              <a:t>WinGet</a:t>
            </a:r>
            <a:r>
              <a:rPr lang="en-US" dirty="0"/>
              <a:t>, and Homebrew </a:t>
            </a:r>
            <a:r>
              <a:rPr lang="en-US" dirty="0" err="1"/>
              <a:t>OneGet</a:t>
            </a:r>
            <a:r>
              <a:rPr lang="en-US" dirty="0"/>
              <a:t> providers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E358-6BE6-4393-AF24-C1F270C78B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57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NuGet may wait until </a:t>
            </a:r>
            <a:r>
              <a:rPr lang="en-US" dirty="0" err="1"/>
              <a:t>PowerShellGet</a:t>
            </a:r>
            <a:r>
              <a:rPr lang="en-US" dirty="0"/>
              <a:t> adds that functionality.</a:t>
            </a:r>
          </a:p>
          <a:p>
            <a:endParaRPr lang="en-US" dirty="0"/>
          </a:p>
          <a:p>
            <a:r>
              <a:rPr lang="en-US" dirty="0"/>
              <a:t>Linux package managers could be added easily with </a:t>
            </a:r>
            <a:r>
              <a:rPr lang="en-US" dirty="0" err="1"/>
              <a:t>nxTools</a:t>
            </a:r>
            <a:r>
              <a:rPr lang="en-US" dirty="0"/>
              <a:t> module.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E358-6BE6-4393-AF24-C1F270C78B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5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FD13-14AF-4E0F-B2BC-D187A37D26F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B64A-0481-4970-84DE-88B578CA0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0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FD13-14AF-4E0F-B2BC-D187A37D26F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B64A-0481-4970-84DE-88B578CA0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5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FD13-14AF-4E0F-B2BC-D187A37D26F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B64A-0481-4970-84DE-88B578CA0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79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FD13-14AF-4E0F-B2BC-D187A37D26F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B64A-0481-4970-84DE-88B578CA0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1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FD13-14AF-4E0F-B2BC-D187A37D26F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B64A-0481-4970-84DE-88B578CA0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97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FD13-14AF-4E0F-B2BC-D187A37D26F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B64A-0481-4970-84DE-88B578CA0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0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FD13-14AF-4E0F-B2BC-D187A37D26F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B64A-0481-4970-84DE-88B578CA0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2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FD13-14AF-4E0F-B2BC-D187A37D26F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B64A-0481-4970-84DE-88B578CA0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9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FD13-14AF-4E0F-B2BC-D187A37D26F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B64A-0481-4970-84DE-88B578CA0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91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FD13-14AF-4E0F-B2BC-D187A37D26F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B64A-0481-4970-84DE-88B578CA0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9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FD13-14AF-4E0F-B2BC-D187A37D26F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B64A-0481-4970-84DE-88B578CA0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0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FD13-14AF-4E0F-B2BC-D187A37D26F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B64A-0481-4970-84DE-88B578CA0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4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FD13-14AF-4E0F-B2BC-D187A37D26F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B64A-0481-4970-84DE-88B578CA0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8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D9CFD13-14AF-4E0F-B2BC-D187A37D26F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BFFB64A-0481-4970-84DE-88B578CA0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D9CFD13-14AF-4E0F-B2BC-D187A37D26F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BFFB64A-0481-4970-84DE-88B578CA0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68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yPackage/AnyPackage" TargetMode="External"/><Relationship Id="rId2" Type="http://schemas.openxmlformats.org/officeDocument/2006/relationships/hyperlink" Target="https://anypackage.de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yPackage/AnyPackage/discussions/categories/provider-request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214F-8960-551A-F9A8-34D86340B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AnyPackage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6FDCD-F9CF-3577-672C-EFCE027AAB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PackageManagment (OneGet) replacement</a:t>
            </a:r>
          </a:p>
        </p:txBody>
      </p:sp>
    </p:spTree>
    <p:extLst>
      <p:ext uri="{BB962C8B-B14F-4D97-AF65-F5344CB8AC3E}">
        <p14:creationId xmlns:p14="http://schemas.microsoft.com/office/powerpoint/2010/main" val="918489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629CC-23EF-7939-1AE5-E80823FD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71374-486D-E2BD-2633-EE1B58B2F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OneGet providers: MSI, NuGet</a:t>
            </a:r>
          </a:p>
          <a:p>
            <a:r>
              <a:rPr lang="en-US" dirty="0"/>
              <a:t>Mac/Linux: Homebrew, Apt, DNF, Pacman, etc.</a:t>
            </a:r>
          </a:p>
          <a:p>
            <a:r>
              <a:rPr lang="en-US" dirty="0"/>
              <a:t>Applications/Languages: Docker, Python, NPM, etc.</a:t>
            </a:r>
          </a:p>
        </p:txBody>
      </p:sp>
    </p:spTree>
    <p:extLst>
      <p:ext uri="{BB962C8B-B14F-4D97-AF65-F5344CB8AC3E}">
        <p14:creationId xmlns:p14="http://schemas.microsoft.com/office/powerpoint/2010/main" val="1983455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E7944-B660-A178-D9C9-05C2DDAB2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65495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55E2-3298-DB35-884B-71667BDF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17461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2D71F-7A61-944A-4301-81CA6CC4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6C0C2-26F6-CEE5-EAB6-588C88AC8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Documentation</a:t>
            </a:r>
            <a:endParaRPr lang="en-US" dirty="0"/>
          </a:p>
          <a:p>
            <a:pPr lvl="1"/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https://anypackage.dev</a:t>
            </a:r>
            <a:endParaRPr lang="en-US" dirty="0"/>
          </a:p>
          <a:p>
            <a:r>
              <a:rPr lang="en-US" dirty="0"/>
              <a:t>GitHub</a:t>
            </a:r>
          </a:p>
          <a:p>
            <a:pPr lvl="1"/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https://github.com/AnyPackage/AnyPackage</a:t>
            </a:r>
            <a:endParaRPr lang="en-US" dirty="0"/>
          </a:p>
          <a:p>
            <a:r>
              <a:rPr lang="en-US" dirty="0"/>
              <a:t>Provider requests</a:t>
            </a:r>
          </a:p>
          <a:p>
            <a:pPr lvl="1"/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https://github.com/AnyPackage/AnyPackage/discussions/categories/provider-requests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08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6FD6-53C9-6D85-2229-C8238DE8C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Package Providers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A896AF-9F1F-0AC7-3E65-08E9DE4BC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70" y="3582100"/>
            <a:ext cx="11046860" cy="14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06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5E847-4DF5-6D66-8796-4D941414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Available Package Providers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F3B81-B58E-7565-938C-E2256CDE4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932" y="2815947"/>
            <a:ext cx="7260134" cy="30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00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30BA-0460-F95B-E65C-517DD07A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Package Providers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FF224A-CD72-BD8C-65B9-E7D7A694D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46" y="3216639"/>
            <a:ext cx="10218908" cy="228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10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13D7-367E-39E6-538A-2892A6CC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Lifecycle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54D947-F08F-73B6-B16A-DC491C136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411" y="3196207"/>
            <a:ext cx="9627178" cy="229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29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1506-B4CE-E89D-70B8-AA233E0E9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Parameters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77A6F-0345-17E7-6F8B-7B343F59A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3" y="2222287"/>
            <a:ext cx="3333838" cy="3638763"/>
          </a:xfrm>
        </p:spPr>
        <p:txBody>
          <a:bodyPr/>
          <a:lstStyle/>
          <a:p>
            <a:r>
              <a:rPr lang="en-US" dirty="0"/>
              <a:t>Provider parameter must be passed in order for dynamic parameters to appear</a:t>
            </a:r>
          </a:p>
          <a:p>
            <a:r>
              <a:rPr lang="en-US" dirty="0"/>
              <a:t>Currently have issues opened to increase discovery of dynamic parameters and their help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3F8CC6C-5EDB-D563-8FA0-4D9A5A3792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26140" y="3322041"/>
            <a:ext cx="7299130" cy="1786854"/>
          </a:xfrm>
        </p:spPr>
      </p:pic>
    </p:spTree>
    <p:extLst>
      <p:ext uri="{BB962C8B-B14F-4D97-AF65-F5344CB8AC3E}">
        <p14:creationId xmlns:p14="http://schemas.microsoft.com/office/powerpoint/2010/main" val="67287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9E7D-F2BC-5CE1-7141-24262B47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PackageManagement (OneGet)?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E5C33-6B64-8B5A-803B-5B9CB8C54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created by PowerShell team</a:t>
            </a:r>
          </a:p>
          <a:p>
            <a:r>
              <a:rPr lang="en-US" dirty="0"/>
              <a:t>Unified package management interface</a:t>
            </a:r>
          </a:p>
          <a:p>
            <a:r>
              <a:rPr lang="en-US" dirty="0"/>
              <a:t>Used by PowerShellGet v2</a:t>
            </a:r>
          </a:p>
          <a:p>
            <a:r>
              <a:rPr lang="en-US" dirty="0"/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22308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DC141-898F-65FD-6311-B55BC123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1DEB6-3B60-EFB3-DF67-3EFFB0F2B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fork of OneGet</a:t>
            </a:r>
          </a:p>
          <a:p>
            <a:r>
              <a:rPr lang="en-US" dirty="0"/>
              <a:t>Does not support OneGet providers</a:t>
            </a:r>
          </a:p>
          <a:p>
            <a:r>
              <a:rPr lang="en-US" dirty="0"/>
              <a:t>PowerShell 5.1+</a:t>
            </a:r>
          </a:p>
          <a:p>
            <a:r>
              <a:rPr lang="en-US" dirty="0"/>
              <a:t>Cross-platform</a:t>
            </a:r>
          </a:p>
          <a:p>
            <a:r>
              <a:rPr lang="en-US" dirty="0"/>
              <a:t>Written in C#</a:t>
            </a:r>
          </a:p>
          <a:p>
            <a:r>
              <a:rPr lang="en-US" dirty="0"/>
              <a:t>Updateable help</a:t>
            </a:r>
          </a:p>
          <a:p>
            <a:r>
              <a:rPr lang="en-US" dirty="0"/>
              <a:t>Argument completers</a:t>
            </a:r>
          </a:p>
          <a:p>
            <a:r>
              <a:rPr lang="en-US" dirty="0"/>
              <a:t>DSC resources</a:t>
            </a:r>
          </a:p>
        </p:txBody>
      </p:sp>
    </p:spTree>
    <p:extLst>
      <p:ext uri="{BB962C8B-B14F-4D97-AF65-F5344CB8AC3E}">
        <p14:creationId xmlns:p14="http://schemas.microsoft.com/office/powerpoint/2010/main" val="1752467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B2B55-FD45-21E6-9E85-25CDAA2A6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7C0B1-53CA-A138-7A97-8844CEFB3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871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Learn from other extensible systems</a:t>
            </a:r>
          </a:p>
          <a:p>
            <a:pPr lvl="1"/>
            <a:r>
              <a:rPr lang="en-US" dirty="0"/>
              <a:t>OneGet</a:t>
            </a:r>
          </a:p>
          <a:p>
            <a:pPr lvl="1"/>
            <a:r>
              <a:rPr lang="en-US" dirty="0"/>
              <a:t>PSProviders</a:t>
            </a:r>
          </a:p>
          <a:p>
            <a:pPr lvl="1"/>
            <a:r>
              <a:rPr lang="en-US" dirty="0"/>
              <a:t>PSSubSystem</a:t>
            </a:r>
          </a:p>
          <a:p>
            <a:pPr lvl="1"/>
            <a:r>
              <a:rPr lang="en-US" dirty="0"/>
              <a:t>SHiPS</a:t>
            </a:r>
          </a:p>
          <a:p>
            <a:pPr lvl="1"/>
            <a:r>
              <a:rPr lang="en-US" dirty="0"/>
              <a:t>SecretsManagment</a:t>
            </a:r>
          </a:p>
          <a:p>
            <a:pPr lvl="1"/>
            <a:r>
              <a:rPr lang="en-US" dirty="0"/>
              <a:t>DSC</a:t>
            </a:r>
          </a:p>
          <a:p>
            <a:r>
              <a:rPr lang="en-US" dirty="0"/>
              <a:t>Lightweight framework</a:t>
            </a:r>
          </a:p>
          <a:p>
            <a:r>
              <a:rPr lang="en-US" dirty="0"/>
              <a:t>Easily add new cmdlets</a:t>
            </a:r>
          </a:p>
          <a:p>
            <a:r>
              <a:rPr lang="en-US" dirty="0"/>
              <a:t>Intuitive user experience</a:t>
            </a:r>
          </a:p>
          <a:p>
            <a:r>
              <a:rPr lang="en-US" dirty="0"/>
              <a:t>Simple extension authoring experience</a:t>
            </a:r>
          </a:p>
          <a:p>
            <a:r>
              <a:rPr lang="en-US" dirty="0"/>
              <a:t>PowerShell and C# extensions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4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CD58-18D2-4C74-4364-1102A06C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61A8A-5A1C-7EBD-B5EB-F14292E0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Shipped as modules</a:t>
            </a:r>
          </a:p>
          <a:p>
            <a:r>
              <a:rPr lang="en-US" dirty="0"/>
              <a:t>Class based</a:t>
            </a:r>
          </a:p>
          <a:p>
            <a:pPr lvl="1"/>
            <a:r>
              <a:rPr lang="en-US" dirty="0"/>
              <a:t>Inherit a single class</a:t>
            </a:r>
          </a:p>
          <a:p>
            <a:pPr lvl="1"/>
            <a:r>
              <a:rPr lang="en-US" dirty="0"/>
              <a:t>Implement single interface per operation</a:t>
            </a:r>
          </a:p>
          <a:p>
            <a:r>
              <a:rPr lang="en-US" dirty="0"/>
              <a:t>Operations are cmdlets (Get-Package)</a:t>
            </a:r>
          </a:p>
          <a:p>
            <a:r>
              <a:rPr lang="en-US" dirty="0"/>
              <a:t>Mix and match operations</a:t>
            </a:r>
          </a:p>
          <a:p>
            <a:r>
              <a:rPr lang="en-US" dirty="0"/>
              <a:t>Dynamic parameters</a:t>
            </a:r>
          </a:p>
        </p:txBody>
      </p:sp>
    </p:spTree>
    <p:extLst>
      <p:ext uri="{BB962C8B-B14F-4D97-AF65-F5344CB8AC3E}">
        <p14:creationId xmlns:p14="http://schemas.microsoft.com/office/powerpoint/2010/main" val="1229302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AF9C7-DF41-D821-3B0D-D792EB92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package provider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C0582A-D29C-62DC-1C82-6110C43D4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63" y="2283873"/>
            <a:ext cx="114681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50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85187-51FE-8903-6616-2C06E9BCA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(Cmdlets)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11FBD1-97D6-7609-5BCB-3C2DFB31F4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4929804"/>
              </p:ext>
            </p:extLst>
          </p:nvPr>
        </p:nvGraphicFramePr>
        <p:xfrm>
          <a:off x="819150" y="2222500"/>
          <a:ext cx="105537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4157142125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3235397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Cmdlet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83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Find-Package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IFindPackage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Get-Package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IGetPackage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35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Install-Package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IInstallPackage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28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Publish-Package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IPublishPackage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502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Save-Package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ISavePackage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29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Uninstall-Package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IUninstallPackage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62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Update-Package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IUpdatePackage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Get-</a:t>
                      </a:r>
                      <a:r>
                        <a:rPr lang="en-US" dirty="0" err="1"/>
                        <a:t>PackageSource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IGetSource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69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Register-</a:t>
                      </a:r>
                      <a:r>
                        <a:rPr lang="en-US" dirty="0" err="1"/>
                        <a:t>PackageSource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ISetSource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03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Set-</a:t>
                      </a:r>
                      <a:r>
                        <a:rPr lang="en-US" dirty="0" err="1"/>
                        <a:t>PackageSource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ISetSource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8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Unregister-</a:t>
                      </a:r>
                      <a:r>
                        <a:rPr lang="en-US" dirty="0" err="1"/>
                        <a:t>PackageSource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ISetSource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380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619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A088-E1C3-A1B1-548F-0AEF3853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Operations (Cmdlets)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C17FFB-2FAF-3B74-C4BE-0B1CB641D5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5652811"/>
              </p:ext>
            </p:extLst>
          </p:nvPr>
        </p:nvGraphicFramePr>
        <p:xfrm>
          <a:off x="819150" y="2222500"/>
          <a:ext cx="105537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3465529104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175760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Cmdlet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865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New-Package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new 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04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Build-Package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Build/compile 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5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Restore-Package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Restore from dependencies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705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Optimize-Package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outdated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203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Unpublish-Package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package from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364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Lock-Package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 package to specific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150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Unlock-Package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Unpin package from specific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15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Hide-Package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Unlists package from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25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Show-Package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Lists package from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313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Enable-</a:t>
                      </a:r>
                      <a:r>
                        <a:rPr lang="en-US" dirty="0" err="1"/>
                        <a:t>PackageSource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 package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331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Disable-</a:t>
                      </a:r>
                      <a:r>
                        <a:rPr lang="en-US" dirty="0" err="1"/>
                        <a:t>PackageSource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package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931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753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9861-5CCB-7010-B53C-4E23D7BD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Providers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E8983F-AFB6-D1FA-2C73-7E8B1EA79E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3176215"/>
              </p:ext>
            </p:extLst>
          </p:nvPr>
        </p:nvGraphicFramePr>
        <p:xfrm>
          <a:off x="819150" y="2222500"/>
          <a:ext cx="105537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1727883147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2826053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Provider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628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Chocolatey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AnyPackage.Chocolatey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AnyPackage.Msu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3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PowerShellGet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AnyPackage.PowerShellGet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807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AnyPackage.Programs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35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AnyPackage.Scoop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359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WinGet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AnyPackage.WinGet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537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369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b1851626-05c4-426e-b768-1c35733f6fea}" enabled="1" method="Standard" siteId="{fbc493a8-0d24-4454-a815-f4ca58e8c09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12941</TotalTime>
  <Words>613</Words>
  <Application>Microsoft Office PowerPoint</Application>
  <PresentationFormat>Widescreen</PresentationFormat>
  <Paragraphs>154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Century Gothic</vt:lpstr>
      <vt:lpstr>Wingdings 2</vt:lpstr>
      <vt:lpstr>Quotable</vt:lpstr>
      <vt:lpstr>AnyPackage</vt:lpstr>
      <vt:lpstr>What is PackageManagement (OneGet)?</vt:lpstr>
      <vt:lpstr>AnyPackage</vt:lpstr>
      <vt:lpstr>Design goals</vt:lpstr>
      <vt:lpstr>Package Providers</vt:lpstr>
      <vt:lpstr>How to create a package provider</vt:lpstr>
      <vt:lpstr>Operations (Cmdlets)</vt:lpstr>
      <vt:lpstr>Potential Operations (Cmdlets)</vt:lpstr>
      <vt:lpstr>Current Providers</vt:lpstr>
      <vt:lpstr>Potential Providers</vt:lpstr>
      <vt:lpstr>Demo</vt:lpstr>
      <vt:lpstr>Questions?</vt:lpstr>
      <vt:lpstr>Additional Resources</vt:lpstr>
      <vt:lpstr>Finding Package Providers</vt:lpstr>
      <vt:lpstr>Getting Available Package Providers</vt:lpstr>
      <vt:lpstr>Importing Package Providers</vt:lpstr>
      <vt:lpstr>Package Lifecycle</vt:lpstr>
      <vt:lpstr>Dynamic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AnyPackage</dc:title>
  <dc:creator>Thomas</dc:creator>
  <cp:lastModifiedBy>Nieto, Thomas</cp:lastModifiedBy>
  <cp:revision>118</cp:revision>
  <dcterms:created xsi:type="dcterms:W3CDTF">2023-03-04T00:32:15Z</dcterms:created>
  <dcterms:modified xsi:type="dcterms:W3CDTF">2023-04-18T15:40:09Z</dcterms:modified>
</cp:coreProperties>
</file>