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20341-1E3E-2F69-A8D4-D2868DC1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C3C622-D16E-76A7-2C7C-7CC1D181A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7A331-E55A-EE67-D391-AA0984FF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89DE5-DDDA-637D-1CA5-ABA4039D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FE681-80E5-CE58-BA3B-B0237872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740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138B1-2884-B373-C1CE-323F808B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257CAD-2194-8520-E673-6F021FAA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9925C-C9FF-D792-B3BE-F1056926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A092C-C15D-8E48-27FD-FBA2FDAA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650F9-76AB-D95F-FA1F-E51893C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678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911A9D-9292-C3B4-E8F4-6CC3B7862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49220-3BCB-F158-A5EE-E11B0E96F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F81E9-0F5B-31CD-3A91-35EE7C40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4E1FA-B8D6-4ADC-B547-6F54ABE1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4F8720-186A-A5CD-4DAD-D4AC65F6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510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A7C7E-B0F1-7537-5592-0C9C46B8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1924F-003C-E1E7-E650-04AD1E78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36084-96A0-2A53-9282-64A1DC0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3D566-4929-152E-EC40-6106A922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CE209-BDB3-85F0-79CA-A4D2C10D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35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75255-C9D6-BF05-4FE8-56E9A920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0B529-618E-1742-9B70-F16EA747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9C23A-2283-81E3-68FE-E41E7C1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133A9-BF0C-9E80-0E6F-6043001F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ED050-9561-D034-0AC8-E3395509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06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823DB-28D3-4189-95EE-F3D0550A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8463B-C4AC-8B43-F2DA-DE9A863A0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972B73-9FDF-D711-CB18-FFF2E44B5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675872-1A66-A1B7-F0DC-163DB665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1718-F716-4ABD-986D-6B1A08AD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36017-FFAD-4A52-3F30-AABFECF8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5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55E0C-3A22-F7F1-6CA9-E20926E7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D6EB1-BC78-DB61-685B-469F93A9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A5A36-17AB-A75F-2624-F490B5CDD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4B30A0-F2E6-CCC4-3CD0-801067F3C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DF6AD1-3C32-F3CF-98AC-70FC3C121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75E923-E64E-607D-B920-7932FA90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52F7C4-9C4E-CA98-42D8-CA2A906E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20FFC4-0F24-60DA-3EF8-3C1BFE3B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5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56D53-FB54-7FAB-0A05-5CC23B2B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292CB2-6DEC-36AC-8183-36318329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D41951-6B70-ECEE-C8F8-47ECE00D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CB0C7C-BEFD-04C0-2A88-9C62DB36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767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24D5C2-30A5-C7CB-1BB6-2B7912C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A683B2-7114-B72C-2434-347F8DD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AD4C3C-0594-B13C-9FDC-2E555D9D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965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655A8-0208-3153-72AC-73E2085F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B0AF3-C837-8A66-A39A-F8057849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89BEA-3D99-D80B-7DD3-9FF331553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7C44B-051F-D6D8-BD57-B13BA09B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0B03E1-0F6D-63CA-3177-D9BCA3C2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3208BA-10D0-481A-CD15-ACC35C5B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409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A5449-9880-2A49-6FD0-A87E0B98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EB1F-B16F-D679-4FD4-08E94186F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0AA667-B41A-1324-0F0E-F3B23B4F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AEB532-1890-735F-5FAF-D1263DFB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063DDA-0520-44F6-5FFE-61309063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431997-3239-0533-A373-1F2E9761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376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07E713-A516-77AB-D143-7D5FDFF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A6F69-8F60-A56D-1A51-E02388A3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DCC3A-C954-1E2A-B20E-04A584FFA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C481-27C0-4EB6-8352-A91DF9DEF42B}" type="datetimeFigureOut">
              <a:rPr lang="fr-BE" smtClean="0"/>
              <a:t>23-03-23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465AB-1E9D-C5B4-9A01-280782B48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02D58-F151-0D3D-02AD-CDCA4D5A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2908-5783-487E-A7D5-607C975CE2E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177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AFE21FC-0C86-403D-E13E-87A52AE02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55240"/>
              </p:ext>
            </p:extLst>
          </p:nvPr>
        </p:nvGraphicFramePr>
        <p:xfrm>
          <a:off x="887764" y="719665"/>
          <a:ext cx="10849802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2">
                  <a:extLst>
                    <a:ext uri="{9D8B030D-6E8A-4147-A177-3AD203B41FA5}">
                      <a16:colId xmlns:a16="http://schemas.microsoft.com/office/drawing/2014/main" val="4176330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19550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2619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65656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54602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78751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770199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2138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45971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984439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223742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509327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02598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Type de tableau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BE" dirty="0"/>
                        <a:t>Aléatoire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BE" dirty="0"/>
                        <a:t>Croissant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BE" dirty="0"/>
                        <a:t>Décroissant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BE" dirty="0"/>
                        <a:t>Presque trié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5962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10^6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444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InsertionSort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149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QuickSort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171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MergeSort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586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HeapSort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507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AdaptativeMergeSort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7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65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 Uliege</dc:creator>
  <cp:lastModifiedBy>Univ Uliege</cp:lastModifiedBy>
  <cp:revision>1</cp:revision>
  <dcterms:created xsi:type="dcterms:W3CDTF">2023-03-23T13:04:26Z</dcterms:created>
  <dcterms:modified xsi:type="dcterms:W3CDTF">2023-03-23T13:04:52Z</dcterms:modified>
</cp:coreProperties>
</file>