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Better Life - Health and Dietary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For Kenyan Athletes and Sports Enthusiasts</a:t>
            </a:r>
          </a:p>
          <a:p>
            <a:r>
              <a:t>Project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Kenyan athletes face challenges in tracking diet, workouts, and hydration</a:t>
            </a:r>
          </a:p>
          <a:p>
            <a:r>
              <a:t>- Limited access to localized health and nutrition tools</a:t>
            </a:r>
          </a:p>
          <a:p>
            <a:r>
              <a:t>- Mental health support is often overlooked</a:t>
            </a:r>
          </a:p>
          <a:p>
            <a:r>
              <a:t>- Lack of personalized, AI-driven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– Better Life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comprehensive health and fitness platform tailored to Kenyan athletes:</a:t>
            </a:r>
          </a:p>
          <a:p>
            <a:r>
              <a:t>- AI-powered nutrition advice</a:t>
            </a:r>
          </a:p>
          <a:p>
            <a:r>
              <a:t>- Workout, hydration, and progress tracking</a:t>
            </a:r>
          </a:p>
          <a:p>
            <a:r>
              <a:t>- Mental health chatbot support</a:t>
            </a:r>
          </a:p>
          <a:p>
            <a:r>
              <a:t>- Access to verified nutrition and mental health experts</a:t>
            </a:r>
          </a:p>
          <a:p>
            <a:r>
              <a:t>- Multilingual support (English &amp; Swahili)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 Authentication (Supabase)</a:t>
            </a:r>
          </a:p>
          <a:p>
            <a:r>
              <a:t>- Health Tracking: meals, workouts, hydration</a:t>
            </a:r>
          </a:p>
          <a:p>
            <a:r>
              <a:t>- AI-Powered Diet &amp; Mental Health Advice</a:t>
            </a:r>
          </a:p>
          <a:p>
            <a:r>
              <a:t>- Expert Consultations</a:t>
            </a:r>
          </a:p>
          <a:p>
            <a:r>
              <a:t>- Progress Analytics with Charts</a:t>
            </a:r>
          </a:p>
          <a:p>
            <a:r>
              <a:t>- English &amp; Swahili Language Support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React 18, TypeScript, Tailwind CSS</a:t>
            </a:r>
          </a:p>
          <a:p>
            <a:r>
              <a:t>- Backend: Supabase (PostgreSQL, Auth)</a:t>
            </a:r>
          </a:p>
          <a:p>
            <a:r>
              <a:t>- AI: Hugging Face API</a:t>
            </a:r>
          </a:p>
          <a:p>
            <a:r>
              <a:t>- Charts: Chart.js + React</a:t>
            </a:r>
          </a:p>
          <a:p>
            <a:r>
              <a:t>- Animations: Framer Motion</a:t>
            </a:r>
          </a:p>
          <a:p>
            <a:r>
              <a:t>- Form Handling: React Hook Form + Yup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 (Supabase)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Profiles: user info &amp; goals</a:t>
            </a:r>
          </a:p>
          <a:p>
            <a:r>
              <a:t>- Meal Entries: food tracking</a:t>
            </a:r>
          </a:p>
          <a:p>
            <a:r>
              <a:t>- Workout Entries: exercise logs</a:t>
            </a:r>
          </a:p>
          <a:p>
            <a:r>
              <a:t>- Hydration Entries: water intake</a:t>
            </a:r>
          </a:p>
          <a:p>
            <a:r>
              <a:t>- Experts: nutritionists &amp; mental health pros</a:t>
            </a:r>
          </a:p>
          <a:p>
            <a:r>
              <a:t>- Chat Messages: AI &amp; expert conversations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Localization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Supabase Row Level Security (RLS)</a:t>
            </a:r>
          </a:p>
          <a:p>
            <a:r>
              <a:t>- Encrypted data at rest and in transit</a:t>
            </a:r>
          </a:p>
          <a:p>
            <a:r>
              <a:t>- API key protection</a:t>
            </a:r>
          </a:p>
          <a:p>
            <a:r>
              <a:t>- Multilingual: English &amp; Swahili</a:t>
            </a:r>
          </a:p>
          <a:p>
            <a:r>
              <a:t>- Kenyan cultural adaptation &amp; local food database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 1: MVP</a:t>
            </a:r>
          </a:p>
          <a:p>
            <a:r>
              <a:t>- Authentication, Profiles, Dashboard, Multilingual support</a:t>
            </a:r>
          </a:p>
          <a:p/>
          <a:p>
            <a:r>
              <a:t>Phase 2: Advanced Features</a:t>
            </a:r>
          </a:p>
          <a:p>
            <a:r>
              <a:t>- Full nutrition/workout tracking, Expert booking, AI chat</a:t>
            </a:r>
          </a:p>
          <a:p/>
          <a:p>
            <a:r>
              <a:t>Phase 3: Future</a:t>
            </a:r>
          </a:p>
          <a:p>
            <a:r>
              <a:t>- Community features, Wearables integration, Offline mode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Better Life is built with ❤️ for the Kenyan athletic community.</a:t>
            </a:r>
          </a:p>
          <a:p/>
          <a:p>
            <a:r>
              <a:t>- Helps athletes achieve health &amp; fitness goals</a:t>
            </a:r>
          </a:p>
          <a:p>
            <a:r>
              <a:t>- Provides expert and AI-powered support</a:t>
            </a:r>
          </a:p>
          <a:p>
            <a:r>
              <a:t>- Tailored to Kenyan culture and lifestyle</a:t>
            </a:r>
          </a:p>
          <a:p/>
          <a:p>
            <a:r>
              <a:t>GitHub: (link to repository)</a:t>
            </a:r>
          </a:p>
          <a:p>
            <a:r>
              <a:t>Community Discord: (link to community)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