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A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871577-501A-4B8E-851D-75651D45F1B3}" v="35" dt="2022-04-14T22:03:11.7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bara Bidoia Bidetti" userId="281c9cc92b1a6e8d" providerId="LiveId" clId="{32871577-501A-4B8E-851D-75651D45F1B3}"/>
    <pc:docChg chg="modSld">
      <pc:chgData name="Barbara Bidoia Bidetti" userId="281c9cc92b1a6e8d" providerId="LiveId" clId="{32871577-501A-4B8E-851D-75651D45F1B3}" dt="2022-04-14T22:03:11.770" v="2" actId="20578"/>
      <pc:docMkLst>
        <pc:docMk/>
      </pc:docMkLst>
      <pc:sldChg chg="modSp mod">
        <pc:chgData name="Barbara Bidoia Bidetti" userId="281c9cc92b1a6e8d" providerId="LiveId" clId="{32871577-501A-4B8E-851D-75651D45F1B3}" dt="2022-04-14T22:03:11.770" v="2" actId="20578"/>
        <pc:sldMkLst>
          <pc:docMk/>
          <pc:sldMk cId="1143556256" sldId="256"/>
        </pc:sldMkLst>
        <pc:spChg chg="mod">
          <ac:chgData name="Barbara Bidoia Bidetti" userId="281c9cc92b1a6e8d" providerId="LiveId" clId="{32871577-501A-4B8E-851D-75651D45F1B3}" dt="2022-04-14T22:03:11.770" v="2" actId="20578"/>
          <ac:spMkLst>
            <pc:docMk/>
            <pc:sldMk cId="1143556256" sldId="256"/>
            <ac:spMk id="12" creationId="{98D6659F-C8EE-4927-89EF-CE7B98ED7E2E}"/>
          </ac:spMkLst>
        </pc:spChg>
        <pc:spChg chg="mod">
          <ac:chgData name="Barbara Bidoia Bidetti" userId="281c9cc92b1a6e8d" providerId="LiveId" clId="{32871577-501A-4B8E-851D-75651D45F1B3}" dt="2022-04-14T20:00:17.261" v="0" actId="2"/>
          <ac:spMkLst>
            <pc:docMk/>
            <pc:sldMk cId="1143556256" sldId="256"/>
            <ac:spMk id="13" creationId="{2C433937-AB64-461B-8051-74A5AE78C24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AA956E-249C-4DFC-A9EC-D46029BA32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07E5A56-DC0A-41EE-A146-952B42070A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E4CC37-824C-45A2-8929-81D52D611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74991-4C07-463C-8703-18D1658474B9}" type="datetimeFigureOut">
              <a:rPr lang="pt-BR" smtClean="0"/>
              <a:t>14/04/2022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9B9028-B0C2-402D-95DA-6B402BCCF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FB19AA-D95F-4074-B99E-8A8DDC39B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4E088-E802-4E40-9020-DB7D8AB7D14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5200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70DC5F-A65D-4C5E-874F-CC3BC0DAF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B815576-2142-4699-BF19-3734AEB56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458F30-805F-41B0-B3F3-888349ED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74991-4C07-463C-8703-18D1658474B9}" type="datetimeFigureOut">
              <a:rPr lang="pt-BR" smtClean="0"/>
              <a:t>14/04/2022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A9069F-5E60-462F-A3DB-AD75F649C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E0AA52-8E2F-4A13-9487-EFA08F4C2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4E088-E802-4E40-9020-DB7D8AB7D14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0558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3DB5C8D-5125-48EA-A9FE-8F0A996722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B0C74A0-7858-4EE4-99F6-B45907ADF7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1CC729-0693-473A-B8BB-BC39072C2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74991-4C07-463C-8703-18D1658474B9}" type="datetimeFigureOut">
              <a:rPr lang="pt-BR" smtClean="0"/>
              <a:t>14/04/2022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7D2496-7788-4188-B58A-A1C8A64E1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7A08DF-7D2B-4B51-AD10-BE5BF7EBB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4E088-E802-4E40-9020-DB7D8AB7D14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5564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306286-8575-4DDA-BD3A-8D58BF6C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8D184C-89BC-4070-9417-063B15C41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E6AC65-414B-4CE4-88FC-701C60005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74991-4C07-463C-8703-18D1658474B9}" type="datetimeFigureOut">
              <a:rPr lang="pt-BR" smtClean="0"/>
              <a:t>14/04/2022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A5CD59-7F62-409E-BD47-416275D3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468213-59BF-468C-9897-42318ABFA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4E088-E802-4E40-9020-DB7D8AB7D14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9554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26A256-6AE9-45E3-814D-BBC52FFCF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77ECCEE-279C-4665-ADF4-320BD9744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B92859-883F-49B7-8908-6886F421A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74991-4C07-463C-8703-18D1658474B9}" type="datetimeFigureOut">
              <a:rPr lang="pt-BR" smtClean="0"/>
              <a:t>14/04/2022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730AD1-976D-463F-BF29-81C71CAE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E045F0-A5CE-4022-B03B-5FC4CC993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4E088-E802-4E40-9020-DB7D8AB7D14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289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BA5994-9D64-44BE-88CC-364028F62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D07DB6-B96B-4353-92BB-2A1CF7B445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F857AB5-66C3-4B67-A3CF-790C587D02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34AF7AD-7733-4791-9184-9E2B51B76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74991-4C07-463C-8703-18D1658474B9}" type="datetimeFigureOut">
              <a:rPr lang="pt-BR" smtClean="0"/>
              <a:t>14/04/2022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FC8F25-587B-4E57-B114-992CA849F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E962ED-54DA-4294-92FA-DDEE22A74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4E088-E802-4E40-9020-DB7D8AB7D14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498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CD17DC-FA89-49B0-8A9E-A3E8AA00D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BE451E-4A7E-4079-B715-D1E6DACA3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52779DF-F533-489A-A99A-DCF61F6AF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ACA4ACD-E290-4EB5-8A1A-D9B29A1E33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8097604-5A59-4975-9FB4-08699298DD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A9F4867-3D7E-4017-B7A1-9F3F90BE8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74991-4C07-463C-8703-18D1658474B9}" type="datetimeFigureOut">
              <a:rPr lang="pt-BR" smtClean="0"/>
              <a:t>14/04/2022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D796F39-8701-4FB0-91B2-DA07C12AB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8E4E5DF-37D7-4DCA-9BFB-973C5EE7B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4E088-E802-4E40-9020-DB7D8AB7D14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1404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BD0297-476B-4AB4-B7B7-3E148718D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FD12FAF-7FB2-4111-8945-5566B0E20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74991-4C07-463C-8703-18D1658474B9}" type="datetimeFigureOut">
              <a:rPr lang="pt-BR" smtClean="0"/>
              <a:t>14/04/2022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336DA7A-5645-40AE-8D1E-A89E8F718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7C6E3A7-7DC2-43EC-B129-F6A443972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4E088-E802-4E40-9020-DB7D8AB7D14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3902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6DFC85E-6C08-42D5-948D-61E95A27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74991-4C07-463C-8703-18D1658474B9}" type="datetimeFigureOut">
              <a:rPr lang="pt-BR" smtClean="0"/>
              <a:t>14/04/2022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4CED167-CC41-4502-9F23-8E932EDDB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BDFDA12-58E6-46D8-BB62-8BDB0972A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4E088-E802-4E40-9020-DB7D8AB7D14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1828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39A7B2-543B-4678-8D6F-092DD9C90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A3FD65-A366-4C46-A1C8-772426A02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C8C0BD3-88A0-4D39-9C59-7AB60E528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DFBD410-DFB2-4ABC-B000-DD40DC4FA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74991-4C07-463C-8703-18D1658474B9}" type="datetimeFigureOut">
              <a:rPr lang="pt-BR" smtClean="0"/>
              <a:t>14/04/2022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FE1B55C-6A0F-48DF-A1B2-EAD10E4EA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6338805-CAE4-4CA6-8587-8F7ABC091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4E088-E802-4E40-9020-DB7D8AB7D14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9762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A47C1F-CBD2-4513-94E0-793A23678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5C7136F-9F79-4298-BCC2-4D28C92BBC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7D9678-2636-45A8-95EC-B737B1299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019AEE2-2266-45E1-9142-2E574CB6A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74991-4C07-463C-8703-18D1658474B9}" type="datetimeFigureOut">
              <a:rPr lang="pt-BR" smtClean="0"/>
              <a:t>14/04/2022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683C550-0238-467B-B5D4-45FEB9036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9681DF-6AE2-41D2-9B8F-4AC7659A6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4E088-E802-4E40-9020-DB7D8AB7D14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068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82255F9-2E2F-4775-85D2-01E089683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2C35B8-A46A-4F46-A48C-223E16349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2FB72B-3F9B-4FC3-B0A6-D5D27CBEBC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74991-4C07-463C-8703-18D1658474B9}" type="datetimeFigureOut">
              <a:rPr lang="pt-BR" smtClean="0"/>
              <a:t>14/04/2022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D67B23-D681-46EF-A0A9-DCF9582D84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FFD022-C7B3-4057-9A4A-D0A8BE0D61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4E088-E802-4E40-9020-DB7D8AB7D14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3914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A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esenho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D0AE11B9-BF47-49A7-8DB3-4D97CFE19D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82" y="418167"/>
            <a:ext cx="3795008" cy="2166412"/>
          </a:xfrm>
          <a:prstGeom prst="rect">
            <a:avLst/>
          </a:prstGeom>
        </p:spPr>
      </p:pic>
      <p:pic>
        <p:nvPicPr>
          <p:cNvPr id="6" name="Imagem 5" descr="Desenho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055290D9-4C99-4468-919B-1BB62F5F8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627" y="2345794"/>
            <a:ext cx="3795008" cy="2166412"/>
          </a:xfrm>
          <a:prstGeom prst="rect">
            <a:avLst/>
          </a:prstGeom>
        </p:spPr>
      </p:pic>
      <p:pic>
        <p:nvPicPr>
          <p:cNvPr id="7" name="Imagem 6" descr="Desenho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AF5BCC10-85F4-450E-9615-710077D25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823" y="4265489"/>
            <a:ext cx="3795008" cy="216641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CE0AC50-6493-4A9C-AE6D-137469699CCC}"/>
              </a:ext>
            </a:extLst>
          </p:cNvPr>
          <p:cNvSpPr txBox="1"/>
          <p:nvPr/>
        </p:nvSpPr>
        <p:spPr>
          <a:xfrm>
            <a:off x="1426129" y="350198"/>
            <a:ext cx="1551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SPRINT 1</a:t>
            </a:r>
            <a:endParaRPr lang="pt-BR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C70E49A-3C98-40C1-96BD-19E7E8266313}"/>
              </a:ext>
            </a:extLst>
          </p:cNvPr>
          <p:cNvSpPr txBox="1"/>
          <p:nvPr/>
        </p:nvSpPr>
        <p:spPr>
          <a:xfrm>
            <a:off x="5320018" y="2345794"/>
            <a:ext cx="1551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SPRINT 2</a:t>
            </a:r>
            <a:endParaRPr lang="pt-BR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13124A0-580E-42F1-B652-6D4FB4DCBF52}"/>
              </a:ext>
            </a:extLst>
          </p:cNvPr>
          <p:cNvSpPr txBox="1"/>
          <p:nvPr/>
        </p:nvSpPr>
        <p:spPr>
          <a:xfrm>
            <a:off x="9338345" y="4250596"/>
            <a:ext cx="1551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SPRINT 3</a:t>
            </a:r>
            <a:endParaRPr lang="pt-BR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309EAB-CF43-41CF-A158-39C0C87A29D7}"/>
              </a:ext>
            </a:extLst>
          </p:cNvPr>
          <p:cNvSpPr txBox="1"/>
          <p:nvPr/>
        </p:nvSpPr>
        <p:spPr>
          <a:xfrm>
            <a:off x="1139144" y="873418"/>
            <a:ext cx="198785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Product Backlog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Wireframe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Prototipagem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Cards das Sprints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</a:rPr>
              <a:t>Documento</a:t>
            </a:r>
            <a:r>
              <a:rPr lang="en-US" sz="1400" dirty="0">
                <a:solidFill>
                  <a:schemeClr val="bg1"/>
                </a:solidFill>
              </a:rPr>
              <a:t> de Visão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Cadastro do talhão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8D6659F-C8EE-4927-89EF-CE7B98ED7E2E}"/>
              </a:ext>
            </a:extLst>
          </p:cNvPr>
          <p:cNvSpPr txBox="1"/>
          <p:nvPr/>
        </p:nvSpPr>
        <p:spPr>
          <a:xfrm>
            <a:off x="5049484" y="2804046"/>
            <a:ext cx="25955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900" dirty="0">
                <a:solidFill>
                  <a:schemeClr val="bg1"/>
                </a:solidFill>
              </a:rPr>
              <a:t>Cadastro</a:t>
            </a:r>
            <a:r>
              <a:rPr lang="en-US" sz="900" dirty="0">
                <a:solidFill>
                  <a:schemeClr val="bg1"/>
                </a:solidFill>
              </a:rPr>
              <a:t> de usuários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bg1"/>
                </a:solidFill>
              </a:rPr>
              <a:t>Cadastro da fazenda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bg1"/>
                </a:solidFill>
              </a:rPr>
              <a:t>Cadastro do cultivo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bg1"/>
                </a:solidFill>
              </a:rPr>
              <a:t>Cadastro da colheita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bg1"/>
                </a:solidFill>
              </a:rPr>
              <a:t>Cadastro da produtividade estimada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 err="1">
                <a:solidFill>
                  <a:schemeClr val="bg1"/>
                </a:solidFill>
              </a:rPr>
              <a:t>Cadastro</a:t>
            </a:r>
            <a:r>
              <a:rPr lang="en-US" sz="900" dirty="0">
                <a:solidFill>
                  <a:schemeClr val="bg1"/>
                </a:solidFill>
              </a:rPr>
              <a:t> da </a:t>
            </a:r>
            <a:r>
              <a:rPr lang="en-US" sz="900" dirty="0" err="1">
                <a:solidFill>
                  <a:schemeClr val="bg1"/>
                </a:solidFill>
              </a:rPr>
              <a:t>produtividade</a:t>
            </a:r>
            <a:r>
              <a:rPr lang="en-US" sz="900" dirty="0">
                <a:solidFill>
                  <a:schemeClr val="bg1"/>
                </a:solidFill>
              </a:rPr>
              <a:t> real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 err="1">
                <a:solidFill>
                  <a:schemeClr val="bg1"/>
                </a:solidFill>
              </a:rPr>
              <a:t>Cadastro</a:t>
            </a:r>
            <a:r>
              <a:rPr lang="en-US" sz="900" dirty="0">
                <a:solidFill>
                  <a:schemeClr val="bg1"/>
                </a:solidFill>
              </a:rPr>
              <a:t> de </a:t>
            </a:r>
            <a:r>
              <a:rPr lang="en-US" sz="900" dirty="0" err="1">
                <a:solidFill>
                  <a:schemeClr val="bg1"/>
                </a:solidFill>
              </a:rPr>
              <a:t>amostras</a:t>
            </a:r>
            <a:r>
              <a:rPr lang="en-US" sz="900" dirty="0">
                <a:solidFill>
                  <a:schemeClr val="bg1"/>
                </a:solidFill>
              </a:rPr>
              <a:t> das </a:t>
            </a:r>
            <a:r>
              <a:rPr lang="en-US" sz="900" dirty="0" err="1">
                <a:solidFill>
                  <a:schemeClr val="bg1"/>
                </a:solidFill>
              </a:rPr>
              <a:t>plantas</a:t>
            </a:r>
            <a:endParaRPr lang="en-US" sz="9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 err="1">
                <a:solidFill>
                  <a:schemeClr val="bg1"/>
                </a:solidFill>
              </a:rPr>
              <a:t>Cadastro</a:t>
            </a:r>
            <a:r>
              <a:rPr lang="en-US" sz="900" dirty="0">
                <a:solidFill>
                  <a:schemeClr val="bg1"/>
                </a:solidFill>
              </a:rPr>
              <a:t> do custos de produção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900" dirty="0">
                <a:solidFill>
                  <a:schemeClr val="bg1"/>
                </a:solidFill>
              </a:rPr>
              <a:t>Cálculo</a:t>
            </a:r>
            <a:r>
              <a:rPr lang="en-US" sz="900" dirty="0">
                <a:solidFill>
                  <a:schemeClr val="bg1"/>
                </a:solidFill>
              </a:rPr>
              <a:t> e exibição da produtividade estimada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bg1"/>
                </a:solidFill>
              </a:rPr>
              <a:t>Cálculo e exibição produtividade real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C433937-AB64-461B-8051-74A5AE78C248}"/>
              </a:ext>
            </a:extLst>
          </p:cNvPr>
          <p:cNvSpPr txBox="1"/>
          <p:nvPr/>
        </p:nvSpPr>
        <p:spPr>
          <a:xfrm>
            <a:off x="9075384" y="4677575"/>
            <a:ext cx="23292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bg1"/>
                </a:solidFill>
              </a:rPr>
              <a:t>Gráfico da produtividade estimada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bg1"/>
                </a:solidFill>
              </a:rPr>
              <a:t>Gráfico da produtividade real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bg1"/>
                </a:solidFill>
              </a:rPr>
              <a:t>Gráfico do custo de produção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bg1"/>
                </a:solidFill>
              </a:rPr>
              <a:t>Gráfico do valor do saco de soja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bg1"/>
                </a:solidFill>
              </a:rPr>
              <a:t>Gráfico da área plantada no município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bg1"/>
                </a:solidFill>
              </a:rPr>
              <a:t>Gráfico da produtividade no município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bg1"/>
                </a:solidFill>
              </a:rPr>
              <a:t>Alertas de baixa temperatura e baixa umidade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bg1"/>
                </a:solidFill>
              </a:rPr>
              <a:t>Vincular e exibir dados da API MapBiomas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bg1"/>
                </a:solidFill>
              </a:rPr>
              <a:t>Vincular e exibir API SatVeg com notificação para dia da colheita</a:t>
            </a:r>
          </a:p>
        </p:txBody>
      </p:sp>
    </p:spTree>
    <p:extLst>
      <p:ext uri="{BB962C8B-B14F-4D97-AF65-F5344CB8AC3E}">
        <p14:creationId xmlns:p14="http://schemas.microsoft.com/office/powerpoint/2010/main" val="11435562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</TotalTime>
  <Words>116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Barbara Bidoia Bidetti</dc:creator>
  <cp:lastModifiedBy>Barbara Bidoia Bidetti</cp:lastModifiedBy>
  <cp:revision>1</cp:revision>
  <dcterms:created xsi:type="dcterms:W3CDTF">2022-04-14T19:34:00Z</dcterms:created>
  <dcterms:modified xsi:type="dcterms:W3CDTF">2022-04-14T22:03:18Z</dcterms:modified>
</cp:coreProperties>
</file>