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Bidoia Bidetti" userId="281c9cc92b1a6e8d" providerId="LiveId" clId="{DB6E555D-12EF-421C-A815-EEE6228438EB}"/>
    <pc:docChg chg="modSld">
      <pc:chgData name="Barbara Bidoia Bidetti" userId="281c9cc92b1a6e8d" providerId="LiveId" clId="{DB6E555D-12EF-421C-A815-EEE6228438EB}" dt="2022-04-15T01:05:48.553" v="12" actId="20577"/>
      <pc:docMkLst>
        <pc:docMk/>
      </pc:docMkLst>
      <pc:sldChg chg="modSp mod">
        <pc:chgData name="Barbara Bidoia Bidetti" userId="281c9cc92b1a6e8d" providerId="LiveId" clId="{DB6E555D-12EF-421C-A815-EEE6228438EB}" dt="2022-04-15T01:05:48.553" v="12" actId="20577"/>
        <pc:sldMkLst>
          <pc:docMk/>
          <pc:sldMk cId="1584991626" sldId="256"/>
        </pc:sldMkLst>
        <pc:spChg chg="mod">
          <ac:chgData name="Barbara Bidoia Bidetti" userId="281c9cc92b1a6e8d" providerId="LiveId" clId="{DB6E555D-12EF-421C-A815-EEE6228438EB}" dt="2022-04-15T01:05:48.553" v="12" actId="20577"/>
          <ac:spMkLst>
            <pc:docMk/>
            <pc:sldMk cId="1584991626" sldId="256"/>
            <ac:spMk id="14" creationId="{6C0E3517-3AA5-42F1-B915-27E0095B0AA0}"/>
          </ac:spMkLst>
        </pc:spChg>
      </pc:sldChg>
    </pc:docChg>
  </pc:docChgLst>
  <pc:docChgLst>
    <pc:chgData name="Barbara Bidoia Bidetti" userId="281c9cc92b1a6e8d" providerId="LiveId" clId="{11B1FC13-EB80-44B7-931D-DA1D52EE2753}"/>
    <pc:docChg chg="modSld">
      <pc:chgData name="Barbara Bidoia Bidetti" userId="281c9cc92b1a6e8d" providerId="LiveId" clId="{11B1FC13-EB80-44B7-931D-DA1D52EE2753}" dt="2022-04-08T19:31:30.402" v="25" actId="1076"/>
      <pc:docMkLst>
        <pc:docMk/>
      </pc:docMkLst>
      <pc:sldChg chg="modSp mod">
        <pc:chgData name="Barbara Bidoia Bidetti" userId="281c9cc92b1a6e8d" providerId="LiveId" clId="{11B1FC13-EB80-44B7-931D-DA1D52EE2753}" dt="2022-04-08T19:31:30.402" v="25" actId="1076"/>
        <pc:sldMkLst>
          <pc:docMk/>
          <pc:sldMk cId="1584991626" sldId="256"/>
        </pc:sldMkLst>
        <pc:spChg chg="mod">
          <ac:chgData name="Barbara Bidoia Bidetti" userId="281c9cc92b1a6e8d" providerId="LiveId" clId="{11B1FC13-EB80-44B7-931D-DA1D52EE2753}" dt="2022-04-08T19:31:30.402" v="25" actId="1076"/>
          <ac:spMkLst>
            <pc:docMk/>
            <pc:sldMk cId="1584991626" sldId="256"/>
            <ac:spMk id="14" creationId="{6C0E3517-3AA5-42F1-B915-27E0095B0A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48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4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31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43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4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17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6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47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18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53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96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F7BE9-F20F-404F-8C8E-64B0961E8F9D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8738-9726-437B-B416-2844B94C2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717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C01A522-73FA-49ED-99B5-7F7B738F0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4" r="2" b="2"/>
          <a:stretch/>
        </p:blipFill>
        <p:spPr>
          <a:xfrm>
            <a:off x="4166505" y="10"/>
            <a:ext cx="4444096" cy="3067040"/>
          </a:xfrm>
          <a:prstGeom prst="rect">
            <a:avLst/>
          </a:prstGeom>
        </p:spPr>
      </p:pic>
      <p:pic>
        <p:nvPicPr>
          <p:cNvPr id="10" name="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F181C0C-FC2C-41BA-AC77-7458B655A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9729"/>
          <a:stretch/>
        </p:blipFill>
        <p:spPr>
          <a:xfrm>
            <a:off x="-1" y="3790950"/>
            <a:ext cx="8305800" cy="306705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D3C503E-8905-4423-B483-047803F0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7" r="1" b="1"/>
          <a:stretch/>
        </p:blipFill>
        <p:spPr>
          <a:xfrm>
            <a:off x="1" y="2"/>
            <a:ext cx="5017099" cy="4718647"/>
          </a:xfrm>
          <a:custGeom>
            <a:avLst/>
            <a:gdLst/>
            <a:ahLst/>
            <a:cxnLst/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52CEF58-2633-4CA1-B47D-E540849FC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1" r="-1" b="-1"/>
          <a:stretch/>
        </p:blipFill>
        <p:spPr>
          <a:xfrm>
            <a:off x="6283728" y="1699213"/>
            <a:ext cx="5908273" cy="5158786"/>
          </a:xfrm>
          <a:custGeom>
            <a:avLst/>
            <a:gdLst/>
            <a:ahLst/>
            <a:cxnLst/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194DC17-E600-4BFE-8DA3-889EB17AD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3" r="-1" b="-1"/>
          <a:stretch/>
        </p:blipFill>
        <p:spPr>
          <a:xfrm>
            <a:off x="3287694" y="1853886"/>
            <a:ext cx="4297680" cy="4297680"/>
          </a:xfrm>
          <a:custGeom>
            <a:avLst/>
            <a:gdLst/>
            <a:ahLst/>
            <a:cxnLst/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FE9E4D-D93B-4B04-A3B5-234F5DBB9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D97FF92-972E-43E3-B159-BCC0CEEC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1" r="-2" b="-2"/>
          <a:stretch/>
        </p:blipFill>
        <p:spPr>
          <a:xfrm>
            <a:off x="7928700" y="-1"/>
            <a:ext cx="4277711" cy="3045402"/>
          </a:xfrm>
          <a:custGeom>
            <a:avLst/>
            <a:gdLst/>
            <a:ahLst/>
            <a:cxnLst/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0E3517-3AA5-42F1-B915-27E0095B0AA0}"/>
              </a:ext>
            </a:extLst>
          </p:cNvPr>
          <p:cNvSpPr txBox="1"/>
          <p:nvPr/>
        </p:nvSpPr>
        <p:spPr>
          <a:xfrm>
            <a:off x="4228484" y="3326273"/>
            <a:ext cx="2437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G1</a:t>
            </a:r>
          </a:p>
          <a:p>
            <a:pPr algn="ctr"/>
            <a:r>
              <a:rPr lang="pt-BR" sz="3600" dirty="0" err="1">
                <a:solidFill>
                  <a:schemeClr val="bg1"/>
                </a:solidFill>
              </a:rPr>
              <a:t>User</a:t>
            </a:r>
            <a:r>
              <a:rPr lang="pt-BR" sz="3600" dirty="0">
                <a:solidFill>
                  <a:schemeClr val="bg1"/>
                </a:solidFill>
              </a:rPr>
              <a:t> Stories</a:t>
            </a:r>
          </a:p>
          <a:p>
            <a:pPr algn="ctr"/>
            <a:r>
              <a:rPr lang="pt-BR" sz="3600" dirty="0" err="1">
                <a:solidFill>
                  <a:schemeClr val="bg1"/>
                </a:solidFill>
              </a:rPr>
              <a:t>TecSoja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9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194DC17-E600-4BFE-8DA3-889EB17AD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0" y="786597"/>
            <a:ext cx="3607622" cy="2210304"/>
          </a:xfrm>
          <a:prstGeom prst="rect">
            <a:avLst/>
          </a:prstGeom>
        </p:spPr>
      </p:pic>
      <p:pic>
        <p:nvPicPr>
          <p:cNvPr id="6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D3C503E-8905-4423-B483-047803F0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13" y="786597"/>
            <a:ext cx="3607622" cy="2210304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52CEF58-2633-4CA1-B47D-E540849F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56" y="786597"/>
            <a:ext cx="3607622" cy="2210304"/>
          </a:xfrm>
          <a:prstGeom prst="rect">
            <a:avLst/>
          </a:prstGeom>
        </p:spPr>
      </p:pic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D97FF92-972E-43E3-B159-BCC0CEEC6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2" y="3748454"/>
            <a:ext cx="3607622" cy="2210304"/>
          </a:xfrm>
          <a:prstGeom prst="rect">
            <a:avLst/>
          </a:prstGeom>
        </p:spPr>
      </p:pic>
      <p:pic>
        <p:nvPicPr>
          <p:cNvPr id="9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C01A522-73FA-49ED-99B5-7F7B738F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65" y="3748454"/>
            <a:ext cx="3607622" cy="2210304"/>
          </a:xfrm>
          <a:prstGeom prst="rect">
            <a:avLst/>
          </a:prstGeom>
        </p:spPr>
      </p:pic>
      <p:pic>
        <p:nvPicPr>
          <p:cNvPr id="10" name="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F181C0C-FC2C-41BA-AC77-7458B655A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08" y="3748454"/>
            <a:ext cx="3607622" cy="221030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5E5B6E6-47F9-4C3B-B1FE-106FE34E63F9}"/>
              </a:ext>
            </a:extLst>
          </p:cNvPr>
          <p:cNvSpPr txBox="1"/>
          <p:nvPr/>
        </p:nvSpPr>
        <p:spPr>
          <a:xfrm>
            <a:off x="3061252" y="1019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E4E199-95AE-42CC-A9AF-C4E16D1C78E5}"/>
              </a:ext>
            </a:extLst>
          </p:cNvPr>
          <p:cNvSpPr txBox="1"/>
          <p:nvPr/>
        </p:nvSpPr>
        <p:spPr>
          <a:xfrm>
            <a:off x="6826647" y="1019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77F069-40F6-429A-A755-E40D8070998D}"/>
              </a:ext>
            </a:extLst>
          </p:cNvPr>
          <p:cNvSpPr txBox="1"/>
          <p:nvPr/>
        </p:nvSpPr>
        <p:spPr>
          <a:xfrm>
            <a:off x="10584608" y="1019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A73C0F-A386-4E85-A5A6-7D0A2B31A226}"/>
              </a:ext>
            </a:extLst>
          </p:cNvPr>
          <p:cNvSpPr txBox="1"/>
          <p:nvPr/>
        </p:nvSpPr>
        <p:spPr>
          <a:xfrm>
            <a:off x="3061252" y="3937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2FECCB-0450-404B-BC7F-8525C0A3F4D9}"/>
              </a:ext>
            </a:extLst>
          </p:cNvPr>
          <p:cNvSpPr txBox="1"/>
          <p:nvPr/>
        </p:nvSpPr>
        <p:spPr>
          <a:xfrm>
            <a:off x="6815496" y="3958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469361-242E-44CA-932A-8E389941E882}"/>
              </a:ext>
            </a:extLst>
          </p:cNvPr>
          <p:cNvSpPr txBox="1"/>
          <p:nvPr/>
        </p:nvSpPr>
        <p:spPr>
          <a:xfrm>
            <a:off x="10573457" y="394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A2B743-4717-4B5F-9413-9E7213906220}"/>
              </a:ext>
            </a:extLst>
          </p:cNvPr>
          <p:cNvSpPr txBox="1"/>
          <p:nvPr/>
        </p:nvSpPr>
        <p:spPr>
          <a:xfrm>
            <a:off x="927327" y="1539845"/>
            <a:ext cx="281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me cadastrar no aplicativo Sr. </a:t>
            </a:r>
            <a:r>
              <a:rPr lang="pt-BR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SoyBean</a:t>
            </a: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D6E4AF-46B5-4180-A049-92C8CDC3F8FA}"/>
              </a:ext>
            </a:extLst>
          </p:cNvPr>
          <p:cNvSpPr txBox="1"/>
          <p:nvPr/>
        </p:nvSpPr>
        <p:spPr>
          <a:xfrm>
            <a:off x="4580098" y="1628113"/>
            <a:ext cx="2810108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</a:t>
            </a:r>
            <a:r>
              <a:rPr lang="pt-BR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logar</a:t>
            </a: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aplicativo.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C2C34A-0E6C-4E29-9586-FC41BAE5148D}"/>
              </a:ext>
            </a:extLst>
          </p:cNvPr>
          <p:cNvSpPr txBox="1"/>
          <p:nvPr/>
        </p:nvSpPr>
        <p:spPr>
          <a:xfrm>
            <a:off x="8481065" y="1573803"/>
            <a:ext cx="2810108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trocar a senha por e-mail.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485C009-2ED3-4FA7-8B73-FF7E26D9E12E}"/>
              </a:ext>
            </a:extLst>
          </p:cNvPr>
          <p:cNvSpPr txBox="1"/>
          <p:nvPr/>
        </p:nvSpPr>
        <p:spPr>
          <a:xfrm>
            <a:off x="927327" y="4525588"/>
            <a:ext cx="2810108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trocar a senha por código sms.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8394F2-CEFB-4065-9CD4-C4597A130ECE}"/>
              </a:ext>
            </a:extLst>
          </p:cNvPr>
          <p:cNvSpPr txBox="1"/>
          <p:nvPr/>
        </p:nvSpPr>
        <p:spPr>
          <a:xfrm>
            <a:off x="4690946" y="4611115"/>
            <a:ext cx="2810108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cadastrar minha (s) fazenda (s).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C9A81EC-98BA-4EBE-8236-BE8786A7FDC8}"/>
              </a:ext>
            </a:extLst>
          </p:cNvPr>
          <p:cNvSpPr txBox="1"/>
          <p:nvPr/>
        </p:nvSpPr>
        <p:spPr>
          <a:xfrm>
            <a:off x="8481065" y="4617902"/>
            <a:ext cx="2810108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cadastrar talhões de minha fazenda.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8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194DC17-E600-4BFE-8DA3-889EB17AD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0" y="786597"/>
            <a:ext cx="3607622" cy="2210304"/>
          </a:xfrm>
          <a:prstGeom prst="rect">
            <a:avLst/>
          </a:prstGeom>
        </p:spPr>
      </p:pic>
      <p:pic>
        <p:nvPicPr>
          <p:cNvPr id="6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D3C503E-8905-4423-B483-047803F0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13" y="786597"/>
            <a:ext cx="3607622" cy="2210304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52CEF58-2633-4CA1-B47D-E540849F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56" y="786597"/>
            <a:ext cx="3607622" cy="2210304"/>
          </a:xfrm>
          <a:prstGeom prst="rect">
            <a:avLst/>
          </a:prstGeom>
        </p:spPr>
      </p:pic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D97FF92-972E-43E3-B159-BCC0CEEC6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2" y="3748454"/>
            <a:ext cx="3607622" cy="2210304"/>
          </a:xfrm>
          <a:prstGeom prst="rect">
            <a:avLst/>
          </a:prstGeom>
        </p:spPr>
      </p:pic>
      <p:pic>
        <p:nvPicPr>
          <p:cNvPr id="9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C01A522-73FA-49ED-99B5-7F7B738F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65" y="3748454"/>
            <a:ext cx="3607622" cy="2210304"/>
          </a:xfrm>
          <a:prstGeom prst="rect">
            <a:avLst/>
          </a:prstGeom>
        </p:spPr>
      </p:pic>
      <p:pic>
        <p:nvPicPr>
          <p:cNvPr id="10" name="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F181C0C-FC2C-41BA-AC77-7458B655A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08" y="3748454"/>
            <a:ext cx="3607622" cy="221030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B133A4-5818-4396-AF2F-9B958722025F}"/>
              </a:ext>
            </a:extLst>
          </p:cNvPr>
          <p:cNvSpPr txBox="1"/>
          <p:nvPr/>
        </p:nvSpPr>
        <p:spPr>
          <a:xfrm>
            <a:off x="3061252" y="1019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98387E6-5096-43D1-B684-2843A9F7614A}"/>
              </a:ext>
            </a:extLst>
          </p:cNvPr>
          <p:cNvSpPr txBox="1"/>
          <p:nvPr/>
        </p:nvSpPr>
        <p:spPr>
          <a:xfrm>
            <a:off x="6826648" y="1007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5E2FA9-65E6-40B0-9A5A-CA4F3B13BA2E}"/>
              </a:ext>
            </a:extLst>
          </p:cNvPr>
          <p:cNvSpPr txBox="1"/>
          <p:nvPr/>
        </p:nvSpPr>
        <p:spPr>
          <a:xfrm>
            <a:off x="10606912" y="1007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2BBF52-BCDC-4387-B5A4-842E16965C47}"/>
              </a:ext>
            </a:extLst>
          </p:cNvPr>
          <p:cNvSpPr txBox="1"/>
          <p:nvPr/>
        </p:nvSpPr>
        <p:spPr>
          <a:xfrm>
            <a:off x="3010768" y="39481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640F91E-F856-4CF6-ABD0-7FBB97F5851C}"/>
              </a:ext>
            </a:extLst>
          </p:cNvPr>
          <p:cNvSpPr txBox="1"/>
          <p:nvPr/>
        </p:nvSpPr>
        <p:spPr>
          <a:xfrm>
            <a:off x="6826648" y="39481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4F9945E-DFDA-4A3B-B478-03C862F17483}"/>
              </a:ext>
            </a:extLst>
          </p:cNvPr>
          <p:cNvSpPr txBox="1"/>
          <p:nvPr/>
        </p:nvSpPr>
        <p:spPr>
          <a:xfrm>
            <a:off x="10588407" y="39481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337CCF-1F85-4BC8-A961-F0417430ABBB}"/>
              </a:ext>
            </a:extLst>
          </p:cNvPr>
          <p:cNvSpPr txBox="1"/>
          <p:nvPr/>
        </p:nvSpPr>
        <p:spPr>
          <a:xfrm>
            <a:off x="927327" y="1620985"/>
            <a:ext cx="281010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cadastrar dados do cultivo de cada talhão.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820A1F3-84D2-485A-AF40-2284A0D55A43}"/>
              </a:ext>
            </a:extLst>
          </p:cNvPr>
          <p:cNvSpPr txBox="1"/>
          <p:nvPr/>
        </p:nvSpPr>
        <p:spPr>
          <a:xfrm>
            <a:off x="4690946" y="1620985"/>
            <a:ext cx="281010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cadastrar características de cultivo de cada talhão.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FC85A35-B1F5-42AD-ABB2-5774DF27035A}"/>
              </a:ext>
            </a:extLst>
          </p:cNvPr>
          <p:cNvSpPr txBox="1"/>
          <p:nvPr/>
        </p:nvSpPr>
        <p:spPr>
          <a:xfrm>
            <a:off x="8454565" y="1598683"/>
            <a:ext cx="281010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cadastrar no mínimo três amostras de cada cultivo.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E1E8B5C-21DC-4870-A087-7EAAB93DD81E}"/>
              </a:ext>
            </a:extLst>
          </p:cNvPr>
          <p:cNvSpPr txBox="1"/>
          <p:nvPr/>
        </p:nvSpPr>
        <p:spPr>
          <a:xfrm>
            <a:off x="927327" y="4617318"/>
            <a:ext cx="281010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obter a produtividade estimada de cada talhão.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6E4B32B-CDB9-409C-8E36-92BB8B5E07FB}"/>
              </a:ext>
            </a:extLst>
          </p:cNvPr>
          <p:cNvSpPr txBox="1"/>
          <p:nvPr/>
        </p:nvSpPr>
        <p:spPr>
          <a:xfrm>
            <a:off x="4690946" y="4617318"/>
            <a:ext cx="2810108" cy="1759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obter a produtividade estimada de toda fazenda.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A61A9B-FB8E-4466-8086-F1CCA3428D71}"/>
              </a:ext>
            </a:extLst>
          </p:cNvPr>
          <p:cNvSpPr txBox="1"/>
          <p:nvPr/>
        </p:nvSpPr>
        <p:spPr>
          <a:xfrm>
            <a:off x="8481065" y="4617902"/>
            <a:ext cx="281010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obter a produtividade efetiva de cada talhão.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8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194DC17-E600-4BFE-8DA3-889EB17AD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0" y="786597"/>
            <a:ext cx="3607622" cy="2210304"/>
          </a:xfrm>
          <a:prstGeom prst="rect">
            <a:avLst/>
          </a:prstGeom>
        </p:spPr>
      </p:pic>
      <p:pic>
        <p:nvPicPr>
          <p:cNvPr id="6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D3C503E-8905-4423-B483-047803F0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13" y="786597"/>
            <a:ext cx="3607622" cy="2210304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52CEF58-2633-4CA1-B47D-E540849F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56" y="786597"/>
            <a:ext cx="3607622" cy="2210304"/>
          </a:xfrm>
          <a:prstGeom prst="rect">
            <a:avLst/>
          </a:prstGeom>
        </p:spPr>
      </p:pic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D97FF92-972E-43E3-B159-BCC0CEEC6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2" y="3748454"/>
            <a:ext cx="3607622" cy="2210304"/>
          </a:xfrm>
          <a:prstGeom prst="rect">
            <a:avLst/>
          </a:prstGeom>
        </p:spPr>
      </p:pic>
      <p:pic>
        <p:nvPicPr>
          <p:cNvPr id="9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C01A522-73FA-49ED-99B5-7F7B738F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65" y="3748454"/>
            <a:ext cx="3607622" cy="2210304"/>
          </a:xfrm>
          <a:prstGeom prst="rect">
            <a:avLst/>
          </a:prstGeom>
        </p:spPr>
      </p:pic>
      <p:pic>
        <p:nvPicPr>
          <p:cNvPr id="10" name="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F181C0C-FC2C-41BA-AC77-7458B655A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08" y="3748454"/>
            <a:ext cx="3607622" cy="221030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A67430-4944-4780-9336-E5F1C6714580}"/>
              </a:ext>
            </a:extLst>
          </p:cNvPr>
          <p:cNvSpPr txBox="1"/>
          <p:nvPr/>
        </p:nvSpPr>
        <p:spPr>
          <a:xfrm>
            <a:off x="3016648" y="1019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519305-321B-447E-BDE8-E2BA84E708E5}"/>
              </a:ext>
            </a:extLst>
          </p:cNvPr>
          <p:cNvSpPr txBox="1"/>
          <p:nvPr/>
        </p:nvSpPr>
        <p:spPr>
          <a:xfrm>
            <a:off x="6815496" y="1007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38B6CF1-1073-4FBE-A67F-4332DA289FD7}"/>
              </a:ext>
            </a:extLst>
          </p:cNvPr>
          <p:cNvSpPr txBox="1"/>
          <p:nvPr/>
        </p:nvSpPr>
        <p:spPr>
          <a:xfrm>
            <a:off x="10584609" y="1007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75448E-CAA9-4AED-9380-39A3EA174CE6}"/>
              </a:ext>
            </a:extLst>
          </p:cNvPr>
          <p:cNvSpPr txBox="1"/>
          <p:nvPr/>
        </p:nvSpPr>
        <p:spPr>
          <a:xfrm>
            <a:off x="3061252" y="39593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788488E-9558-4B38-8AA5-2B5C3DBBFE62}"/>
              </a:ext>
            </a:extLst>
          </p:cNvPr>
          <p:cNvSpPr txBox="1"/>
          <p:nvPr/>
        </p:nvSpPr>
        <p:spPr>
          <a:xfrm>
            <a:off x="6830443" y="39593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A5D201D-3A09-41FF-8DFD-74D705A1996B}"/>
              </a:ext>
            </a:extLst>
          </p:cNvPr>
          <p:cNvSpPr txBox="1"/>
          <p:nvPr/>
        </p:nvSpPr>
        <p:spPr>
          <a:xfrm>
            <a:off x="10584609" y="39593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C39733-B186-48BE-96B0-9F5E02C6912F}"/>
              </a:ext>
            </a:extLst>
          </p:cNvPr>
          <p:cNvSpPr txBox="1"/>
          <p:nvPr/>
        </p:nvSpPr>
        <p:spPr>
          <a:xfrm>
            <a:off x="927327" y="1620985"/>
            <a:ext cx="2810108" cy="1759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obter a produtividade efetiva de toda a fazenda.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BAD8F2-6ECB-4755-B0DD-5AEB4ADD7D9D}"/>
              </a:ext>
            </a:extLst>
          </p:cNvPr>
          <p:cNvSpPr txBox="1"/>
          <p:nvPr/>
        </p:nvSpPr>
        <p:spPr>
          <a:xfrm>
            <a:off x="4710822" y="1632506"/>
            <a:ext cx="2810108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obter o custo total da produção.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95BD0F-99EE-4D6D-859B-9C75A549FABA}"/>
              </a:ext>
            </a:extLst>
          </p:cNvPr>
          <p:cNvSpPr txBox="1"/>
          <p:nvPr/>
        </p:nvSpPr>
        <p:spPr>
          <a:xfrm>
            <a:off x="8481065" y="1654778"/>
            <a:ext cx="281010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consultar gráficos o valor do saco de soja.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28D3F8-B39D-4BF5-8323-C34FBE92226E}"/>
              </a:ext>
            </a:extLst>
          </p:cNvPr>
          <p:cNvSpPr txBox="1"/>
          <p:nvPr/>
        </p:nvSpPr>
        <p:spPr>
          <a:xfrm>
            <a:off x="927327" y="4611385"/>
            <a:ext cx="2810108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consultar </a:t>
            </a:r>
            <a:r>
              <a:rPr lang="pt-BR" sz="1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gráficos da </a:t>
            </a: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 plantada do município.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D1E3861-15BE-4150-9FC9-A26D1890EF8B}"/>
              </a:ext>
            </a:extLst>
          </p:cNvPr>
          <p:cNvSpPr txBox="1"/>
          <p:nvPr/>
        </p:nvSpPr>
        <p:spPr>
          <a:xfrm>
            <a:off x="4690946" y="4523167"/>
            <a:ext cx="281010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consultar gráficos da produtividade do município.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78F2CDB-2035-458C-B463-4F7B6287BF8D}"/>
              </a:ext>
            </a:extLst>
          </p:cNvPr>
          <p:cNvSpPr txBox="1"/>
          <p:nvPr/>
        </p:nvSpPr>
        <p:spPr>
          <a:xfrm>
            <a:off x="8454565" y="4529098"/>
            <a:ext cx="2810108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receber alertas de precipitações.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9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194DC17-E600-4BFE-8DA3-889EB17AD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0" y="786597"/>
            <a:ext cx="3607622" cy="2210304"/>
          </a:xfrm>
          <a:prstGeom prst="rect">
            <a:avLst/>
          </a:prstGeom>
        </p:spPr>
      </p:pic>
      <p:pic>
        <p:nvPicPr>
          <p:cNvPr id="6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D3C503E-8905-4423-B483-047803F0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13" y="786597"/>
            <a:ext cx="3607622" cy="2210304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52CEF58-2633-4CA1-B47D-E540849F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56" y="786597"/>
            <a:ext cx="3607622" cy="221030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AD15C3-FE79-44B4-B8AD-798BFA98DD8A}"/>
              </a:ext>
            </a:extLst>
          </p:cNvPr>
          <p:cNvSpPr txBox="1"/>
          <p:nvPr/>
        </p:nvSpPr>
        <p:spPr>
          <a:xfrm>
            <a:off x="3061252" y="1019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5B371D-C4F3-4775-8D21-6A1E492D5680}"/>
              </a:ext>
            </a:extLst>
          </p:cNvPr>
          <p:cNvSpPr txBox="1"/>
          <p:nvPr/>
        </p:nvSpPr>
        <p:spPr>
          <a:xfrm>
            <a:off x="6793193" y="1019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4DDA40-0DD8-4FE6-B904-40D72395807D}"/>
              </a:ext>
            </a:extLst>
          </p:cNvPr>
          <p:cNvSpPr txBox="1"/>
          <p:nvPr/>
        </p:nvSpPr>
        <p:spPr>
          <a:xfrm>
            <a:off x="10584608" y="1019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15B35B0-263B-455D-8E58-BE295C81C23E}"/>
              </a:ext>
            </a:extLst>
          </p:cNvPr>
          <p:cNvSpPr txBox="1"/>
          <p:nvPr/>
        </p:nvSpPr>
        <p:spPr>
          <a:xfrm>
            <a:off x="1054353" y="1620985"/>
            <a:ext cx="2810108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receber alertas de temperatura.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5A834C-838B-4273-A0CE-81F0478A3BFD}"/>
              </a:ext>
            </a:extLst>
          </p:cNvPr>
          <p:cNvSpPr txBox="1"/>
          <p:nvPr/>
        </p:nvSpPr>
        <p:spPr>
          <a:xfrm>
            <a:off x="4697570" y="1388457"/>
            <a:ext cx="2810108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visualizar gráficos da minha produtividade estimada e efetiva.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721AAF5-98C2-4D3E-BF10-700243885293}"/>
              </a:ext>
            </a:extLst>
          </p:cNvPr>
          <p:cNvSpPr txBox="1"/>
          <p:nvPr/>
        </p:nvSpPr>
        <p:spPr>
          <a:xfrm>
            <a:off x="8467813" y="1620985"/>
            <a:ext cx="281010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usuário, desejo visualizar gráficos do meu custo de produção.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3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265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Bidoia Bidetti</dc:creator>
  <cp:lastModifiedBy>Barbara Bidoia Bidetti</cp:lastModifiedBy>
  <cp:revision>2</cp:revision>
  <dcterms:created xsi:type="dcterms:W3CDTF">2022-04-05T04:48:00Z</dcterms:created>
  <dcterms:modified xsi:type="dcterms:W3CDTF">2022-04-15T01:05:59Z</dcterms:modified>
</cp:coreProperties>
</file>