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6" autoAdjust="0"/>
    <p:restoredTop sz="94660"/>
  </p:normalViewPr>
  <p:slideViewPr>
    <p:cSldViewPr snapToGrid="0">
      <p:cViewPr>
        <p:scale>
          <a:sx n="200" d="100"/>
          <a:sy n="200" d="100"/>
        </p:scale>
        <p:origin x="9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4248D-6605-1982-7249-031B76C8D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22F265-9EEE-4CA9-4EF6-9DCCA8B5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96DA71-7BA4-9666-5B7A-53E9420F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5821A-FC5E-D936-9B5B-1FB7CA87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01DDB-F255-9EA6-2588-D4187F60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67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B6519-6EAF-C140-F28E-B4E63FC7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2E692D-8944-FB75-834C-BF8283EF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5F772-8F54-C6DD-CBE6-6CB38D78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41390-AF30-EC96-E0D4-1081C62F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D8C6A-38E7-3929-EFE3-79AFEE3C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70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3DBA1C-6C7B-E747-3C14-B2A7A54A9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77D277-9075-0ED3-99A4-41FC0D4C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2A42F-DB12-3477-5B3A-61256309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78276-B867-B8E9-8D97-5589AEBB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B0B985-FC74-557D-CDD8-AAE8290A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19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20968-5388-8161-8E39-EAB1D5F8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1D404-DFB2-7D83-6308-0C7C47EF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0A76F2-055E-C154-FA0B-90544811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A03249-C987-4EDB-6FF0-C0B23A8C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AF9404-C526-A6D2-9AE0-EDABABE2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964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9F0DE-DA88-BF3B-E0ED-5EEC3A01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C8E9F1-1240-8DDC-B4FC-EBA162B60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6B97EC-5B75-0FB8-389B-0D3F1BC4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8E402-9A9B-A4B2-8EC3-601BB5C9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2E42C-4B95-6CBD-E836-4269F2C9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95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1821F-D96F-7661-8CAA-C355A9C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E7053-780C-E751-E3F0-43833B002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00D23C-796D-90D7-C720-434737311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708A2-733C-D094-FC18-0ECC119A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86B4F8-312B-2444-59BE-ACF4B25F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CEBF93-4662-4C36-04AC-8887FBDA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317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9446-C70B-302A-9C1B-2E0B4306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C5AB5-D969-C78D-7D75-8F9C512DA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141752-A154-1A52-6C8A-9402F8083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6BAC84-B1D9-9EE0-14DA-42EB8569D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5B61DD-CFD7-3C35-D5A6-05B98C753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7FF5B8-A295-CA36-9064-0CFB0B1A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9A016E-7515-C602-4383-EC81A965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4979C6-0DBF-9EFD-ED82-1703D92F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328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96EE6-EAAE-534A-D5CD-433AC919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79EF18-EC9F-EC25-C6A8-C258D41E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0EA11A-1E5F-DC72-BBB0-D3DCF817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139BE0-3EE5-C3B5-128C-E993FB4D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248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D3CA14-7177-C842-E3D7-97C019A2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A1E8EF-2107-0C51-4332-9466B48D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A87758-827C-0622-01BC-402904C9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80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C53C-5C9C-7BC8-FF94-6E5348C8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C6E65-D09A-E16E-A48E-1839AC518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B41487-525D-0569-E43F-111B4D909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8F6A2-22C1-183B-025F-8CF0B789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AE9365-B24D-6EE3-A759-3976E05B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738DA5-70A5-6D08-94A4-90FE5CD5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85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FA6CD-91B4-0949-8EC8-B4D6DE4A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E42C1B-D18F-D073-BE72-93840206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8B4E91-4CFA-EEF2-CDFB-3955BCB50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C1BF6F-9000-6807-BE21-95388A9D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1B3AE1-1B9F-60A2-3855-4A73CB75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CE50FE-C160-E367-C954-F9A0BDA0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052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2456F4-CA19-70EF-5D5A-4EB689FA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81B912-6408-93A0-B449-2DFF7B35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1E42B-C5F6-0775-9658-EC8E4178F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35C68-B394-4E12-A9E7-88866E49572A}" type="datetimeFigureOut">
              <a:rPr lang="de-AT" smtClean="0"/>
              <a:t>27.06.2025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61E28-A835-F0B8-7E35-0DA2CEEB2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6CFC66-C55D-F802-48ED-657CB7CFE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3E126-EBB1-4D82-BFB3-E9AC4D3DCE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56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8829C3-CD5B-BB55-AFAE-721EE73D105E}"/>
              </a:ext>
            </a:extLst>
          </p:cNvPr>
          <p:cNvSpPr/>
          <p:nvPr/>
        </p:nvSpPr>
        <p:spPr>
          <a:xfrm>
            <a:off x="4328719" y="918594"/>
            <a:ext cx="2353112" cy="486142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50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9E66101-7416-808E-96D8-9C0E79F3434F}"/>
              </a:ext>
            </a:extLst>
          </p:cNvPr>
          <p:cNvGrpSpPr/>
          <p:nvPr/>
        </p:nvGrpSpPr>
        <p:grpSpPr>
          <a:xfrm>
            <a:off x="4559416" y="19589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7F89E2F1-A8E3-01D8-9A68-C26637126295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F1A50EFA-39C0-1E9D-C065-4E012FED6AEF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405FB87-43D6-453C-D17B-3058BFA65DEC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C62AD6B-FBE9-1799-7109-96BD2444115E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B2156FA-49E0-33BC-918D-423C3A14E675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0D085A9-467B-956A-3307-90D6857BE2C8}"/>
              </a:ext>
            </a:extLst>
          </p:cNvPr>
          <p:cNvGrpSpPr/>
          <p:nvPr/>
        </p:nvGrpSpPr>
        <p:grpSpPr>
          <a:xfrm>
            <a:off x="4559416" y="30257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4B34C77F-3ABB-DEF0-1011-ED56EC5B6C10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1451E46-B2A8-18E6-A02A-EB3A339BFE43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960C630-5C5C-6C2F-F26D-F5C9C59AA785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982D61E-34AA-ED18-C3CC-63CD8ED372B8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5953A09C-F64F-B431-9891-8D088F00566D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AED06BA-F9E3-3EF1-3F9B-265E896AC08C}"/>
              </a:ext>
            </a:extLst>
          </p:cNvPr>
          <p:cNvGrpSpPr/>
          <p:nvPr/>
        </p:nvGrpSpPr>
        <p:grpSpPr>
          <a:xfrm>
            <a:off x="4559416" y="40925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0067FAF2-D2AC-3E06-8EFD-6AAEC2A4FEAD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32E6B495-C7B6-F14D-7E90-09C07249AA58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4167CAE-0DA6-9D70-85B6-6DD8D227A4AD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1A02DB9-4DAD-DEF0-EC9A-E5EA83C174C8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A2103AF-B214-3538-720B-14C38B70753E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71912F11-1BE8-875B-0DED-7F93130E39BA}"/>
              </a:ext>
            </a:extLst>
          </p:cNvPr>
          <p:cNvSpPr/>
          <p:nvPr/>
        </p:nvSpPr>
        <p:spPr>
          <a:xfrm>
            <a:off x="4594349" y="1387475"/>
            <a:ext cx="1891717" cy="38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Slots</a:t>
            </a:r>
            <a:endParaRPr lang="de-AT" dirty="0"/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38C0460F-8E5A-9C18-701F-A84E5C2DC815}"/>
              </a:ext>
            </a:extLst>
          </p:cNvPr>
          <p:cNvGrpSpPr/>
          <p:nvPr/>
        </p:nvGrpSpPr>
        <p:grpSpPr>
          <a:xfrm>
            <a:off x="4545170" y="5040260"/>
            <a:ext cx="1990074" cy="387629"/>
            <a:chOff x="7817042" y="1807766"/>
            <a:chExt cx="1990074" cy="387629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C097D87E-0D57-11E6-D870-3B4DEAF8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7042" y="1835395"/>
              <a:ext cx="360000" cy="360000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70EF652D-AF9E-613A-A5F2-375BA9DA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0845" y="1807766"/>
              <a:ext cx="360000" cy="360000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1D1E485C-4D99-8C69-C708-4ACDE54E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16" y="1835395"/>
              <a:ext cx="360000" cy="360000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566AC33E-85A3-AB79-0377-F4CB3E243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4573" y="1906025"/>
              <a:ext cx="218740" cy="218740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1510FA1-14B2-D681-D874-68357EB46979}"/>
              </a:ext>
            </a:extLst>
          </p:cNvPr>
          <p:cNvGrpSpPr/>
          <p:nvPr/>
        </p:nvGrpSpPr>
        <p:grpSpPr>
          <a:xfrm>
            <a:off x="7740842" y="3166952"/>
            <a:ext cx="1990074" cy="387629"/>
            <a:chOff x="4495992" y="4976900"/>
            <a:chExt cx="1990074" cy="387629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FF5E5010-1A23-29B8-53A2-40531F402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ABF635FD-E3BE-0C92-1324-10DFC4087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B4E9C131-B91D-9FBB-C9C4-A67EB2778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719B5C0-7C58-3BB7-B7CF-8F838A361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DC00416-AE9B-2A78-3D69-D927E73B0876}"/>
              </a:ext>
            </a:extLst>
          </p:cNvPr>
          <p:cNvGrpSpPr/>
          <p:nvPr/>
        </p:nvGrpSpPr>
        <p:grpSpPr>
          <a:xfrm>
            <a:off x="7769417" y="2540564"/>
            <a:ext cx="1990074" cy="387629"/>
            <a:chOff x="4495992" y="4976900"/>
            <a:chExt cx="1990074" cy="387629"/>
          </a:xfrm>
        </p:grpSpPr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5207B7C7-B250-C485-429A-4207C0F31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9E5E2DF3-CC2F-EE2E-C4F4-E3C95584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7EED756A-1908-EB1E-5930-9336116E1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42AD4D20-67AA-2A26-B503-0EF43259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7C4804A2-5FF7-E1A2-8637-D5C956DD784C}"/>
              </a:ext>
            </a:extLst>
          </p:cNvPr>
          <p:cNvGrpSpPr/>
          <p:nvPr/>
        </p:nvGrpSpPr>
        <p:grpSpPr>
          <a:xfrm>
            <a:off x="7740842" y="4589271"/>
            <a:ext cx="1990074" cy="387629"/>
            <a:chOff x="4495992" y="4976900"/>
            <a:chExt cx="1990074" cy="387629"/>
          </a:xfrm>
        </p:grpSpPr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BF4F6773-93EB-A3B9-57CD-3E8833C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51296900-955B-8DC7-0C48-1894E411C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2E00E52A-2A22-8211-04A4-D5EE1EE2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81A17CE2-D25D-B3B3-82F1-70A64D80F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39535A5-9B95-C704-FDC0-329C29A7F128}"/>
              </a:ext>
            </a:extLst>
          </p:cNvPr>
          <p:cNvGrpSpPr/>
          <p:nvPr/>
        </p:nvGrpSpPr>
        <p:grpSpPr>
          <a:xfrm>
            <a:off x="7740842" y="3831548"/>
            <a:ext cx="1990074" cy="387629"/>
            <a:chOff x="4495992" y="4976900"/>
            <a:chExt cx="1990074" cy="387629"/>
          </a:xfrm>
        </p:grpSpPr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3E4EA5D3-E047-7EEC-4400-DA30FB13B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2EE9AF9A-A9D0-E853-6CE1-43A23166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717705F9-7F14-726D-7FDA-134C0B322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61BCD7F7-6EC4-D709-80EC-3DA64850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64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93CBD-4A64-B3DC-901F-BEE3714A6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739A425-28F7-B03A-BDCA-FD4B52276ACB}"/>
              </a:ext>
            </a:extLst>
          </p:cNvPr>
          <p:cNvSpPr/>
          <p:nvPr/>
        </p:nvSpPr>
        <p:spPr>
          <a:xfrm>
            <a:off x="4328719" y="918594"/>
            <a:ext cx="2353112" cy="486142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50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E890610-7A4C-8B3A-65BB-1F2152CE927A}"/>
              </a:ext>
            </a:extLst>
          </p:cNvPr>
          <p:cNvGrpSpPr/>
          <p:nvPr/>
        </p:nvGrpSpPr>
        <p:grpSpPr>
          <a:xfrm>
            <a:off x="4559416" y="19589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C5945C1-C1AA-E304-4050-4D0174BF3505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65CB195-77C9-EF01-FFAC-43215FFD0437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9CFC1D2-0B93-4888-B2F3-E9F9B30B6BC7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5740AE5-AEA7-F831-608B-41EF216B1B1D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8DD8A343-D863-C5A0-1502-CFA25F6C7E23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971506B-5403-AE89-9D90-8DCC2291548F}"/>
              </a:ext>
            </a:extLst>
          </p:cNvPr>
          <p:cNvGrpSpPr/>
          <p:nvPr/>
        </p:nvGrpSpPr>
        <p:grpSpPr>
          <a:xfrm>
            <a:off x="4559416" y="30257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87FAF726-EE55-1B1C-E63C-1E41B1335B49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758A0ABC-44B9-285B-8B78-07521DF7390E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05ADD9D-914E-24DB-D6E3-797AB955EA63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EE064E7-2C8B-7C0B-1263-F3BBB5F883CF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6E2425B-9671-C9E6-6DD7-FFF80FF737F8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E60A572-E14E-C196-0C23-2753F8C3E0CF}"/>
              </a:ext>
            </a:extLst>
          </p:cNvPr>
          <p:cNvGrpSpPr/>
          <p:nvPr/>
        </p:nvGrpSpPr>
        <p:grpSpPr>
          <a:xfrm>
            <a:off x="4559416" y="40925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4E078874-3374-B0C3-73BE-167AC6E3B448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55795887-AE46-70BA-5295-0FC4F6E0D06E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2BD8FBE-3291-2C99-9185-F1E06DA02743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878F020-572F-5CFC-E421-5D2371312CDD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CDD6C06D-8135-0CF9-5F84-C37AD1970B1B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784BFBB6-E8A1-AB07-5A19-5D5ACA90A7E2}"/>
              </a:ext>
            </a:extLst>
          </p:cNvPr>
          <p:cNvSpPr/>
          <p:nvPr/>
        </p:nvSpPr>
        <p:spPr>
          <a:xfrm>
            <a:off x="4594349" y="1387475"/>
            <a:ext cx="1891717" cy="38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Slots</a:t>
            </a:r>
            <a:endParaRPr lang="de-AT" dirty="0"/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2F933172-EF93-D1E4-587E-E0EA452946F1}"/>
              </a:ext>
            </a:extLst>
          </p:cNvPr>
          <p:cNvGrpSpPr/>
          <p:nvPr/>
        </p:nvGrpSpPr>
        <p:grpSpPr>
          <a:xfrm>
            <a:off x="4545170" y="5040260"/>
            <a:ext cx="1990074" cy="387629"/>
            <a:chOff x="7817042" y="1807766"/>
            <a:chExt cx="1990074" cy="387629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4B11ECDD-93C8-3E94-F58E-1F95BE182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7042" y="1835395"/>
              <a:ext cx="360000" cy="360000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FEC53476-E079-BB32-3972-ACB287C26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0845" y="1807766"/>
              <a:ext cx="360000" cy="360000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0B4975FA-B1E4-1437-06A5-613DEDD4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16" y="1835395"/>
              <a:ext cx="360000" cy="360000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C42B51EB-56A4-4FAF-93D9-111D4C854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4573" y="1906025"/>
              <a:ext cx="218740" cy="21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74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CA323-52E6-8F68-DED3-CB1F2D4A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7DAA449-5270-71E2-18B2-555144BF1308}"/>
              </a:ext>
            </a:extLst>
          </p:cNvPr>
          <p:cNvSpPr/>
          <p:nvPr/>
        </p:nvSpPr>
        <p:spPr>
          <a:xfrm>
            <a:off x="4328719" y="918594"/>
            <a:ext cx="2353112" cy="486142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50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830875-DBE6-86A2-E56E-7546A244F365}"/>
              </a:ext>
            </a:extLst>
          </p:cNvPr>
          <p:cNvGrpSpPr/>
          <p:nvPr/>
        </p:nvGrpSpPr>
        <p:grpSpPr>
          <a:xfrm>
            <a:off x="4559416" y="19589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D4D46E6B-46D6-78A0-A368-B9E53179C345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B4A101B6-39C6-F351-B74D-00E7567923C0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CBDDB9E-01E3-CAFA-0E57-856D8B58B6BC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2563107-2AE9-4166-F017-22FE59C8F214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64A4C79-52B7-BFF2-BBFC-C4D8BC50B5E1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C9D0E08-4221-BE02-B791-4477795E89A3}"/>
              </a:ext>
            </a:extLst>
          </p:cNvPr>
          <p:cNvGrpSpPr/>
          <p:nvPr/>
        </p:nvGrpSpPr>
        <p:grpSpPr>
          <a:xfrm>
            <a:off x="4559416" y="30257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44825D4F-86B3-9647-0A12-4E936C89851F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ED97480F-DD15-93DD-F3AE-B72995877701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9864737-9F0C-51CC-449A-6A24D7FFFE2D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E63650F2-0DEC-93A5-9A35-A71712DB72AE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825AC93-E055-5AB2-F67F-F94467798DAD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E3782B4-1B7D-975D-2936-12AD58720952}"/>
              </a:ext>
            </a:extLst>
          </p:cNvPr>
          <p:cNvGrpSpPr/>
          <p:nvPr/>
        </p:nvGrpSpPr>
        <p:grpSpPr>
          <a:xfrm>
            <a:off x="4559416" y="40925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E56823DD-73DB-1290-3E13-B58E2E17AD73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C04CEB43-E62B-3B45-36DD-0464D584296C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523B03C-59A8-CDB7-D801-95BACD76E847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621D1CF-81E3-4F35-F36F-027478070369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455958DD-1572-1697-3499-1ED3067709D9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946D5EB7-C4F3-2FF1-161B-AAB8DEF9E564}"/>
              </a:ext>
            </a:extLst>
          </p:cNvPr>
          <p:cNvSpPr/>
          <p:nvPr/>
        </p:nvSpPr>
        <p:spPr>
          <a:xfrm>
            <a:off x="4594349" y="1387475"/>
            <a:ext cx="1891717" cy="38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Slots</a:t>
            </a:r>
            <a:endParaRPr lang="de-AT" dirty="0"/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6FFB2381-EFBC-2E9B-D295-F42D08C3A303}"/>
              </a:ext>
            </a:extLst>
          </p:cNvPr>
          <p:cNvGrpSpPr/>
          <p:nvPr/>
        </p:nvGrpSpPr>
        <p:grpSpPr>
          <a:xfrm>
            <a:off x="4545170" y="5040260"/>
            <a:ext cx="1990074" cy="387629"/>
            <a:chOff x="7817042" y="1807766"/>
            <a:chExt cx="1990074" cy="387629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EB4C796-82DC-2A7D-0DF6-C5021219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7042" y="1835395"/>
              <a:ext cx="360000" cy="360000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F0C5CFA7-8F88-50AA-BC49-1667964B1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0845" y="1807766"/>
              <a:ext cx="360000" cy="360000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E2584681-DC93-87FF-F88F-6D546E1B6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16" y="1835395"/>
              <a:ext cx="360000" cy="360000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99E6D6A4-2D9B-E709-59BF-F2A819EA5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4573" y="1906025"/>
              <a:ext cx="218740" cy="218740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8DFA68F5-B859-8BAD-5FED-2847A1775723}"/>
              </a:ext>
            </a:extLst>
          </p:cNvPr>
          <p:cNvGrpSpPr/>
          <p:nvPr/>
        </p:nvGrpSpPr>
        <p:grpSpPr>
          <a:xfrm>
            <a:off x="7740842" y="3166952"/>
            <a:ext cx="1990074" cy="387629"/>
            <a:chOff x="4495992" y="4976900"/>
            <a:chExt cx="1990074" cy="387629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4B880CEF-2E56-2CB4-7B4D-671C3EBB0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D15B7A90-29B8-D20E-A02D-659777629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CE9612D1-35A0-58F8-B953-A0C3E6F8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FEA64F34-29A1-5C05-01ED-FFF4FAB60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BDF5AF67-5649-78A9-7E9A-84F9F0D7735C}"/>
              </a:ext>
            </a:extLst>
          </p:cNvPr>
          <p:cNvGrpSpPr/>
          <p:nvPr/>
        </p:nvGrpSpPr>
        <p:grpSpPr>
          <a:xfrm>
            <a:off x="7769417" y="2540564"/>
            <a:ext cx="1990074" cy="387629"/>
            <a:chOff x="4495992" y="4976900"/>
            <a:chExt cx="1990074" cy="387629"/>
          </a:xfrm>
        </p:grpSpPr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2A9A97D3-B1E5-CA96-40DB-EE5B848EC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DE66C5F2-A4DD-CA3C-0BF6-49DDF860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41D01393-90F2-FA4C-3CB3-B3DD468DC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3F2B5E22-4AD8-10DA-6EEE-EEF15D7C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3B2F6665-0FD1-3443-F923-FF39C7C785EB}"/>
              </a:ext>
            </a:extLst>
          </p:cNvPr>
          <p:cNvGrpSpPr/>
          <p:nvPr/>
        </p:nvGrpSpPr>
        <p:grpSpPr>
          <a:xfrm>
            <a:off x="7740842" y="4589271"/>
            <a:ext cx="1990074" cy="387629"/>
            <a:chOff x="4495992" y="4976900"/>
            <a:chExt cx="1990074" cy="387629"/>
          </a:xfrm>
        </p:grpSpPr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CB757CE0-DDCF-D8AA-E14C-FDE833D7B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D75437FB-35E2-2AA9-6B09-E6CCBBDC5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38D33A4A-E510-3E3C-177B-3B9A6FBE3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F9E0CE52-4E1A-43F4-D59D-EA86C6CBA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23A42A2-B0AC-736B-8FD5-AD930A491F82}"/>
              </a:ext>
            </a:extLst>
          </p:cNvPr>
          <p:cNvGrpSpPr/>
          <p:nvPr/>
        </p:nvGrpSpPr>
        <p:grpSpPr>
          <a:xfrm>
            <a:off x="7740842" y="3831548"/>
            <a:ext cx="1990074" cy="387629"/>
            <a:chOff x="4495992" y="4976900"/>
            <a:chExt cx="1990074" cy="387629"/>
          </a:xfrm>
        </p:grpSpPr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7833F535-8128-9C90-C2E4-0FD05020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18944E0D-BDA9-1F83-4B44-F2709BD03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B4FE114E-F0B2-B280-C2C6-0562E3D79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E95486F2-F364-0D57-4457-7EF42BDDA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93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03AEB-F7CE-D91B-C2F0-B5150C47A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5DA0A9B-8C90-91D1-B022-7661BF299A46}"/>
              </a:ext>
            </a:extLst>
          </p:cNvPr>
          <p:cNvSpPr/>
          <p:nvPr/>
        </p:nvSpPr>
        <p:spPr>
          <a:xfrm>
            <a:off x="4328719" y="918594"/>
            <a:ext cx="2353112" cy="486142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50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7CDE66A-838C-5F45-B829-248D7DDC5B6C}"/>
              </a:ext>
            </a:extLst>
          </p:cNvPr>
          <p:cNvGrpSpPr/>
          <p:nvPr/>
        </p:nvGrpSpPr>
        <p:grpSpPr>
          <a:xfrm>
            <a:off x="4559416" y="19589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3604BE25-818E-D745-4E0D-CBE0CD5BE22A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864DAC45-717A-DCB1-D814-8014A8D6668A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AFE577F-E51D-3D39-A317-9A0BFB1DBBBE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8C5A00C-3EB6-659C-42A4-9A14557BBC9B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1836D93-8FDF-9671-60A5-F40B2186CE65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695ADBF-1717-DB39-EDCC-ADA27F27C831}"/>
              </a:ext>
            </a:extLst>
          </p:cNvPr>
          <p:cNvGrpSpPr/>
          <p:nvPr/>
        </p:nvGrpSpPr>
        <p:grpSpPr>
          <a:xfrm>
            <a:off x="4559416" y="30257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1C4E2DBD-54DC-64BC-1B76-6E20CF63DB64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25953FC-4BA9-7604-77A5-60DC96D7A1C2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C655954-106E-7C9E-29A5-A52D309C971B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CC514EB-6659-27F0-2E0B-D7395B385177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773FD435-2B9C-C60D-0A09-58010A0D2944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FEC0400-D538-04BC-B091-6A4ED685ACC8}"/>
              </a:ext>
            </a:extLst>
          </p:cNvPr>
          <p:cNvGrpSpPr/>
          <p:nvPr/>
        </p:nvGrpSpPr>
        <p:grpSpPr>
          <a:xfrm>
            <a:off x="4559416" y="4092546"/>
            <a:ext cx="1891717" cy="758883"/>
            <a:chOff x="7368156" y="2111346"/>
            <a:chExt cx="1891717" cy="758883"/>
          </a:xfrm>
          <a:solidFill>
            <a:schemeClr val="accent1">
              <a:lumMod val="75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9C4AE28A-2845-24F1-5A5D-9454A9715F9F}"/>
                </a:ext>
              </a:extLst>
            </p:cNvPr>
            <p:cNvSpPr/>
            <p:nvPr/>
          </p:nvSpPr>
          <p:spPr>
            <a:xfrm>
              <a:off x="7368156" y="2111346"/>
              <a:ext cx="1891717" cy="75888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500"/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2D854FDF-96F7-EC3A-5CF1-05F990EF8031}"/>
                </a:ext>
              </a:extLst>
            </p:cNvPr>
            <p:cNvSpPr/>
            <p:nvPr/>
          </p:nvSpPr>
          <p:spPr>
            <a:xfrm>
              <a:off x="7474037" y="2229673"/>
              <a:ext cx="468226" cy="52863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Logo</a:t>
              </a:r>
              <a:endParaRPr lang="de-AT" sz="500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A151438-2F44-EE14-6CFC-870B9739CC87}"/>
                </a:ext>
              </a:extLst>
            </p:cNvPr>
            <p:cNvSpPr/>
            <p:nvPr/>
          </p:nvSpPr>
          <p:spPr>
            <a:xfrm>
              <a:off x="8016875" y="2176492"/>
              <a:ext cx="1116013" cy="26987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Sportart</a:t>
              </a:r>
              <a:endParaRPr lang="de-AT" sz="500" dirty="0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B6A1AC6-7202-166E-3551-B41DD76F52FB}"/>
                </a:ext>
              </a:extLst>
            </p:cNvPr>
            <p:cNvSpPr/>
            <p:nvPr/>
          </p:nvSpPr>
          <p:spPr>
            <a:xfrm>
              <a:off x="8016875" y="2493992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Datum/Uhrzeit</a:t>
              </a:r>
              <a:endParaRPr lang="de-AT" sz="500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D389A53-D034-174D-CEA1-850E8CA22723}"/>
                </a:ext>
              </a:extLst>
            </p:cNvPr>
            <p:cNvSpPr/>
            <p:nvPr/>
          </p:nvSpPr>
          <p:spPr>
            <a:xfrm>
              <a:off x="8016875" y="2660679"/>
              <a:ext cx="1130300" cy="11906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00" dirty="0"/>
                <a:t>Ort</a:t>
              </a:r>
              <a:endParaRPr lang="de-AT" sz="500" dirty="0"/>
            </a:p>
          </p:txBody>
        </p:sp>
      </p:grpSp>
      <p:sp>
        <p:nvSpPr>
          <p:cNvPr id="33" name="Rechteck 32">
            <a:extLst>
              <a:ext uri="{FF2B5EF4-FFF2-40B4-BE49-F238E27FC236}">
                <a16:creationId xmlns:a16="http://schemas.microsoft.com/office/drawing/2014/main" id="{3375B97C-1A02-B944-C182-53EE806C2FA0}"/>
              </a:ext>
            </a:extLst>
          </p:cNvPr>
          <p:cNvSpPr/>
          <p:nvPr/>
        </p:nvSpPr>
        <p:spPr>
          <a:xfrm>
            <a:off x="4594349" y="1387475"/>
            <a:ext cx="1891717" cy="38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Open Slots</a:t>
            </a:r>
            <a:endParaRPr lang="de-AT" dirty="0"/>
          </a:p>
        </p:txBody>
      </p: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97E02955-0FB1-9539-E5E3-05227CA6B909}"/>
              </a:ext>
            </a:extLst>
          </p:cNvPr>
          <p:cNvGrpSpPr/>
          <p:nvPr/>
        </p:nvGrpSpPr>
        <p:grpSpPr>
          <a:xfrm>
            <a:off x="4545170" y="5040260"/>
            <a:ext cx="1990074" cy="387629"/>
            <a:chOff x="7817042" y="1807766"/>
            <a:chExt cx="1990074" cy="387629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516A51C8-254A-0573-91E1-3B202A3A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7042" y="1835395"/>
              <a:ext cx="360000" cy="360000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37" name="Grafik 36">
              <a:extLst>
                <a:ext uri="{FF2B5EF4-FFF2-40B4-BE49-F238E27FC236}">
                  <a16:creationId xmlns:a16="http://schemas.microsoft.com/office/drawing/2014/main" id="{9D94E328-E44A-C34E-F425-2A1F42302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0845" y="1807766"/>
              <a:ext cx="360000" cy="360000"/>
            </a:xfrm>
            <a:prstGeom prst="rect">
              <a:avLst/>
            </a:prstGeom>
          </p:spPr>
        </p:pic>
        <p:pic>
          <p:nvPicPr>
            <p:cNvPr id="39" name="Grafik 38">
              <a:extLst>
                <a:ext uri="{FF2B5EF4-FFF2-40B4-BE49-F238E27FC236}">
                  <a16:creationId xmlns:a16="http://schemas.microsoft.com/office/drawing/2014/main" id="{457BD237-7BA5-CE81-AF4F-FE22514EC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7116" y="1835395"/>
              <a:ext cx="360000" cy="360000"/>
            </a:xfrm>
            <a:prstGeom prst="rect">
              <a:avLst/>
            </a:prstGeom>
          </p:spPr>
        </p:pic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241154FE-C3F4-5568-D786-76072F0C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4573" y="1906025"/>
              <a:ext cx="218740" cy="218740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319D224-B3A2-58F8-F2A0-8F91F1B27961}"/>
              </a:ext>
            </a:extLst>
          </p:cNvPr>
          <p:cNvGrpSpPr/>
          <p:nvPr/>
        </p:nvGrpSpPr>
        <p:grpSpPr>
          <a:xfrm>
            <a:off x="7740842" y="3166952"/>
            <a:ext cx="1990074" cy="387629"/>
            <a:chOff x="4495992" y="4976900"/>
            <a:chExt cx="1990074" cy="387629"/>
          </a:xfrm>
        </p:grpSpPr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916DE4B3-5716-54AC-8955-56FB70C5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73E6D549-2864-C652-1B8B-65468D2C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46" name="Grafik 45">
              <a:extLst>
                <a:ext uri="{FF2B5EF4-FFF2-40B4-BE49-F238E27FC236}">
                  <a16:creationId xmlns:a16="http://schemas.microsoft.com/office/drawing/2014/main" id="{D867D2B0-DAF7-85CF-AB49-8834B9D83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68264FBF-3441-8C81-4FE0-C62E3FC2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3E05655-3F17-E8E8-E1D6-396C6CDD2FCD}"/>
              </a:ext>
            </a:extLst>
          </p:cNvPr>
          <p:cNvGrpSpPr/>
          <p:nvPr/>
        </p:nvGrpSpPr>
        <p:grpSpPr>
          <a:xfrm>
            <a:off x="7769417" y="2540564"/>
            <a:ext cx="1990074" cy="387629"/>
            <a:chOff x="4495992" y="4976900"/>
            <a:chExt cx="1990074" cy="387629"/>
          </a:xfrm>
        </p:grpSpPr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E3D57C1B-2BA6-47C1-C996-B17ABA450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4A879FD8-C322-9A38-ED17-1A894ACF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7CB3FB44-936B-4307-7475-05B3C3A55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634B5DE6-07C8-6971-1AB0-6242A3DE9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AC77745-D450-8F0A-54C2-0F6FBCF04FE4}"/>
              </a:ext>
            </a:extLst>
          </p:cNvPr>
          <p:cNvGrpSpPr/>
          <p:nvPr/>
        </p:nvGrpSpPr>
        <p:grpSpPr>
          <a:xfrm>
            <a:off x="7740842" y="4589271"/>
            <a:ext cx="1990074" cy="387629"/>
            <a:chOff x="4495992" y="4976900"/>
            <a:chExt cx="1990074" cy="387629"/>
          </a:xfrm>
        </p:grpSpPr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13CB3C00-1472-669B-D3E1-ED2DD76ED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2E873662-51C3-D9F1-46AE-9DFF3BCC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483EF5F5-6F9E-0101-B50D-B79930422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297B76FD-6315-2AE1-5D2A-9492CE62F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8A3E3218-539D-E872-0394-3590F2C2637A}"/>
              </a:ext>
            </a:extLst>
          </p:cNvPr>
          <p:cNvGrpSpPr/>
          <p:nvPr/>
        </p:nvGrpSpPr>
        <p:grpSpPr>
          <a:xfrm>
            <a:off x="7740842" y="3831548"/>
            <a:ext cx="1990074" cy="387629"/>
            <a:chOff x="4495992" y="4976900"/>
            <a:chExt cx="1990074" cy="387629"/>
          </a:xfrm>
        </p:grpSpPr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68AD69E2-4CB8-7274-B2AE-3ED3C7086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5992" y="5004529"/>
              <a:ext cx="360000" cy="360000"/>
            </a:xfrm>
            <a:prstGeom prst="rect">
              <a:avLst/>
            </a:prstGeom>
          </p:spPr>
        </p:pic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A04478A1-4097-3005-9202-921DA8A62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9795" y="4976900"/>
              <a:ext cx="360000" cy="360000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08B8A2F5-4951-7BCD-A906-EB1F8A459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6066" y="5004529"/>
              <a:ext cx="360000" cy="360000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7D020962-5822-DE73-BC4C-8B6F9927E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3523" y="5075159"/>
              <a:ext cx="218740" cy="21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712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52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Perl</dc:creator>
  <cp:lastModifiedBy>Thomas Perl</cp:lastModifiedBy>
  <cp:revision>1</cp:revision>
  <dcterms:created xsi:type="dcterms:W3CDTF">2025-06-27T10:33:16Z</dcterms:created>
  <dcterms:modified xsi:type="dcterms:W3CDTF">2025-06-27T10:47:03Z</dcterms:modified>
</cp:coreProperties>
</file>