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jksW2kFU8UjfTYGxaMfpa+b8Aq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022CD2-2DBF-498E-B0B9-B93671DC1A2F}">
  <a:tblStyle styleId="{7F022CD2-2DBF-498E-B0B9-B93671DC1A2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8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8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10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11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12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12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12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1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5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6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6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6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ENGI 301</a:t>
            </a:r>
            <a:br>
              <a:rPr lang="en-US" sz="6000"/>
            </a:br>
            <a:br>
              <a:rPr lang="en-US"/>
            </a:br>
            <a:r>
              <a:rPr lang="en-US" sz="6000"/>
              <a:t>FitTrack</a:t>
            </a:r>
            <a:r>
              <a:rPr lang="en-US" sz="6000"/>
              <a:t> Proposal</a:t>
            </a:r>
            <a:endParaRPr/>
          </a:p>
        </p:txBody>
      </p:sp>
      <p:sp>
        <p:nvSpPr>
          <p:cNvPr id="393" name="Google Shape;393;p1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9/25/2023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Thomas Pickell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399" name="Google Shape;399;p2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I am proposing a fitness watch that can collect health data to be stored on a database on the beaglebone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 plan on using an ESP8266 Arduino to connect wirelessly to a server that I run on the BeagleBone Black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I’ll collect data on ambient movement, weather, and time, then send that data to a server when the user gives an input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I plan to add a stopwatch feature, which should be simple but does require more button inputs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 low power/offline mode, to conserve battery whenever people don’t want to be connected to the server (wireless connection draws a lot of power lol)</a:t>
            </a:r>
            <a:endParaRPr/>
          </a:p>
          <a:p>
            <a:pPr indent="-68579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/>
              <a:t>initial inspiration: https://www.hackster.io/Neutrino-1/smart-fitness-watch-with-esp8266-platform-io-5aaf15</a:t>
            </a:r>
            <a:endParaRPr/>
          </a:p>
        </p:txBody>
      </p:sp>
      <p:pic>
        <p:nvPicPr>
          <p:cNvPr id="400" name="Google Shape;40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850" y="4324375"/>
            <a:ext cx="1544925" cy="169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"/>
          <p:cNvSpPr txBox="1"/>
          <p:nvPr>
            <p:ph type="title"/>
          </p:nvPr>
        </p:nvSpPr>
        <p:spPr>
          <a:xfrm>
            <a:off x="1702525" y="1403475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System Block Diagram</a:t>
            </a:r>
            <a:endParaRPr/>
          </a:p>
        </p:txBody>
      </p:sp>
      <p:sp>
        <p:nvSpPr>
          <p:cNvPr id="406" name="Google Shape;406;p3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"/>
          <p:cNvPicPr preferRelativeResize="0"/>
          <p:nvPr/>
        </p:nvPicPr>
        <p:blipFill rotWithShape="1">
          <a:blip r:embed="rId3">
            <a:alphaModFix/>
          </a:blip>
          <a:srcRect b="28959" l="0" r="0" t="18889"/>
          <a:stretch/>
        </p:blipFill>
        <p:spPr>
          <a:xfrm>
            <a:off x="3493856" y="1143006"/>
            <a:ext cx="7197825" cy="5401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Power Block Diagram</a:t>
            </a:r>
            <a:endParaRPr/>
          </a:p>
        </p:txBody>
      </p:sp>
      <p:sp>
        <p:nvSpPr>
          <p:cNvPr id="413" name="Google Shape;413;p4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414" name="Google Shape;414;p4"/>
          <p:cNvPicPr preferRelativeResize="0"/>
          <p:nvPr/>
        </p:nvPicPr>
        <p:blipFill rotWithShape="1">
          <a:blip r:embed="rId3">
            <a:alphaModFix/>
          </a:blip>
          <a:srcRect b="50000" l="5758" r="14706" t="14278"/>
          <a:stretch/>
        </p:blipFill>
        <p:spPr>
          <a:xfrm>
            <a:off x="4960374" y="1739625"/>
            <a:ext cx="6622025" cy="4280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"/>
          <p:cNvSpPr txBox="1"/>
          <p:nvPr>
            <p:ph type="title"/>
          </p:nvPr>
        </p:nvSpPr>
        <p:spPr>
          <a:xfrm>
            <a:off x="765450" y="107375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 sz="1200"/>
              <a:t>Components / Budget</a:t>
            </a:r>
            <a:endParaRPr sz="1200"/>
          </a:p>
        </p:txBody>
      </p:sp>
      <p:graphicFrame>
        <p:nvGraphicFramePr>
          <p:cNvPr id="420" name="Google Shape;420;p5"/>
          <p:cNvGraphicFramePr/>
          <p:nvPr/>
        </p:nvGraphicFramePr>
        <p:xfrm>
          <a:off x="765450" y="1174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{7F022CD2-2DBF-498E-B0B9-B93671DC1A2F}</a:tableStyleId>
              </a:tblPr>
              <a:tblGrid>
                <a:gridCol w="6096000"/>
                <a:gridCol w="1219200"/>
                <a:gridCol w="121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Component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Need to Buy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Cost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5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F1111"/>
                          </a:solidFill>
                        </a:rPr>
                        <a:t>Attom Tech Dual USB Output Super Slim Power Bank Ultra Thin, 3000mAh Portable Charger Mini External Phone Battery Pack Small Dual Outlet, Emergency Phone Power Backup (Black)</a:t>
                      </a:r>
                      <a:endParaRPr sz="1200">
                        <a:solidFill>
                          <a:srgbClr val="0F111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19191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Yes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17.99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USB Wifi Adapter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Yes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9.99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https://www.amazon.com/Hosyond-Display-3-3V-5V-Compatible-Arduino/dp/B09MZ8DW4R?th=1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3.25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MP6050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Yes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1.98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Temperature/Moisture Sensor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Yes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1.70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Total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1" name="Google Shape;421;p5"/>
          <p:cNvSpPr txBox="1"/>
          <p:nvPr/>
        </p:nvSpPr>
        <p:spPr>
          <a:xfrm>
            <a:off x="4613550" y="4907975"/>
            <a:ext cx="328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2018-01-09T20:24:50Z</dcterms:created>
  <dc:creator>Erik Welsh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