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8" r:id="rId5"/>
    <p:sldId id="303" r:id="rId6"/>
    <p:sldId id="300" r:id="rId7"/>
    <p:sldId id="304" r:id="rId8"/>
    <p:sldId id="305" r:id="rId9"/>
    <p:sldId id="301" r:id="rId10"/>
    <p:sldId id="299" r:id="rId11"/>
    <p:sldId id="306" r:id="rId12"/>
    <p:sldId id="276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9" d="100"/>
          <a:sy n="89" d="100"/>
        </p:scale>
        <p:origin x="-72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12" Type="http://schemas.openxmlformats.org/officeDocument/2006/relationships/image" Target="../media/image4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jpeg"/><Relationship Id="rId5" Type="http://schemas.openxmlformats.org/officeDocument/2006/relationships/image" Target="../media/image37.jpg"/><Relationship Id="rId10" Type="http://schemas.openxmlformats.org/officeDocument/2006/relationships/image" Target="../media/image42.png"/><Relationship Id="rId4" Type="http://schemas.openxmlformats.org/officeDocument/2006/relationships/image" Target="../media/image36.jpe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3.png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14.JPG"/><Relationship Id="rId4" Type="http://schemas.openxmlformats.org/officeDocument/2006/relationships/image" Target="../media/image24.JP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rgbClr val="005C6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 dirty="0" smtClean="0">
                <a:solidFill>
                  <a:srgbClr val="005C61"/>
                </a:solidFill>
                <a:cs typeface="Arial" charset="0"/>
              </a:rPr>
              <a:t>Me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8" descr="C:\Users\tcc6d\Documents\Slides\Logo blue 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151120"/>
            <a:ext cx="1813560" cy="1554480"/>
          </a:xfrm>
          <a:prstGeom prst="rect">
            <a:avLst/>
          </a:prstGeom>
          <a:noFill/>
        </p:spPr>
      </p:pic>
      <p:pic>
        <p:nvPicPr>
          <p:cNvPr id="11" name="Picture 10" descr="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15001"/>
            <a:ext cx="2709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76872"/>
            <a:ext cx="3191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Justin J.J. van der Hooft</a:t>
            </a:r>
          </a:p>
          <a:p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Glasgow, UK</a:t>
            </a: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05 December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" y="47667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Mass fragmentation:</a:t>
            </a:r>
          </a:p>
          <a:p>
            <a:pPr algn="ctr"/>
            <a:r>
              <a:rPr lang="en-GB" sz="3200" i="1" dirty="0" smtClean="0">
                <a:solidFill>
                  <a:schemeClr val="bg1"/>
                </a:solidFill>
              </a:rPr>
              <a:t>What am I doing with</a:t>
            </a:r>
          </a:p>
          <a:p>
            <a:pPr algn="ctr"/>
            <a:r>
              <a:rPr lang="en-GB" sz="3200" i="1" dirty="0" smtClean="0">
                <a:solidFill>
                  <a:schemeClr val="bg1"/>
                </a:solidFill>
              </a:rPr>
              <a:t>Peak </a:t>
            </a:r>
            <a:r>
              <a:rPr lang="en-GB" sz="3200" i="1" dirty="0">
                <a:solidFill>
                  <a:schemeClr val="bg1"/>
                </a:solidFill>
              </a:rPr>
              <a:t>P</a:t>
            </a:r>
            <a:r>
              <a:rPr lang="en-GB" sz="3200" i="1" dirty="0" smtClean="0">
                <a:solidFill>
                  <a:schemeClr val="bg1"/>
                </a:solidFill>
              </a:rPr>
              <a:t>atterns of Small Metabolites?</a:t>
            </a:r>
            <a:endParaRPr lang="en-GB" sz="3200" i="1" dirty="0">
              <a:solidFill>
                <a:schemeClr val="bg1"/>
              </a:solidFill>
            </a:endParaRPr>
          </a:p>
          <a:p>
            <a:pPr algn="ctr"/>
            <a:endParaRPr lang="en-GB" sz="3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4233" r="18708" b="4406"/>
          <a:stretch/>
        </p:blipFill>
        <p:spPr>
          <a:xfrm>
            <a:off x="199635" y="2276872"/>
            <a:ext cx="8764853" cy="446449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QC: </a:t>
            </a:r>
            <a:r>
              <a:rPr lang="en-GB" dirty="0" err="1" smtClean="0"/>
              <a:t>RawExtract</a:t>
            </a:r>
            <a:r>
              <a:rPr lang="en-GB" dirty="0" smtClean="0"/>
              <a:t> + </a:t>
            </a:r>
            <a:r>
              <a:rPr lang="en-GB" dirty="0" err="1" smtClean="0"/>
              <a:t>Logviewer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Take information from scan header with </a:t>
            </a:r>
            <a:r>
              <a:rPr lang="en-GB" dirty="0" err="1" smtClean="0"/>
              <a:t>RawExtract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plot with </a:t>
            </a:r>
            <a:r>
              <a:rPr lang="en-GB" dirty="0" err="1" smtClean="0">
                <a:sym typeface="Wingdings" panose="05000000000000000000" pitchFamily="2" charset="2"/>
              </a:rPr>
              <a:t>Logviewer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480"/>
            <a:ext cx="9144000" cy="381983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39552" y="2780928"/>
            <a:ext cx="1382187" cy="3312368"/>
            <a:chOff x="539552" y="2780928"/>
            <a:chExt cx="1382187" cy="3312368"/>
          </a:xfrm>
        </p:grpSpPr>
        <p:sp>
          <p:nvSpPr>
            <p:cNvPr id="3" name="Oval 2"/>
            <p:cNvSpPr/>
            <p:nvPr/>
          </p:nvSpPr>
          <p:spPr>
            <a:xfrm>
              <a:off x="539552" y="2780928"/>
              <a:ext cx="864096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2996952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??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9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5461"/>
            <a:ext cx="4462920" cy="276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0" y="332656"/>
            <a:ext cx="4297680" cy="285750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20" y="3475461"/>
            <a:ext cx="4501820" cy="279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2664"/>
            <a:ext cx="3816424" cy="29974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555776" y="1844824"/>
            <a:ext cx="1152128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31840" y="3480414"/>
            <a:ext cx="1152128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713830" y="1761406"/>
            <a:ext cx="1530578" cy="51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33910" y="4785742"/>
            <a:ext cx="1530578" cy="51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Thanks for your attention!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Any questions?</a:t>
            </a:r>
            <a:endParaRPr lang="en-GB" sz="3600" dirty="0"/>
          </a:p>
        </p:txBody>
      </p:sp>
      <p:pic>
        <p:nvPicPr>
          <p:cNvPr id="6" name="Picture 17" descr="ha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80" y="3978996"/>
            <a:ext cx="9699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puzzlepie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90" y="2540328"/>
            <a:ext cx="12461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puzzle-proton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90" y="2649866"/>
            <a:ext cx="14668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75" y="1687252"/>
            <a:ext cx="2710049" cy="1803414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0" y="3501008"/>
            <a:ext cx="5616624" cy="3318423"/>
            <a:chOff x="107505" y="2774872"/>
            <a:chExt cx="5616624" cy="3318423"/>
          </a:xfrm>
        </p:grpSpPr>
        <p:grpSp>
          <p:nvGrpSpPr>
            <p:cNvPr id="47" name="Group 46"/>
            <p:cNvGrpSpPr/>
            <p:nvPr/>
          </p:nvGrpSpPr>
          <p:grpSpPr>
            <a:xfrm>
              <a:off x="107505" y="2774872"/>
              <a:ext cx="5616624" cy="3318423"/>
              <a:chOff x="107504" y="993774"/>
              <a:chExt cx="8631237" cy="5099522"/>
            </a:xfrm>
          </p:grpSpPr>
          <p:grpSp>
            <p:nvGrpSpPr>
              <p:cNvPr id="49" name="Group 1050"/>
              <p:cNvGrpSpPr>
                <a:grpSpLocks/>
              </p:cNvGrpSpPr>
              <p:nvPr/>
            </p:nvGrpSpPr>
            <p:grpSpPr bwMode="auto">
              <a:xfrm>
                <a:off x="744538" y="993774"/>
                <a:ext cx="7896227" cy="4568826"/>
                <a:chOff x="469" y="626"/>
                <a:chExt cx="4974" cy="2878"/>
              </a:xfrm>
            </p:grpSpPr>
            <p:sp>
              <p:nvSpPr>
                <p:cNvPr id="270" name="Rectangle 851"/>
                <p:cNvSpPr>
                  <a:spLocks noChangeArrowheads="1"/>
                </p:cNvSpPr>
                <p:nvPr/>
              </p:nvSpPr>
              <p:spPr bwMode="auto">
                <a:xfrm>
                  <a:off x="1037" y="626"/>
                  <a:ext cx="5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1" name="Line 862"/>
                <p:cNvSpPr>
                  <a:spLocks noChangeShapeType="1"/>
                </p:cNvSpPr>
                <p:nvPr/>
              </p:nvSpPr>
              <p:spPr bwMode="auto">
                <a:xfrm>
                  <a:off x="469" y="3476"/>
                  <a:ext cx="4974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2" name="Line 863"/>
                <p:cNvSpPr>
                  <a:spLocks noChangeShapeType="1"/>
                </p:cNvSpPr>
                <p:nvPr/>
              </p:nvSpPr>
              <p:spPr bwMode="auto">
                <a:xfrm>
                  <a:off x="547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3" name="Line 864"/>
                <p:cNvSpPr>
                  <a:spLocks noChangeShapeType="1"/>
                </p:cNvSpPr>
                <p:nvPr/>
              </p:nvSpPr>
              <p:spPr bwMode="auto">
                <a:xfrm>
                  <a:off x="62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4" name="Line 865"/>
                <p:cNvSpPr>
                  <a:spLocks noChangeShapeType="1"/>
                </p:cNvSpPr>
                <p:nvPr/>
              </p:nvSpPr>
              <p:spPr bwMode="auto">
                <a:xfrm>
                  <a:off x="708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5" name="Line 866"/>
                <p:cNvSpPr>
                  <a:spLocks noChangeShapeType="1"/>
                </p:cNvSpPr>
                <p:nvPr/>
              </p:nvSpPr>
              <p:spPr bwMode="auto">
                <a:xfrm>
                  <a:off x="78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" name="Line 867"/>
                <p:cNvSpPr>
                  <a:spLocks noChangeShapeType="1"/>
                </p:cNvSpPr>
                <p:nvPr/>
              </p:nvSpPr>
              <p:spPr bwMode="auto">
                <a:xfrm>
                  <a:off x="94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7" name="Line 868"/>
                <p:cNvSpPr>
                  <a:spLocks noChangeShapeType="1"/>
                </p:cNvSpPr>
                <p:nvPr/>
              </p:nvSpPr>
              <p:spPr bwMode="auto">
                <a:xfrm>
                  <a:off x="1025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8" name="Line 869"/>
                <p:cNvSpPr>
                  <a:spLocks noChangeShapeType="1"/>
                </p:cNvSpPr>
                <p:nvPr/>
              </p:nvSpPr>
              <p:spPr bwMode="auto">
                <a:xfrm>
                  <a:off x="110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9" name="Line 870"/>
                <p:cNvSpPr>
                  <a:spLocks noChangeShapeType="1"/>
                </p:cNvSpPr>
                <p:nvPr/>
              </p:nvSpPr>
              <p:spPr bwMode="auto">
                <a:xfrm>
                  <a:off x="1185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0" name="Line 871"/>
                <p:cNvSpPr>
                  <a:spLocks noChangeShapeType="1"/>
                </p:cNvSpPr>
                <p:nvPr/>
              </p:nvSpPr>
              <p:spPr bwMode="auto">
                <a:xfrm>
                  <a:off x="1341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1" name="Line 872"/>
                <p:cNvSpPr>
                  <a:spLocks noChangeShapeType="1"/>
                </p:cNvSpPr>
                <p:nvPr/>
              </p:nvSpPr>
              <p:spPr bwMode="auto">
                <a:xfrm>
                  <a:off x="142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2" name="Line 873"/>
                <p:cNvSpPr>
                  <a:spLocks noChangeShapeType="1"/>
                </p:cNvSpPr>
                <p:nvPr/>
              </p:nvSpPr>
              <p:spPr bwMode="auto">
                <a:xfrm>
                  <a:off x="1502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3" name="Line 874"/>
                <p:cNvSpPr>
                  <a:spLocks noChangeShapeType="1"/>
                </p:cNvSpPr>
                <p:nvPr/>
              </p:nvSpPr>
              <p:spPr bwMode="auto">
                <a:xfrm>
                  <a:off x="1580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4" name="Line 875"/>
                <p:cNvSpPr>
                  <a:spLocks noChangeShapeType="1"/>
                </p:cNvSpPr>
                <p:nvPr/>
              </p:nvSpPr>
              <p:spPr bwMode="auto">
                <a:xfrm>
                  <a:off x="1740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5" name="Line 876"/>
                <p:cNvSpPr>
                  <a:spLocks noChangeShapeType="1"/>
                </p:cNvSpPr>
                <p:nvPr/>
              </p:nvSpPr>
              <p:spPr bwMode="auto">
                <a:xfrm>
                  <a:off x="1819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6" name="Line 877"/>
                <p:cNvSpPr>
                  <a:spLocks noChangeShapeType="1"/>
                </p:cNvSpPr>
                <p:nvPr/>
              </p:nvSpPr>
              <p:spPr bwMode="auto">
                <a:xfrm>
                  <a:off x="1901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7" name="Line 878"/>
                <p:cNvSpPr>
                  <a:spLocks noChangeShapeType="1"/>
                </p:cNvSpPr>
                <p:nvPr/>
              </p:nvSpPr>
              <p:spPr bwMode="auto">
                <a:xfrm>
                  <a:off x="1979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8" name="Line 879"/>
                <p:cNvSpPr>
                  <a:spLocks noChangeShapeType="1"/>
                </p:cNvSpPr>
                <p:nvPr/>
              </p:nvSpPr>
              <p:spPr bwMode="auto">
                <a:xfrm>
                  <a:off x="2139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9" name="Line 880"/>
                <p:cNvSpPr>
                  <a:spLocks noChangeShapeType="1"/>
                </p:cNvSpPr>
                <p:nvPr/>
              </p:nvSpPr>
              <p:spPr bwMode="auto">
                <a:xfrm>
                  <a:off x="2218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0" name="Line 881"/>
                <p:cNvSpPr>
                  <a:spLocks noChangeShapeType="1"/>
                </p:cNvSpPr>
                <p:nvPr/>
              </p:nvSpPr>
              <p:spPr bwMode="auto">
                <a:xfrm>
                  <a:off x="229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1" name="Line 882"/>
                <p:cNvSpPr>
                  <a:spLocks noChangeShapeType="1"/>
                </p:cNvSpPr>
                <p:nvPr/>
              </p:nvSpPr>
              <p:spPr bwMode="auto">
                <a:xfrm>
                  <a:off x="2378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2" name="Line 883"/>
                <p:cNvSpPr>
                  <a:spLocks noChangeShapeType="1"/>
                </p:cNvSpPr>
                <p:nvPr/>
              </p:nvSpPr>
              <p:spPr bwMode="auto">
                <a:xfrm>
                  <a:off x="253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3" name="Line 884"/>
                <p:cNvSpPr>
                  <a:spLocks noChangeShapeType="1"/>
                </p:cNvSpPr>
                <p:nvPr/>
              </p:nvSpPr>
              <p:spPr bwMode="auto">
                <a:xfrm>
                  <a:off x="2617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4" name="Line 885"/>
                <p:cNvSpPr>
                  <a:spLocks noChangeShapeType="1"/>
                </p:cNvSpPr>
                <p:nvPr/>
              </p:nvSpPr>
              <p:spPr bwMode="auto">
                <a:xfrm>
                  <a:off x="2695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5" name="Line 886"/>
                <p:cNvSpPr>
                  <a:spLocks noChangeShapeType="1"/>
                </p:cNvSpPr>
                <p:nvPr/>
              </p:nvSpPr>
              <p:spPr bwMode="auto">
                <a:xfrm>
                  <a:off x="277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6" name="Line 887"/>
                <p:cNvSpPr>
                  <a:spLocks noChangeShapeType="1"/>
                </p:cNvSpPr>
                <p:nvPr/>
              </p:nvSpPr>
              <p:spPr bwMode="auto">
                <a:xfrm>
                  <a:off x="293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7" name="Line 888"/>
                <p:cNvSpPr>
                  <a:spLocks noChangeShapeType="1"/>
                </p:cNvSpPr>
                <p:nvPr/>
              </p:nvSpPr>
              <p:spPr bwMode="auto">
                <a:xfrm>
                  <a:off x="301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8" name="Line 889"/>
                <p:cNvSpPr>
                  <a:spLocks noChangeShapeType="1"/>
                </p:cNvSpPr>
                <p:nvPr/>
              </p:nvSpPr>
              <p:spPr bwMode="auto">
                <a:xfrm>
                  <a:off x="309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9" name="Line 890"/>
                <p:cNvSpPr>
                  <a:spLocks noChangeShapeType="1"/>
                </p:cNvSpPr>
                <p:nvPr/>
              </p:nvSpPr>
              <p:spPr bwMode="auto">
                <a:xfrm>
                  <a:off x="3172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0" name="Line 891"/>
                <p:cNvSpPr>
                  <a:spLocks noChangeShapeType="1"/>
                </p:cNvSpPr>
                <p:nvPr/>
              </p:nvSpPr>
              <p:spPr bwMode="auto">
                <a:xfrm>
                  <a:off x="333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1" name="Line 892"/>
                <p:cNvSpPr>
                  <a:spLocks noChangeShapeType="1"/>
                </p:cNvSpPr>
                <p:nvPr/>
              </p:nvSpPr>
              <p:spPr bwMode="auto">
                <a:xfrm>
                  <a:off x="3411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2" name="Line 893"/>
                <p:cNvSpPr>
                  <a:spLocks noChangeShapeType="1"/>
                </p:cNvSpPr>
                <p:nvPr/>
              </p:nvSpPr>
              <p:spPr bwMode="auto">
                <a:xfrm>
                  <a:off x="349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3" name="Line 894"/>
                <p:cNvSpPr>
                  <a:spLocks noChangeShapeType="1"/>
                </p:cNvSpPr>
                <p:nvPr/>
              </p:nvSpPr>
              <p:spPr bwMode="auto">
                <a:xfrm>
                  <a:off x="3571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4" name="Line 895"/>
                <p:cNvSpPr>
                  <a:spLocks noChangeShapeType="1"/>
                </p:cNvSpPr>
                <p:nvPr/>
              </p:nvSpPr>
              <p:spPr bwMode="auto">
                <a:xfrm>
                  <a:off x="3732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5" name="Line 896"/>
                <p:cNvSpPr>
                  <a:spLocks noChangeShapeType="1"/>
                </p:cNvSpPr>
                <p:nvPr/>
              </p:nvSpPr>
              <p:spPr bwMode="auto">
                <a:xfrm>
                  <a:off x="3810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6" name="Line 897"/>
                <p:cNvSpPr>
                  <a:spLocks noChangeShapeType="1"/>
                </p:cNvSpPr>
                <p:nvPr/>
              </p:nvSpPr>
              <p:spPr bwMode="auto">
                <a:xfrm>
                  <a:off x="3888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7" name="Line 898"/>
                <p:cNvSpPr>
                  <a:spLocks noChangeShapeType="1"/>
                </p:cNvSpPr>
                <p:nvPr/>
              </p:nvSpPr>
              <p:spPr bwMode="auto">
                <a:xfrm>
                  <a:off x="3970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8" name="Line 899"/>
                <p:cNvSpPr>
                  <a:spLocks noChangeShapeType="1"/>
                </p:cNvSpPr>
                <p:nvPr/>
              </p:nvSpPr>
              <p:spPr bwMode="auto">
                <a:xfrm>
                  <a:off x="4127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9" name="Line 900"/>
                <p:cNvSpPr>
                  <a:spLocks noChangeShapeType="1"/>
                </p:cNvSpPr>
                <p:nvPr/>
              </p:nvSpPr>
              <p:spPr bwMode="auto">
                <a:xfrm>
                  <a:off x="4209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0" name="Line 901"/>
                <p:cNvSpPr>
                  <a:spLocks noChangeShapeType="1"/>
                </p:cNvSpPr>
                <p:nvPr/>
              </p:nvSpPr>
              <p:spPr bwMode="auto">
                <a:xfrm>
                  <a:off x="4287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1" name="Line 902"/>
                <p:cNvSpPr>
                  <a:spLocks noChangeShapeType="1"/>
                </p:cNvSpPr>
                <p:nvPr/>
              </p:nvSpPr>
              <p:spPr bwMode="auto">
                <a:xfrm>
                  <a:off x="4365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2" name="Line 903"/>
                <p:cNvSpPr>
                  <a:spLocks noChangeShapeType="1"/>
                </p:cNvSpPr>
                <p:nvPr/>
              </p:nvSpPr>
              <p:spPr bwMode="auto">
                <a:xfrm>
                  <a:off x="452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3" name="Line 904"/>
                <p:cNvSpPr>
                  <a:spLocks noChangeShapeType="1"/>
                </p:cNvSpPr>
                <p:nvPr/>
              </p:nvSpPr>
              <p:spPr bwMode="auto">
                <a:xfrm>
                  <a:off x="460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4" name="Line 905"/>
                <p:cNvSpPr>
                  <a:spLocks noChangeShapeType="1"/>
                </p:cNvSpPr>
                <p:nvPr/>
              </p:nvSpPr>
              <p:spPr bwMode="auto">
                <a:xfrm>
                  <a:off x="4686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5" name="Line 906"/>
                <p:cNvSpPr>
                  <a:spLocks noChangeShapeType="1"/>
                </p:cNvSpPr>
                <p:nvPr/>
              </p:nvSpPr>
              <p:spPr bwMode="auto">
                <a:xfrm>
                  <a:off x="4764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6" name="Line 907"/>
                <p:cNvSpPr>
                  <a:spLocks noChangeShapeType="1"/>
                </p:cNvSpPr>
                <p:nvPr/>
              </p:nvSpPr>
              <p:spPr bwMode="auto">
                <a:xfrm>
                  <a:off x="4925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7" name="Line 908"/>
                <p:cNvSpPr>
                  <a:spLocks noChangeShapeType="1"/>
                </p:cNvSpPr>
                <p:nvPr/>
              </p:nvSpPr>
              <p:spPr bwMode="auto">
                <a:xfrm>
                  <a:off x="500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8" name="Line 909"/>
                <p:cNvSpPr>
                  <a:spLocks noChangeShapeType="1"/>
                </p:cNvSpPr>
                <p:nvPr/>
              </p:nvSpPr>
              <p:spPr bwMode="auto">
                <a:xfrm>
                  <a:off x="5081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9" name="Line 910"/>
                <p:cNvSpPr>
                  <a:spLocks noChangeShapeType="1"/>
                </p:cNvSpPr>
                <p:nvPr/>
              </p:nvSpPr>
              <p:spPr bwMode="auto">
                <a:xfrm>
                  <a:off x="5163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0" name="Line 911"/>
                <p:cNvSpPr>
                  <a:spLocks noChangeShapeType="1"/>
                </p:cNvSpPr>
                <p:nvPr/>
              </p:nvSpPr>
              <p:spPr bwMode="auto">
                <a:xfrm>
                  <a:off x="5320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1" name="Line 912"/>
                <p:cNvSpPr>
                  <a:spLocks noChangeShapeType="1"/>
                </p:cNvSpPr>
                <p:nvPr/>
              </p:nvSpPr>
              <p:spPr bwMode="auto">
                <a:xfrm>
                  <a:off x="5402" y="3476"/>
                  <a:ext cx="0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2" name="Line 913"/>
                <p:cNvSpPr>
                  <a:spLocks noChangeShapeType="1"/>
                </p:cNvSpPr>
                <p:nvPr/>
              </p:nvSpPr>
              <p:spPr bwMode="auto">
                <a:xfrm>
                  <a:off x="48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3" name="Line 914"/>
                <p:cNvSpPr>
                  <a:spLocks noChangeShapeType="1"/>
                </p:cNvSpPr>
                <p:nvPr/>
              </p:nvSpPr>
              <p:spPr bwMode="auto">
                <a:xfrm>
                  <a:off x="50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4" name="Line 915"/>
                <p:cNvSpPr>
                  <a:spLocks noChangeShapeType="1"/>
                </p:cNvSpPr>
                <p:nvPr/>
              </p:nvSpPr>
              <p:spPr bwMode="auto">
                <a:xfrm>
                  <a:off x="52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5" name="Line 916"/>
                <p:cNvSpPr>
                  <a:spLocks noChangeShapeType="1"/>
                </p:cNvSpPr>
                <p:nvPr/>
              </p:nvSpPr>
              <p:spPr bwMode="auto">
                <a:xfrm>
                  <a:off x="56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6" name="Line 917"/>
                <p:cNvSpPr>
                  <a:spLocks noChangeShapeType="1"/>
                </p:cNvSpPr>
                <p:nvPr/>
              </p:nvSpPr>
              <p:spPr bwMode="auto">
                <a:xfrm>
                  <a:off x="58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7" name="Line 918"/>
                <p:cNvSpPr>
                  <a:spLocks noChangeShapeType="1"/>
                </p:cNvSpPr>
                <p:nvPr/>
              </p:nvSpPr>
              <p:spPr bwMode="auto">
                <a:xfrm>
                  <a:off x="60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8" name="Line 919"/>
                <p:cNvSpPr>
                  <a:spLocks noChangeShapeType="1"/>
                </p:cNvSpPr>
                <p:nvPr/>
              </p:nvSpPr>
              <p:spPr bwMode="auto">
                <a:xfrm>
                  <a:off x="64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9" name="Line 920"/>
                <p:cNvSpPr>
                  <a:spLocks noChangeShapeType="1"/>
                </p:cNvSpPr>
                <p:nvPr/>
              </p:nvSpPr>
              <p:spPr bwMode="auto">
                <a:xfrm>
                  <a:off x="66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0" name="Line 921"/>
                <p:cNvSpPr>
                  <a:spLocks noChangeShapeType="1"/>
                </p:cNvSpPr>
                <p:nvPr/>
              </p:nvSpPr>
              <p:spPr bwMode="auto">
                <a:xfrm>
                  <a:off x="68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1" name="Line 922"/>
                <p:cNvSpPr>
                  <a:spLocks noChangeShapeType="1"/>
                </p:cNvSpPr>
                <p:nvPr/>
              </p:nvSpPr>
              <p:spPr bwMode="auto">
                <a:xfrm>
                  <a:off x="72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2" name="Line 923"/>
                <p:cNvSpPr>
                  <a:spLocks noChangeShapeType="1"/>
                </p:cNvSpPr>
                <p:nvPr/>
              </p:nvSpPr>
              <p:spPr bwMode="auto">
                <a:xfrm>
                  <a:off x="74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3" name="Line 924"/>
                <p:cNvSpPr>
                  <a:spLocks noChangeShapeType="1"/>
                </p:cNvSpPr>
                <p:nvPr/>
              </p:nvSpPr>
              <p:spPr bwMode="auto">
                <a:xfrm>
                  <a:off x="76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4" name="Line 925"/>
                <p:cNvSpPr>
                  <a:spLocks noChangeShapeType="1"/>
                </p:cNvSpPr>
                <p:nvPr/>
              </p:nvSpPr>
              <p:spPr bwMode="auto">
                <a:xfrm>
                  <a:off x="80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5" name="Line 926"/>
                <p:cNvSpPr>
                  <a:spLocks noChangeShapeType="1"/>
                </p:cNvSpPr>
                <p:nvPr/>
              </p:nvSpPr>
              <p:spPr bwMode="auto">
                <a:xfrm>
                  <a:off x="82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6" name="Line 927"/>
                <p:cNvSpPr>
                  <a:spLocks noChangeShapeType="1"/>
                </p:cNvSpPr>
                <p:nvPr/>
              </p:nvSpPr>
              <p:spPr bwMode="auto">
                <a:xfrm>
                  <a:off x="84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7" name="Line 928"/>
                <p:cNvSpPr>
                  <a:spLocks noChangeShapeType="1"/>
                </p:cNvSpPr>
                <p:nvPr/>
              </p:nvSpPr>
              <p:spPr bwMode="auto">
                <a:xfrm>
                  <a:off x="88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8" name="Line 929"/>
                <p:cNvSpPr>
                  <a:spLocks noChangeShapeType="1"/>
                </p:cNvSpPr>
                <p:nvPr/>
              </p:nvSpPr>
              <p:spPr bwMode="auto">
                <a:xfrm>
                  <a:off x="90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9" name="Line 930"/>
                <p:cNvSpPr>
                  <a:spLocks noChangeShapeType="1"/>
                </p:cNvSpPr>
                <p:nvPr/>
              </p:nvSpPr>
              <p:spPr bwMode="auto">
                <a:xfrm>
                  <a:off x="92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0" name="Line 931"/>
                <p:cNvSpPr>
                  <a:spLocks noChangeShapeType="1"/>
                </p:cNvSpPr>
                <p:nvPr/>
              </p:nvSpPr>
              <p:spPr bwMode="auto">
                <a:xfrm>
                  <a:off x="96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1" name="Line 932"/>
                <p:cNvSpPr>
                  <a:spLocks noChangeShapeType="1"/>
                </p:cNvSpPr>
                <p:nvPr/>
              </p:nvSpPr>
              <p:spPr bwMode="auto">
                <a:xfrm>
                  <a:off x="98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2" name="Line 933"/>
                <p:cNvSpPr>
                  <a:spLocks noChangeShapeType="1"/>
                </p:cNvSpPr>
                <p:nvPr/>
              </p:nvSpPr>
              <p:spPr bwMode="auto">
                <a:xfrm>
                  <a:off x="100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3" name="Line 934"/>
                <p:cNvSpPr>
                  <a:spLocks noChangeShapeType="1"/>
                </p:cNvSpPr>
                <p:nvPr/>
              </p:nvSpPr>
              <p:spPr bwMode="auto">
                <a:xfrm>
                  <a:off x="104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4" name="Line 935"/>
                <p:cNvSpPr>
                  <a:spLocks noChangeShapeType="1"/>
                </p:cNvSpPr>
                <p:nvPr/>
              </p:nvSpPr>
              <p:spPr bwMode="auto">
                <a:xfrm>
                  <a:off x="106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5" name="Line 936"/>
                <p:cNvSpPr>
                  <a:spLocks noChangeShapeType="1"/>
                </p:cNvSpPr>
                <p:nvPr/>
              </p:nvSpPr>
              <p:spPr bwMode="auto">
                <a:xfrm>
                  <a:off x="108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6" name="Line 937"/>
                <p:cNvSpPr>
                  <a:spLocks noChangeShapeType="1"/>
                </p:cNvSpPr>
                <p:nvPr/>
              </p:nvSpPr>
              <p:spPr bwMode="auto">
                <a:xfrm>
                  <a:off x="112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7" name="Line 938"/>
                <p:cNvSpPr>
                  <a:spLocks noChangeShapeType="1"/>
                </p:cNvSpPr>
                <p:nvPr/>
              </p:nvSpPr>
              <p:spPr bwMode="auto">
                <a:xfrm>
                  <a:off x="114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8" name="Line 939"/>
                <p:cNvSpPr>
                  <a:spLocks noChangeShapeType="1"/>
                </p:cNvSpPr>
                <p:nvPr/>
              </p:nvSpPr>
              <p:spPr bwMode="auto">
                <a:xfrm>
                  <a:off x="116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9" name="Line 940"/>
                <p:cNvSpPr>
                  <a:spLocks noChangeShapeType="1"/>
                </p:cNvSpPr>
                <p:nvPr/>
              </p:nvSpPr>
              <p:spPr bwMode="auto">
                <a:xfrm>
                  <a:off x="120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0" name="Line 941"/>
                <p:cNvSpPr>
                  <a:spLocks noChangeShapeType="1"/>
                </p:cNvSpPr>
                <p:nvPr/>
              </p:nvSpPr>
              <p:spPr bwMode="auto">
                <a:xfrm>
                  <a:off x="122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1" name="Line 942"/>
                <p:cNvSpPr>
                  <a:spLocks noChangeShapeType="1"/>
                </p:cNvSpPr>
                <p:nvPr/>
              </p:nvSpPr>
              <p:spPr bwMode="auto">
                <a:xfrm>
                  <a:off x="124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2" name="Line 943"/>
                <p:cNvSpPr>
                  <a:spLocks noChangeShapeType="1"/>
                </p:cNvSpPr>
                <p:nvPr/>
              </p:nvSpPr>
              <p:spPr bwMode="auto">
                <a:xfrm>
                  <a:off x="128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3" name="Line 944"/>
                <p:cNvSpPr>
                  <a:spLocks noChangeShapeType="1"/>
                </p:cNvSpPr>
                <p:nvPr/>
              </p:nvSpPr>
              <p:spPr bwMode="auto">
                <a:xfrm>
                  <a:off x="130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4" name="Line 945"/>
                <p:cNvSpPr>
                  <a:spLocks noChangeShapeType="1"/>
                </p:cNvSpPr>
                <p:nvPr/>
              </p:nvSpPr>
              <p:spPr bwMode="auto">
                <a:xfrm>
                  <a:off x="132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5" name="Line 946"/>
                <p:cNvSpPr>
                  <a:spLocks noChangeShapeType="1"/>
                </p:cNvSpPr>
                <p:nvPr/>
              </p:nvSpPr>
              <p:spPr bwMode="auto">
                <a:xfrm>
                  <a:off x="136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6" name="Line 947"/>
                <p:cNvSpPr>
                  <a:spLocks noChangeShapeType="1"/>
                </p:cNvSpPr>
                <p:nvPr/>
              </p:nvSpPr>
              <p:spPr bwMode="auto">
                <a:xfrm>
                  <a:off x="138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7" name="Line 948"/>
                <p:cNvSpPr>
                  <a:spLocks noChangeShapeType="1"/>
                </p:cNvSpPr>
                <p:nvPr/>
              </p:nvSpPr>
              <p:spPr bwMode="auto">
                <a:xfrm>
                  <a:off x="140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8" name="Line 949"/>
                <p:cNvSpPr>
                  <a:spLocks noChangeShapeType="1"/>
                </p:cNvSpPr>
                <p:nvPr/>
              </p:nvSpPr>
              <p:spPr bwMode="auto">
                <a:xfrm>
                  <a:off x="144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9" name="Line 950"/>
                <p:cNvSpPr>
                  <a:spLocks noChangeShapeType="1"/>
                </p:cNvSpPr>
                <p:nvPr/>
              </p:nvSpPr>
              <p:spPr bwMode="auto">
                <a:xfrm>
                  <a:off x="146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0" name="Line 951"/>
                <p:cNvSpPr>
                  <a:spLocks noChangeShapeType="1"/>
                </p:cNvSpPr>
                <p:nvPr/>
              </p:nvSpPr>
              <p:spPr bwMode="auto">
                <a:xfrm>
                  <a:off x="148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1" name="Line 952"/>
                <p:cNvSpPr>
                  <a:spLocks noChangeShapeType="1"/>
                </p:cNvSpPr>
                <p:nvPr/>
              </p:nvSpPr>
              <p:spPr bwMode="auto">
                <a:xfrm>
                  <a:off x="152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2" name="Line 953"/>
                <p:cNvSpPr>
                  <a:spLocks noChangeShapeType="1"/>
                </p:cNvSpPr>
                <p:nvPr/>
              </p:nvSpPr>
              <p:spPr bwMode="auto">
                <a:xfrm>
                  <a:off x="154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3" name="Line 954"/>
                <p:cNvSpPr>
                  <a:spLocks noChangeShapeType="1"/>
                </p:cNvSpPr>
                <p:nvPr/>
              </p:nvSpPr>
              <p:spPr bwMode="auto">
                <a:xfrm>
                  <a:off x="155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4" name="Line 955"/>
                <p:cNvSpPr>
                  <a:spLocks noChangeShapeType="1"/>
                </p:cNvSpPr>
                <p:nvPr/>
              </p:nvSpPr>
              <p:spPr bwMode="auto">
                <a:xfrm>
                  <a:off x="160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5" name="Line 956"/>
                <p:cNvSpPr>
                  <a:spLocks noChangeShapeType="1"/>
                </p:cNvSpPr>
                <p:nvPr/>
              </p:nvSpPr>
              <p:spPr bwMode="auto">
                <a:xfrm>
                  <a:off x="162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6" name="Line 957"/>
                <p:cNvSpPr>
                  <a:spLocks noChangeShapeType="1"/>
                </p:cNvSpPr>
                <p:nvPr/>
              </p:nvSpPr>
              <p:spPr bwMode="auto">
                <a:xfrm>
                  <a:off x="164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7" name="Line 958"/>
                <p:cNvSpPr>
                  <a:spLocks noChangeShapeType="1"/>
                </p:cNvSpPr>
                <p:nvPr/>
              </p:nvSpPr>
              <p:spPr bwMode="auto">
                <a:xfrm>
                  <a:off x="167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8" name="Line 959"/>
                <p:cNvSpPr>
                  <a:spLocks noChangeShapeType="1"/>
                </p:cNvSpPr>
                <p:nvPr/>
              </p:nvSpPr>
              <p:spPr bwMode="auto">
                <a:xfrm>
                  <a:off x="169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9" name="Line 960"/>
                <p:cNvSpPr>
                  <a:spLocks noChangeShapeType="1"/>
                </p:cNvSpPr>
                <p:nvPr/>
              </p:nvSpPr>
              <p:spPr bwMode="auto">
                <a:xfrm>
                  <a:off x="172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0" name="Line 961"/>
                <p:cNvSpPr>
                  <a:spLocks noChangeShapeType="1"/>
                </p:cNvSpPr>
                <p:nvPr/>
              </p:nvSpPr>
              <p:spPr bwMode="auto">
                <a:xfrm>
                  <a:off x="176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1" name="Line 962"/>
                <p:cNvSpPr>
                  <a:spLocks noChangeShapeType="1"/>
                </p:cNvSpPr>
                <p:nvPr/>
              </p:nvSpPr>
              <p:spPr bwMode="auto">
                <a:xfrm>
                  <a:off x="178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2" name="Line 963"/>
                <p:cNvSpPr>
                  <a:spLocks noChangeShapeType="1"/>
                </p:cNvSpPr>
                <p:nvPr/>
              </p:nvSpPr>
              <p:spPr bwMode="auto">
                <a:xfrm>
                  <a:off x="180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3" name="Line 964"/>
                <p:cNvSpPr>
                  <a:spLocks noChangeShapeType="1"/>
                </p:cNvSpPr>
                <p:nvPr/>
              </p:nvSpPr>
              <p:spPr bwMode="auto">
                <a:xfrm>
                  <a:off x="183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4" name="Line 965"/>
                <p:cNvSpPr>
                  <a:spLocks noChangeShapeType="1"/>
                </p:cNvSpPr>
                <p:nvPr/>
              </p:nvSpPr>
              <p:spPr bwMode="auto">
                <a:xfrm>
                  <a:off x="186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5" name="Line 966"/>
                <p:cNvSpPr>
                  <a:spLocks noChangeShapeType="1"/>
                </p:cNvSpPr>
                <p:nvPr/>
              </p:nvSpPr>
              <p:spPr bwMode="auto">
                <a:xfrm>
                  <a:off x="188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6" name="Line 967"/>
                <p:cNvSpPr>
                  <a:spLocks noChangeShapeType="1"/>
                </p:cNvSpPr>
                <p:nvPr/>
              </p:nvSpPr>
              <p:spPr bwMode="auto">
                <a:xfrm>
                  <a:off x="192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7" name="Line 968"/>
                <p:cNvSpPr>
                  <a:spLocks noChangeShapeType="1"/>
                </p:cNvSpPr>
                <p:nvPr/>
              </p:nvSpPr>
              <p:spPr bwMode="auto">
                <a:xfrm>
                  <a:off x="193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8" name="Line 969"/>
                <p:cNvSpPr>
                  <a:spLocks noChangeShapeType="1"/>
                </p:cNvSpPr>
                <p:nvPr/>
              </p:nvSpPr>
              <p:spPr bwMode="auto">
                <a:xfrm>
                  <a:off x="195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9" name="Line 970"/>
                <p:cNvSpPr>
                  <a:spLocks noChangeShapeType="1"/>
                </p:cNvSpPr>
                <p:nvPr/>
              </p:nvSpPr>
              <p:spPr bwMode="auto">
                <a:xfrm>
                  <a:off x="200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0" name="Line 971"/>
                <p:cNvSpPr>
                  <a:spLocks noChangeShapeType="1"/>
                </p:cNvSpPr>
                <p:nvPr/>
              </p:nvSpPr>
              <p:spPr bwMode="auto">
                <a:xfrm>
                  <a:off x="202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1" name="Line 972"/>
                <p:cNvSpPr>
                  <a:spLocks noChangeShapeType="1"/>
                </p:cNvSpPr>
                <p:nvPr/>
              </p:nvSpPr>
              <p:spPr bwMode="auto">
                <a:xfrm>
                  <a:off x="204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2" name="Line 973"/>
                <p:cNvSpPr>
                  <a:spLocks noChangeShapeType="1"/>
                </p:cNvSpPr>
                <p:nvPr/>
              </p:nvSpPr>
              <p:spPr bwMode="auto">
                <a:xfrm>
                  <a:off x="207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3" name="Line 974"/>
                <p:cNvSpPr>
                  <a:spLocks noChangeShapeType="1"/>
                </p:cNvSpPr>
                <p:nvPr/>
              </p:nvSpPr>
              <p:spPr bwMode="auto">
                <a:xfrm>
                  <a:off x="209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4" name="Line 975"/>
                <p:cNvSpPr>
                  <a:spLocks noChangeShapeType="1"/>
                </p:cNvSpPr>
                <p:nvPr/>
              </p:nvSpPr>
              <p:spPr bwMode="auto">
                <a:xfrm>
                  <a:off x="211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5" name="Line 976"/>
                <p:cNvSpPr>
                  <a:spLocks noChangeShapeType="1"/>
                </p:cNvSpPr>
                <p:nvPr/>
              </p:nvSpPr>
              <p:spPr bwMode="auto">
                <a:xfrm>
                  <a:off x="216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6" name="Line 977"/>
                <p:cNvSpPr>
                  <a:spLocks noChangeShapeType="1"/>
                </p:cNvSpPr>
                <p:nvPr/>
              </p:nvSpPr>
              <p:spPr bwMode="auto">
                <a:xfrm>
                  <a:off x="217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7" name="Line 978"/>
                <p:cNvSpPr>
                  <a:spLocks noChangeShapeType="1"/>
                </p:cNvSpPr>
                <p:nvPr/>
              </p:nvSpPr>
              <p:spPr bwMode="auto">
                <a:xfrm>
                  <a:off x="219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8" name="Line 979"/>
                <p:cNvSpPr>
                  <a:spLocks noChangeShapeType="1"/>
                </p:cNvSpPr>
                <p:nvPr/>
              </p:nvSpPr>
              <p:spPr bwMode="auto">
                <a:xfrm>
                  <a:off x="223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9" name="Line 980"/>
                <p:cNvSpPr>
                  <a:spLocks noChangeShapeType="1"/>
                </p:cNvSpPr>
                <p:nvPr/>
              </p:nvSpPr>
              <p:spPr bwMode="auto">
                <a:xfrm>
                  <a:off x="225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0" name="Line 981"/>
                <p:cNvSpPr>
                  <a:spLocks noChangeShapeType="1"/>
                </p:cNvSpPr>
                <p:nvPr/>
              </p:nvSpPr>
              <p:spPr bwMode="auto">
                <a:xfrm>
                  <a:off x="227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1" name="Line 982"/>
                <p:cNvSpPr>
                  <a:spLocks noChangeShapeType="1"/>
                </p:cNvSpPr>
                <p:nvPr/>
              </p:nvSpPr>
              <p:spPr bwMode="auto">
                <a:xfrm>
                  <a:off x="231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2" name="Line 983"/>
                <p:cNvSpPr>
                  <a:spLocks noChangeShapeType="1"/>
                </p:cNvSpPr>
                <p:nvPr/>
              </p:nvSpPr>
              <p:spPr bwMode="auto">
                <a:xfrm>
                  <a:off x="233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3" name="Line 984"/>
                <p:cNvSpPr>
                  <a:spLocks noChangeShapeType="1"/>
                </p:cNvSpPr>
                <p:nvPr/>
              </p:nvSpPr>
              <p:spPr bwMode="auto">
                <a:xfrm>
                  <a:off x="235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4" name="Line 985"/>
                <p:cNvSpPr>
                  <a:spLocks noChangeShapeType="1"/>
                </p:cNvSpPr>
                <p:nvPr/>
              </p:nvSpPr>
              <p:spPr bwMode="auto">
                <a:xfrm>
                  <a:off x="239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5" name="Line 986"/>
                <p:cNvSpPr>
                  <a:spLocks noChangeShapeType="1"/>
                </p:cNvSpPr>
                <p:nvPr/>
              </p:nvSpPr>
              <p:spPr bwMode="auto">
                <a:xfrm>
                  <a:off x="241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6" name="Line 987"/>
                <p:cNvSpPr>
                  <a:spLocks noChangeShapeType="1"/>
                </p:cNvSpPr>
                <p:nvPr/>
              </p:nvSpPr>
              <p:spPr bwMode="auto">
                <a:xfrm>
                  <a:off x="243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7" name="Line 988"/>
                <p:cNvSpPr>
                  <a:spLocks noChangeShapeType="1"/>
                </p:cNvSpPr>
                <p:nvPr/>
              </p:nvSpPr>
              <p:spPr bwMode="auto">
                <a:xfrm>
                  <a:off x="247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8" name="Line 989"/>
                <p:cNvSpPr>
                  <a:spLocks noChangeShapeType="1"/>
                </p:cNvSpPr>
                <p:nvPr/>
              </p:nvSpPr>
              <p:spPr bwMode="auto">
                <a:xfrm>
                  <a:off x="249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9" name="Line 990"/>
                <p:cNvSpPr>
                  <a:spLocks noChangeShapeType="1"/>
                </p:cNvSpPr>
                <p:nvPr/>
              </p:nvSpPr>
              <p:spPr bwMode="auto">
                <a:xfrm>
                  <a:off x="251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0" name="Line 991"/>
                <p:cNvSpPr>
                  <a:spLocks noChangeShapeType="1"/>
                </p:cNvSpPr>
                <p:nvPr/>
              </p:nvSpPr>
              <p:spPr bwMode="auto">
                <a:xfrm>
                  <a:off x="255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1" name="Line 992"/>
                <p:cNvSpPr>
                  <a:spLocks noChangeShapeType="1"/>
                </p:cNvSpPr>
                <p:nvPr/>
              </p:nvSpPr>
              <p:spPr bwMode="auto">
                <a:xfrm>
                  <a:off x="257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2" name="Line 993"/>
                <p:cNvSpPr>
                  <a:spLocks noChangeShapeType="1"/>
                </p:cNvSpPr>
                <p:nvPr/>
              </p:nvSpPr>
              <p:spPr bwMode="auto">
                <a:xfrm>
                  <a:off x="259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3" name="Line 994"/>
                <p:cNvSpPr>
                  <a:spLocks noChangeShapeType="1"/>
                </p:cNvSpPr>
                <p:nvPr/>
              </p:nvSpPr>
              <p:spPr bwMode="auto">
                <a:xfrm>
                  <a:off x="263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4" name="Line 995"/>
                <p:cNvSpPr>
                  <a:spLocks noChangeShapeType="1"/>
                </p:cNvSpPr>
                <p:nvPr/>
              </p:nvSpPr>
              <p:spPr bwMode="auto">
                <a:xfrm>
                  <a:off x="265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5" name="Line 996"/>
                <p:cNvSpPr>
                  <a:spLocks noChangeShapeType="1"/>
                </p:cNvSpPr>
                <p:nvPr/>
              </p:nvSpPr>
              <p:spPr bwMode="auto">
                <a:xfrm>
                  <a:off x="267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6" name="Line 997"/>
                <p:cNvSpPr>
                  <a:spLocks noChangeShapeType="1"/>
                </p:cNvSpPr>
                <p:nvPr/>
              </p:nvSpPr>
              <p:spPr bwMode="auto">
                <a:xfrm>
                  <a:off x="271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7" name="Line 998"/>
                <p:cNvSpPr>
                  <a:spLocks noChangeShapeType="1"/>
                </p:cNvSpPr>
                <p:nvPr/>
              </p:nvSpPr>
              <p:spPr bwMode="auto">
                <a:xfrm>
                  <a:off x="273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8" name="Line 999"/>
                <p:cNvSpPr>
                  <a:spLocks noChangeShapeType="1"/>
                </p:cNvSpPr>
                <p:nvPr/>
              </p:nvSpPr>
              <p:spPr bwMode="auto">
                <a:xfrm>
                  <a:off x="275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9" name="Line 1000"/>
                <p:cNvSpPr>
                  <a:spLocks noChangeShapeType="1"/>
                </p:cNvSpPr>
                <p:nvPr/>
              </p:nvSpPr>
              <p:spPr bwMode="auto">
                <a:xfrm>
                  <a:off x="279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0" name="Line 1001"/>
                <p:cNvSpPr>
                  <a:spLocks noChangeShapeType="1"/>
                </p:cNvSpPr>
                <p:nvPr/>
              </p:nvSpPr>
              <p:spPr bwMode="auto">
                <a:xfrm>
                  <a:off x="281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1" name="Line 1002"/>
                <p:cNvSpPr>
                  <a:spLocks noChangeShapeType="1"/>
                </p:cNvSpPr>
                <p:nvPr/>
              </p:nvSpPr>
              <p:spPr bwMode="auto">
                <a:xfrm>
                  <a:off x="283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2" name="Line 1003"/>
                <p:cNvSpPr>
                  <a:spLocks noChangeShapeType="1"/>
                </p:cNvSpPr>
                <p:nvPr/>
              </p:nvSpPr>
              <p:spPr bwMode="auto">
                <a:xfrm>
                  <a:off x="287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3" name="Line 1004"/>
                <p:cNvSpPr>
                  <a:spLocks noChangeShapeType="1"/>
                </p:cNvSpPr>
                <p:nvPr/>
              </p:nvSpPr>
              <p:spPr bwMode="auto">
                <a:xfrm>
                  <a:off x="289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4" name="Line 1005"/>
                <p:cNvSpPr>
                  <a:spLocks noChangeShapeType="1"/>
                </p:cNvSpPr>
                <p:nvPr/>
              </p:nvSpPr>
              <p:spPr bwMode="auto">
                <a:xfrm>
                  <a:off x="291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5" name="Line 1006"/>
                <p:cNvSpPr>
                  <a:spLocks noChangeShapeType="1"/>
                </p:cNvSpPr>
                <p:nvPr/>
              </p:nvSpPr>
              <p:spPr bwMode="auto">
                <a:xfrm>
                  <a:off x="295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6" name="Line 1007"/>
                <p:cNvSpPr>
                  <a:spLocks noChangeShapeType="1"/>
                </p:cNvSpPr>
                <p:nvPr/>
              </p:nvSpPr>
              <p:spPr bwMode="auto">
                <a:xfrm>
                  <a:off x="297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7" name="Line 1008"/>
                <p:cNvSpPr>
                  <a:spLocks noChangeShapeType="1"/>
                </p:cNvSpPr>
                <p:nvPr/>
              </p:nvSpPr>
              <p:spPr bwMode="auto">
                <a:xfrm>
                  <a:off x="299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8" name="Line 1009"/>
                <p:cNvSpPr>
                  <a:spLocks noChangeShapeType="1"/>
                </p:cNvSpPr>
                <p:nvPr/>
              </p:nvSpPr>
              <p:spPr bwMode="auto">
                <a:xfrm>
                  <a:off x="303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9" name="Line 1010"/>
                <p:cNvSpPr>
                  <a:spLocks noChangeShapeType="1"/>
                </p:cNvSpPr>
                <p:nvPr/>
              </p:nvSpPr>
              <p:spPr bwMode="auto">
                <a:xfrm>
                  <a:off x="305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0" name="Line 1011"/>
                <p:cNvSpPr>
                  <a:spLocks noChangeShapeType="1"/>
                </p:cNvSpPr>
                <p:nvPr/>
              </p:nvSpPr>
              <p:spPr bwMode="auto">
                <a:xfrm>
                  <a:off x="307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1" name="Line 1012"/>
                <p:cNvSpPr>
                  <a:spLocks noChangeShapeType="1"/>
                </p:cNvSpPr>
                <p:nvPr/>
              </p:nvSpPr>
              <p:spPr bwMode="auto">
                <a:xfrm>
                  <a:off x="311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2" name="Line 1013"/>
                <p:cNvSpPr>
                  <a:spLocks noChangeShapeType="1"/>
                </p:cNvSpPr>
                <p:nvPr/>
              </p:nvSpPr>
              <p:spPr bwMode="auto">
                <a:xfrm>
                  <a:off x="313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3" name="Line 1014"/>
                <p:cNvSpPr>
                  <a:spLocks noChangeShapeType="1"/>
                </p:cNvSpPr>
                <p:nvPr/>
              </p:nvSpPr>
              <p:spPr bwMode="auto">
                <a:xfrm>
                  <a:off x="315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4" name="Line 1015"/>
                <p:cNvSpPr>
                  <a:spLocks noChangeShapeType="1"/>
                </p:cNvSpPr>
                <p:nvPr/>
              </p:nvSpPr>
              <p:spPr bwMode="auto">
                <a:xfrm>
                  <a:off x="319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5" name="Line 1016"/>
                <p:cNvSpPr>
                  <a:spLocks noChangeShapeType="1"/>
                </p:cNvSpPr>
                <p:nvPr/>
              </p:nvSpPr>
              <p:spPr bwMode="auto">
                <a:xfrm>
                  <a:off x="321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Line 1017"/>
                <p:cNvSpPr>
                  <a:spLocks noChangeShapeType="1"/>
                </p:cNvSpPr>
                <p:nvPr/>
              </p:nvSpPr>
              <p:spPr bwMode="auto">
                <a:xfrm>
                  <a:off x="323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Line 1018"/>
                <p:cNvSpPr>
                  <a:spLocks noChangeShapeType="1"/>
                </p:cNvSpPr>
                <p:nvPr/>
              </p:nvSpPr>
              <p:spPr bwMode="auto">
                <a:xfrm>
                  <a:off x="327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1019"/>
                <p:cNvSpPr>
                  <a:spLocks noChangeShapeType="1"/>
                </p:cNvSpPr>
                <p:nvPr/>
              </p:nvSpPr>
              <p:spPr bwMode="auto">
                <a:xfrm>
                  <a:off x="329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1020"/>
                <p:cNvSpPr>
                  <a:spLocks noChangeShapeType="1"/>
                </p:cNvSpPr>
                <p:nvPr/>
              </p:nvSpPr>
              <p:spPr bwMode="auto">
                <a:xfrm>
                  <a:off x="331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Line 1021"/>
                <p:cNvSpPr>
                  <a:spLocks noChangeShapeType="1"/>
                </p:cNvSpPr>
                <p:nvPr/>
              </p:nvSpPr>
              <p:spPr bwMode="auto">
                <a:xfrm>
                  <a:off x="335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Line 1022"/>
                <p:cNvSpPr>
                  <a:spLocks noChangeShapeType="1"/>
                </p:cNvSpPr>
                <p:nvPr/>
              </p:nvSpPr>
              <p:spPr bwMode="auto">
                <a:xfrm>
                  <a:off x="337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Line 1023"/>
                <p:cNvSpPr>
                  <a:spLocks noChangeShapeType="1"/>
                </p:cNvSpPr>
                <p:nvPr/>
              </p:nvSpPr>
              <p:spPr bwMode="auto">
                <a:xfrm>
                  <a:off x="339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024"/>
                <p:cNvSpPr>
                  <a:spLocks noChangeShapeType="1"/>
                </p:cNvSpPr>
                <p:nvPr/>
              </p:nvSpPr>
              <p:spPr bwMode="auto">
                <a:xfrm>
                  <a:off x="343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025"/>
                <p:cNvSpPr>
                  <a:spLocks noChangeShapeType="1"/>
                </p:cNvSpPr>
                <p:nvPr/>
              </p:nvSpPr>
              <p:spPr bwMode="auto">
                <a:xfrm>
                  <a:off x="345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Line 1026"/>
                <p:cNvSpPr>
                  <a:spLocks noChangeShapeType="1"/>
                </p:cNvSpPr>
                <p:nvPr/>
              </p:nvSpPr>
              <p:spPr bwMode="auto">
                <a:xfrm>
                  <a:off x="347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Line 1027"/>
                <p:cNvSpPr>
                  <a:spLocks noChangeShapeType="1"/>
                </p:cNvSpPr>
                <p:nvPr/>
              </p:nvSpPr>
              <p:spPr bwMode="auto">
                <a:xfrm>
                  <a:off x="350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Line 1028"/>
                <p:cNvSpPr>
                  <a:spLocks noChangeShapeType="1"/>
                </p:cNvSpPr>
                <p:nvPr/>
              </p:nvSpPr>
              <p:spPr bwMode="auto">
                <a:xfrm>
                  <a:off x="353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029"/>
                <p:cNvSpPr>
                  <a:spLocks noChangeShapeType="1"/>
                </p:cNvSpPr>
                <p:nvPr/>
              </p:nvSpPr>
              <p:spPr bwMode="auto">
                <a:xfrm>
                  <a:off x="355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Line 1030"/>
                <p:cNvSpPr>
                  <a:spLocks noChangeShapeType="1"/>
                </p:cNvSpPr>
                <p:nvPr/>
              </p:nvSpPr>
              <p:spPr bwMode="auto">
                <a:xfrm>
                  <a:off x="359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0" name="Line 1031"/>
                <p:cNvSpPr>
                  <a:spLocks noChangeShapeType="1"/>
                </p:cNvSpPr>
                <p:nvPr/>
              </p:nvSpPr>
              <p:spPr bwMode="auto">
                <a:xfrm>
                  <a:off x="361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Line 1032"/>
                <p:cNvSpPr>
                  <a:spLocks noChangeShapeType="1"/>
                </p:cNvSpPr>
                <p:nvPr/>
              </p:nvSpPr>
              <p:spPr bwMode="auto">
                <a:xfrm>
                  <a:off x="362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Line 1033"/>
                <p:cNvSpPr>
                  <a:spLocks noChangeShapeType="1"/>
                </p:cNvSpPr>
                <p:nvPr/>
              </p:nvSpPr>
              <p:spPr bwMode="auto">
                <a:xfrm>
                  <a:off x="367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3" name="Line 1034"/>
                <p:cNvSpPr>
                  <a:spLocks noChangeShapeType="1"/>
                </p:cNvSpPr>
                <p:nvPr/>
              </p:nvSpPr>
              <p:spPr bwMode="auto">
                <a:xfrm>
                  <a:off x="369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Line 1035"/>
                <p:cNvSpPr>
                  <a:spLocks noChangeShapeType="1"/>
                </p:cNvSpPr>
                <p:nvPr/>
              </p:nvSpPr>
              <p:spPr bwMode="auto">
                <a:xfrm>
                  <a:off x="371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5" name="Line 1036"/>
                <p:cNvSpPr>
                  <a:spLocks noChangeShapeType="1"/>
                </p:cNvSpPr>
                <p:nvPr/>
              </p:nvSpPr>
              <p:spPr bwMode="auto">
                <a:xfrm>
                  <a:off x="374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Line 1037"/>
                <p:cNvSpPr>
                  <a:spLocks noChangeShapeType="1"/>
                </p:cNvSpPr>
                <p:nvPr/>
              </p:nvSpPr>
              <p:spPr bwMode="auto">
                <a:xfrm>
                  <a:off x="376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Line 1038"/>
                <p:cNvSpPr>
                  <a:spLocks noChangeShapeType="1"/>
                </p:cNvSpPr>
                <p:nvPr/>
              </p:nvSpPr>
              <p:spPr bwMode="auto">
                <a:xfrm>
                  <a:off x="378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1039"/>
                <p:cNvSpPr>
                  <a:spLocks noChangeShapeType="1"/>
                </p:cNvSpPr>
                <p:nvPr/>
              </p:nvSpPr>
              <p:spPr bwMode="auto">
                <a:xfrm>
                  <a:off x="383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1040"/>
                <p:cNvSpPr>
                  <a:spLocks noChangeShapeType="1"/>
                </p:cNvSpPr>
                <p:nvPr/>
              </p:nvSpPr>
              <p:spPr bwMode="auto">
                <a:xfrm>
                  <a:off x="385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Line 1041"/>
                <p:cNvSpPr>
                  <a:spLocks noChangeShapeType="1"/>
                </p:cNvSpPr>
                <p:nvPr/>
              </p:nvSpPr>
              <p:spPr bwMode="auto">
                <a:xfrm>
                  <a:off x="386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Line 1042"/>
                <p:cNvSpPr>
                  <a:spLocks noChangeShapeType="1"/>
                </p:cNvSpPr>
                <p:nvPr/>
              </p:nvSpPr>
              <p:spPr bwMode="auto">
                <a:xfrm>
                  <a:off x="390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Line 1043"/>
                <p:cNvSpPr>
                  <a:spLocks noChangeShapeType="1"/>
                </p:cNvSpPr>
                <p:nvPr/>
              </p:nvSpPr>
              <p:spPr bwMode="auto">
                <a:xfrm>
                  <a:off x="392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044"/>
                <p:cNvSpPr>
                  <a:spLocks noChangeShapeType="1"/>
                </p:cNvSpPr>
                <p:nvPr/>
              </p:nvSpPr>
              <p:spPr bwMode="auto">
                <a:xfrm>
                  <a:off x="395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045"/>
                <p:cNvSpPr>
                  <a:spLocks noChangeShapeType="1"/>
                </p:cNvSpPr>
                <p:nvPr/>
              </p:nvSpPr>
              <p:spPr bwMode="auto">
                <a:xfrm>
                  <a:off x="398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Line 1046"/>
                <p:cNvSpPr>
                  <a:spLocks noChangeShapeType="1"/>
                </p:cNvSpPr>
                <p:nvPr/>
              </p:nvSpPr>
              <p:spPr bwMode="auto">
                <a:xfrm>
                  <a:off x="400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Line 1047"/>
                <p:cNvSpPr>
                  <a:spLocks noChangeShapeType="1"/>
                </p:cNvSpPr>
                <p:nvPr/>
              </p:nvSpPr>
              <p:spPr bwMode="auto">
                <a:xfrm>
                  <a:off x="402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Line 1048"/>
                <p:cNvSpPr>
                  <a:spLocks noChangeShapeType="1"/>
                </p:cNvSpPr>
                <p:nvPr/>
              </p:nvSpPr>
              <p:spPr bwMode="auto">
                <a:xfrm>
                  <a:off x="406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049"/>
                <p:cNvSpPr>
                  <a:spLocks noChangeShapeType="1"/>
                </p:cNvSpPr>
                <p:nvPr/>
              </p:nvSpPr>
              <p:spPr bwMode="auto">
                <a:xfrm>
                  <a:off x="409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0" name="Group 1251"/>
              <p:cNvGrpSpPr>
                <a:grpSpLocks/>
              </p:cNvGrpSpPr>
              <p:nvPr/>
            </p:nvGrpSpPr>
            <p:grpSpPr bwMode="auto">
              <a:xfrm>
                <a:off x="496888" y="1493836"/>
                <a:ext cx="8143877" cy="4527551"/>
                <a:chOff x="313" y="941"/>
                <a:chExt cx="5130" cy="2852"/>
              </a:xfrm>
            </p:grpSpPr>
            <p:sp>
              <p:nvSpPr>
                <p:cNvPr id="70" name="Line 1051"/>
                <p:cNvSpPr>
                  <a:spLocks noChangeShapeType="1"/>
                </p:cNvSpPr>
                <p:nvPr/>
              </p:nvSpPr>
              <p:spPr bwMode="auto">
                <a:xfrm>
                  <a:off x="410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Line 1052"/>
                <p:cNvSpPr>
                  <a:spLocks noChangeShapeType="1"/>
                </p:cNvSpPr>
                <p:nvPr/>
              </p:nvSpPr>
              <p:spPr bwMode="auto">
                <a:xfrm>
                  <a:off x="414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Line 1053"/>
                <p:cNvSpPr>
                  <a:spLocks noChangeShapeType="1"/>
                </p:cNvSpPr>
                <p:nvPr/>
              </p:nvSpPr>
              <p:spPr bwMode="auto">
                <a:xfrm>
                  <a:off x="416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Line 1054"/>
                <p:cNvSpPr>
                  <a:spLocks noChangeShapeType="1"/>
                </p:cNvSpPr>
                <p:nvPr/>
              </p:nvSpPr>
              <p:spPr bwMode="auto">
                <a:xfrm>
                  <a:off x="418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Line 1055"/>
                <p:cNvSpPr>
                  <a:spLocks noChangeShapeType="1"/>
                </p:cNvSpPr>
                <p:nvPr/>
              </p:nvSpPr>
              <p:spPr bwMode="auto">
                <a:xfrm>
                  <a:off x="422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Line 1056"/>
                <p:cNvSpPr>
                  <a:spLocks noChangeShapeType="1"/>
                </p:cNvSpPr>
                <p:nvPr/>
              </p:nvSpPr>
              <p:spPr bwMode="auto">
                <a:xfrm>
                  <a:off x="424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Line 1057"/>
                <p:cNvSpPr>
                  <a:spLocks noChangeShapeType="1"/>
                </p:cNvSpPr>
                <p:nvPr/>
              </p:nvSpPr>
              <p:spPr bwMode="auto">
                <a:xfrm>
                  <a:off x="426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Line 1058"/>
                <p:cNvSpPr>
                  <a:spLocks noChangeShapeType="1"/>
                </p:cNvSpPr>
                <p:nvPr/>
              </p:nvSpPr>
              <p:spPr bwMode="auto">
                <a:xfrm>
                  <a:off x="430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Line 1059"/>
                <p:cNvSpPr>
                  <a:spLocks noChangeShapeType="1"/>
                </p:cNvSpPr>
                <p:nvPr/>
              </p:nvSpPr>
              <p:spPr bwMode="auto">
                <a:xfrm>
                  <a:off x="432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Line 1060"/>
                <p:cNvSpPr>
                  <a:spLocks noChangeShapeType="1"/>
                </p:cNvSpPr>
                <p:nvPr/>
              </p:nvSpPr>
              <p:spPr bwMode="auto">
                <a:xfrm>
                  <a:off x="4349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Line 1061"/>
                <p:cNvSpPr>
                  <a:spLocks noChangeShapeType="1"/>
                </p:cNvSpPr>
                <p:nvPr/>
              </p:nvSpPr>
              <p:spPr bwMode="auto">
                <a:xfrm>
                  <a:off x="438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Line 1062"/>
                <p:cNvSpPr>
                  <a:spLocks noChangeShapeType="1"/>
                </p:cNvSpPr>
                <p:nvPr/>
              </p:nvSpPr>
              <p:spPr bwMode="auto">
                <a:xfrm>
                  <a:off x="440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Line 1063"/>
                <p:cNvSpPr>
                  <a:spLocks noChangeShapeType="1"/>
                </p:cNvSpPr>
                <p:nvPr/>
              </p:nvSpPr>
              <p:spPr bwMode="auto">
                <a:xfrm>
                  <a:off x="442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Line 1064"/>
                <p:cNvSpPr>
                  <a:spLocks noChangeShapeType="1"/>
                </p:cNvSpPr>
                <p:nvPr/>
              </p:nvSpPr>
              <p:spPr bwMode="auto">
                <a:xfrm>
                  <a:off x="4468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Line 1065"/>
                <p:cNvSpPr>
                  <a:spLocks noChangeShapeType="1"/>
                </p:cNvSpPr>
                <p:nvPr/>
              </p:nvSpPr>
              <p:spPr bwMode="auto">
                <a:xfrm>
                  <a:off x="448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Line 1066"/>
                <p:cNvSpPr>
                  <a:spLocks noChangeShapeType="1"/>
                </p:cNvSpPr>
                <p:nvPr/>
              </p:nvSpPr>
              <p:spPr bwMode="auto">
                <a:xfrm>
                  <a:off x="450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Line 1067"/>
                <p:cNvSpPr>
                  <a:spLocks noChangeShapeType="1"/>
                </p:cNvSpPr>
                <p:nvPr/>
              </p:nvSpPr>
              <p:spPr bwMode="auto">
                <a:xfrm>
                  <a:off x="454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Line 1068"/>
                <p:cNvSpPr>
                  <a:spLocks noChangeShapeType="1"/>
                </p:cNvSpPr>
                <p:nvPr/>
              </p:nvSpPr>
              <p:spPr bwMode="auto">
                <a:xfrm>
                  <a:off x="456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Line 1069"/>
                <p:cNvSpPr>
                  <a:spLocks noChangeShapeType="1"/>
                </p:cNvSpPr>
                <p:nvPr/>
              </p:nvSpPr>
              <p:spPr bwMode="auto">
                <a:xfrm>
                  <a:off x="458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Line 1070"/>
                <p:cNvSpPr>
                  <a:spLocks noChangeShapeType="1"/>
                </p:cNvSpPr>
                <p:nvPr/>
              </p:nvSpPr>
              <p:spPr bwMode="auto">
                <a:xfrm>
                  <a:off x="462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Line 1071"/>
                <p:cNvSpPr>
                  <a:spLocks noChangeShapeType="1"/>
                </p:cNvSpPr>
                <p:nvPr/>
              </p:nvSpPr>
              <p:spPr bwMode="auto">
                <a:xfrm>
                  <a:off x="464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Line 1072"/>
                <p:cNvSpPr>
                  <a:spLocks noChangeShapeType="1"/>
                </p:cNvSpPr>
                <p:nvPr/>
              </p:nvSpPr>
              <p:spPr bwMode="auto">
                <a:xfrm>
                  <a:off x="466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Line 1073"/>
                <p:cNvSpPr>
                  <a:spLocks noChangeShapeType="1"/>
                </p:cNvSpPr>
                <p:nvPr/>
              </p:nvSpPr>
              <p:spPr bwMode="auto">
                <a:xfrm>
                  <a:off x="4707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Line 1074"/>
                <p:cNvSpPr>
                  <a:spLocks noChangeShapeType="1"/>
                </p:cNvSpPr>
                <p:nvPr/>
              </p:nvSpPr>
              <p:spPr bwMode="auto">
                <a:xfrm>
                  <a:off x="472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Line 1075"/>
                <p:cNvSpPr>
                  <a:spLocks noChangeShapeType="1"/>
                </p:cNvSpPr>
                <p:nvPr/>
              </p:nvSpPr>
              <p:spPr bwMode="auto">
                <a:xfrm>
                  <a:off x="474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Line 1076"/>
                <p:cNvSpPr>
                  <a:spLocks noChangeShapeType="1"/>
                </p:cNvSpPr>
                <p:nvPr/>
              </p:nvSpPr>
              <p:spPr bwMode="auto">
                <a:xfrm>
                  <a:off x="478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Line 1077"/>
                <p:cNvSpPr>
                  <a:spLocks noChangeShapeType="1"/>
                </p:cNvSpPr>
                <p:nvPr/>
              </p:nvSpPr>
              <p:spPr bwMode="auto">
                <a:xfrm>
                  <a:off x="480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Line 1078"/>
                <p:cNvSpPr>
                  <a:spLocks noChangeShapeType="1"/>
                </p:cNvSpPr>
                <p:nvPr/>
              </p:nvSpPr>
              <p:spPr bwMode="auto">
                <a:xfrm>
                  <a:off x="4826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Line 1079"/>
                <p:cNvSpPr>
                  <a:spLocks noChangeShapeType="1"/>
                </p:cNvSpPr>
                <p:nvPr/>
              </p:nvSpPr>
              <p:spPr bwMode="auto">
                <a:xfrm>
                  <a:off x="486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Line 1080"/>
                <p:cNvSpPr>
                  <a:spLocks noChangeShapeType="1"/>
                </p:cNvSpPr>
                <p:nvPr/>
              </p:nvSpPr>
              <p:spPr bwMode="auto">
                <a:xfrm>
                  <a:off x="488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Line 1081"/>
                <p:cNvSpPr>
                  <a:spLocks noChangeShapeType="1"/>
                </p:cNvSpPr>
                <p:nvPr/>
              </p:nvSpPr>
              <p:spPr bwMode="auto">
                <a:xfrm>
                  <a:off x="490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Line 1082"/>
                <p:cNvSpPr>
                  <a:spLocks noChangeShapeType="1"/>
                </p:cNvSpPr>
                <p:nvPr/>
              </p:nvSpPr>
              <p:spPr bwMode="auto">
                <a:xfrm>
                  <a:off x="494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Line 1083"/>
                <p:cNvSpPr>
                  <a:spLocks noChangeShapeType="1"/>
                </p:cNvSpPr>
                <p:nvPr/>
              </p:nvSpPr>
              <p:spPr bwMode="auto">
                <a:xfrm>
                  <a:off x="496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Line 1084"/>
                <p:cNvSpPr>
                  <a:spLocks noChangeShapeType="1"/>
                </p:cNvSpPr>
                <p:nvPr/>
              </p:nvSpPr>
              <p:spPr bwMode="auto">
                <a:xfrm>
                  <a:off x="498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Line 1085"/>
                <p:cNvSpPr>
                  <a:spLocks noChangeShapeType="1"/>
                </p:cNvSpPr>
                <p:nvPr/>
              </p:nvSpPr>
              <p:spPr bwMode="auto">
                <a:xfrm>
                  <a:off x="502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Line 1086"/>
                <p:cNvSpPr>
                  <a:spLocks noChangeShapeType="1"/>
                </p:cNvSpPr>
                <p:nvPr/>
              </p:nvSpPr>
              <p:spPr bwMode="auto">
                <a:xfrm>
                  <a:off x="504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Line 1087"/>
                <p:cNvSpPr>
                  <a:spLocks noChangeShapeType="1"/>
                </p:cNvSpPr>
                <p:nvPr/>
              </p:nvSpPr>
              <p:spPr bwMode="auto">
                <a:xfrm>
                  <a:off x="5065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Line 1088"/>
                <p:cNvSpPr>
                  <a:spLocks noChangeShapeType="1"/>
                </p:cNvSpPr>
                <p:nvPr/>
              </p:nvSpPr>
              <p:spPr bwMode="auto">
                <a:xfrm>
                  <a:off x="510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Line 1089"/>
                <p:cNvSpPr>
                  <a:spLocks noChangeShapeType="1"/>
                </p:cNvSpPr>
                <p:nvPr/>
              </p:nvSpPr>
              <p:spPr bwMode="auto">
                <a:xfrm>
                  <a:off x="512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Line 1090"/>
                <p:cNvSpPr>
                  <a:spLocks noChangeShapeType="1"/>
                </p:cNvSpPr>
                <p:nvPr/>
              </p:nvSpPr>
              <p:spPr bwMode="auto">
                <a:xfrm>
                  <a:off x="514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Line 1091"/>
                <p:cNvSpPr>
                  <a:spLocks noChangeShapeType="1"/>
                </p:cNvSpPr>
                <p:nvPr/>
              </p:nvSpPr>
              <p:spPr bwMode="auto">
                <a:xfrm>
                  <a:off x="5184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Line 1092"/>
                <p:cNvSpPr>
                  <a:spLocks noChangeShapeType="1"/>
                </p:cNvSpPr>
                <p:nvPr/>
              </p:nvSpPr>
              <p:spPr bwMode="auto">
                <a:xfrm>
                  <a:off x="520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Line 1093"/>
                <p:cNvSpPr>
                  <a:spLocks noChangeShapeType="1"/>
                </p:cNvSpPr>
                <p:nvPr/>
              </p:nvSpPr>
              <p:spPr bwMode="auto">
                <a:xfrm>
                  <a:off x="522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Line 1094"/>
                <p:cNvSpPr>
                  <a:spLocks noChangeShapeType="1"/>
                </p:cNvSpPr>
                <p:nvPr/>
              </p:nvSpPr>
              <p:spPr bwMode="auto">
                <a:xfrm>
                  <a:off x="5262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Line 1095"/>
                <p:cNvSpPr>
                  <a:spLocks noChangeShapeType="1"/>
                </p:cNvSpPr>
                <p:nvPr/>
              </p:nvSpPr>
              <p:spPr bwMode="auto">
                <a:xfrm>
                  <a:off x="528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Line 1096"/>
                <p:cNvSpPr>
                  <a:spLocks noChangeShapeType="1"/>
                </p:cNvSpPr>
                <p:nvPr/>
              </p:nvSpPr>
              <p:spPr bwMode="auto">
                <a:xfrm>
                  <a:off x="530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Line 1097"/>
                <p:cNvSpPr>
                  <a:spLocks noChangeShapeType="1"/>
                </p:cNvSpPr>
                <p:nvPr/>
              </p:nvSpPr>
              <p:spPr bwMode="auto">
                <a:xfrm>
                  <a:off x="5340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Line 1098"/>
                <p:cNvSpPr>
                  <a:spLocks noChangeShapeType="1"/>
                </p:cNvSpPr>
                <p:nvPr/>
              </p:nvSpPr>
              <p:spPr bwMode="auto">
                <a:xfrm>
                  <a:off x="536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Line 1099"/>
                <p:cNvSpPr>
                  <a:spLocks noChangeShapeType="1"/>
                </p:cNvSpPr>
                <p:nvPr/>
              </p:nvSpPr>
              <p:spPr bwMode="auto">
                <a:xfrm>
                  <a:off x="5381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" name="Line 1100"/>
                <p:cNvSpPr>
                  <a:spLocks noChangeShapeType="1"/>
                </p:cNvSpPr>
                <p:nvPr/>
              </p:nvSpPr>
              <p:spPr bwMode="auto">
                <a:xfrm>
                  <a:off x="542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Line 1101"/>
                <p:cNvSpPr>
                  <a:spLocks noChangeShapeType="1"/>
                </p:cNvSpPr>
                <p:nvPr/>
              </p:nvSpPr>
              <p:spPr bwMode="auto">
                <a:xfrm>
                  <a:off x="5443" y="3476"/>
                  <a:ext cx="0" cy="1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Line 1102"/>
                <p:cNvSpPr>
                  <a:spLocks noChangeShapeType="1"/>
                </p:cNvSpPr>
                <p:nvPr/>
              </p:nvSpPr>
              <p:spPr bwMode="auto">
                <a:xfrm>
                  <a:off x="469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12" y="3516"/>
                  <a:ext cx="11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50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" name="Line 1104"/>
                <p:cNvSpPr>
                  <a:spLocks noChangeShapeType="1"/>
                </p:cNvSpPr>
                <p:nvPr/>
              </p:nvSpPr>
              <p:spPr bwMode="auto">
                <a:xfrm>
                  <a:off x="864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4" name="Rectangle 1105"/>
                <p:cNvSpPr>
                  <a:spLocks noChangeArrowheads="1"/>
                </p:cNvSpPr>
                <p:nvPr/>
              </p:nvSpPr>
              <p:spPr bwMode="auto">
                <a:xfrm>
                  <a:off x="807" y="3516"/>
                  <a:ext cx="11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60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Line 1106"/>
                <p:cNvSpPr>
                  <a:spLocks noChangeShapeType="1"/>
                </p:cNvSpPr>
                <p:nvPr/>
              </p:nvSpPr>
              <p:spPr bwMode="auto">
                <a:xfrm>
                  <a:off x="1263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6" name="Rectangle 1107"/>
                <p:cNvSpPr>
                  <a:spLocks noChangeArrowheads="1"/>
                </p:cNvSpPr>
                <p:nvPr/>
              </p:nvSpPr>
              <p:spPr bwMode="auto">
                <a:xfrm>
                  <a:off x="1206" y="3516"/>
                  <a:ext cx="11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70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Line 1108"/>
                <p:cNvSpPr>
                  <a:spLocks noChangeShapeType="1"/>
                </p:cNvSpPr>
                <p:nvPr/>
              </p:nvSpPr>
              <p:spPr bwMode="auto">
                <a:xfrm>
                  <a:off x="1662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8" name="Rectangle 1109"/>
                <p:cNvSpPr>
                  <a:spLocks noChangeArrowheads="1"/>
                </p:cNvSpPr>
                <p:nvPr/>
              </p:nvSpPr>
              <p:spPr bwMode="auto">
                <a:xfrm>
                  <a:off x="1605" y="3516"/>
                  <a:ext cx="11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80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9" name="Line 1110"/>
                <p:cNvSpPr>
                  <a:spLocks noChangeShapeType="1"/>
                </p:cNvSpPr>
                <p:nvPr/>
              </p:nvSpPr>
              <p:spPr bwMode="auto">
                <a:xfrm>
                  <a:off x="2057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0" name="Rectangle 1111"/>
                <p:cNvSpPr>
                  <a:spLocks noChangeArrowheads="1"/>
                </p:cNvSpPr>
                <p:nvPr/>
              </p:nvSpPr>
              <p:spPr bwMode="auto">
                <a:xfrm>
                  <a:off x="2000" y="3516"/>
                  <a:ext cx="11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90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Line 1112"/>
                <p:cNvSpPr>
                  <a:spLocks noChangeShapeType="1"/>
                </p:cNvSpPr>
                <p:nvPr/>
              </p:nvSpPr>
              <p:spPr bwMode="auto">
                <a:xfrm>
                  <a:off x="2456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2378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100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Line 1114"/>
                <p:cNvSpPr>
                  <a:spLocks noChangeShapeType="1"/>
                </p:cNvSpPr>
                <p:nvPr/>
              </p:nvSpPr>
              <p:spPr bwMode="auto">
                <a:xfrm>
                  <a:off x="2855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4" name="Rectangle 1115"/>
                <p:cNvSpPr>
                  <a:spLocks noChangeArrowheads="1"/>
                </p:cNvSpPr>
                <p:nvPr/>
              </p:nvSpPr>
              <p:spPr bwMode="auto">
                <a:xfrm>
                  <a:off x="2777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110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Line 1116"/>
                <p:cNvSpPr>
                  <a:spLocks noChangeShapeType="1"/>
                </p:cNvSpPr>
                <p:nvPr/>
              </p:nvSpPr>
              <p:spPr bwMode="auto">
                <a:xfrm>
                  <a:off x="3254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6" name="Rectangle 1117"/>
                <p:cNvSpPr>
                  <a:spLocks noChangeArrowheads="1"/>
                </p:cNvSpPr>
                <p:nvPr/>
              </p:nvSpPr>
              <p:spPr bwMode="auto">
                <a:xfrm>
                  <a:off x="3176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120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" name="Line 1118"/>
                <p:cNvSpPr>
                  <a:spLocks noChangeShapeType="1"/>
                </p:cNvSpPr>
                <p:nvPr/>
              </p:nvSpPr>
              <p:spPr bwMode="auto">
                <a:xfrm>
                  <a:off x="3649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8" name="Rectangle 1119"/>
                <p:cNvSpPr>
                  <a:spLocks noChangeArrowheads="1"/>
                </p:cNvSpPr>
                <p:nvPr/>
              </p:nvSpPr>
              <p:spPr bwMode="auto">
                <a:xfrm>
                  <a:off x="3571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130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Line 1120"/>
                <p:cNvSpPr>
                  <a:spLocks noChangeShapeType="1"/>
                </p:cNvSpPr>
                <p:nvPr/>
              </p:nvSpPr>
              <p:spPr bwMode="auto">
                <a:xfrm>
                  <a:off x="4048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0" name="Rectangle 1121"/>
                <p:cNvSpPr>
                  <a:spLocks noChangeArrowheads="1"/>
                </p:cNvSpPr>
                <p:nvPr/>
              </p:nvSpPr>
              <p:spPr bwMode="auto">
                <a:xfrm>
                  <a:off x="3970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140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Line 1122"/>
                <p:cNvSpPr>
                  <a:spLocks noChangeShapeType="1"/>
                </p:cNvSpPr>
                <p:nvPr/>
              </p:nvSpPr>
              <p:spPr bwMode="auto">
                <a:xfrm>
                  <a:off x="4447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2" name="Rectangle 1123"/>
                <p:cNvSpPr>
                  <a:spLocks noChangeArrowheads="1"/>
                </p:cNvSpPr>
                <p:nvPr/>
              </p:nvSpPr>
              <p:spPr bwMode="auto">
                <a:xfrm>
                  <a:off x="4369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150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Line 1124"/>
                <p:cNvSpPr>
                  <a:spLocks noChangeShapeType="1"/>
                </p:cNvSpPr>
                <p:nvPr/>
              </p:nvSpPr>
              <p:spPr bwMode="auto">
                <a:xfrm>
                  <a:off x="4842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4" name="Rectangle 1125"/>
                <p:cNvSpPr>
                  <a:spLocks noChangeArrowheads="1"/>
                </p:cNvSpPr>
                <p:nvPr/>
              </p:nvSpPr>
              <p:spPr bwMode="auto">
                <a:xfrm>
                  <a:off x="4764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160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Line 1126"/>
                <p:cNvSpPr>
                  <a:spLocks noChangeShapeType="1"/>
                </p:cNvSpPr>
                <p:nvPr/>
              </p:nvSpPr>
              <p:spPr bwMode="auto">
                <a:xfrm>
                  <a:off x="5242" y="3476"/>
                  <a:ext cx="0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6" name="Rectangle 1127"/>
                <p:cNvSpPr>
                  <a:spLocks noChangeArrowheads="1"/>
                </p:cNvSpPr>
                <p:nvPr/>
              </p:nvSpPr>
              <p:spPr bwMode="auto">
                <a:xfrm>
                  <a:off x="5164" y="3516"/>
                  <a:ext cx="156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170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Rectangle 1128"/>
                <p:cNvSpPr>
                  <a:spLocks noChangeArrowheads="1"/>
                </p:cNvSpPr>
                <p:nvPr/>
              </p:nvSpPr>
              <p:spPr bwMode="auto">
                <a:xfrm>
                  <a:off x="2880" y="3657"/>
                  <a:ext cx="1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m/z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Line 1129"/>
                <p:cNvSpPr>
                  <a:spLocks noChangeShapeType="1"/>
                </p:cNvSpPr>
                <p:nvPr/>
              </p:nvSpPr>
              <p:spPr bwMode="auto">
                <a:xfrm flipV="1">
                  <a:off x="469" y="941"/>
                  <a:ext cx="0" cy="253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9" name="Line 1130"/>
                <p:cNvSpPr>
                  <a:spLocks noChangeShapeType="1"/>
                </p:cNvSpPr>
                <p:nvPr/>
              </p:nvSpPr>
              <p:spPr bwMode="auto">
                <a:xfrm flipH="1">
                  <a:off x="440" y="344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0" name="Line 1131"/>
                <p:cNvSpPr>
                  <a:spLocks noChangeShapeType="1"/>
                </p:cNvSpPr>
                <p:nvPr/>
              </p:nvSpPr>
              <p:spPr bwMode="auto">
                <a:xfrm flipH="1">
                  <a:off x="440" y="342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1" name="Line 1132"/>
                <p:cNvSpPr>
                  <a:spLocks noChangeShapeType="1"/>
                </p:cNvSpPr>
                <p:nvPr/>
              </p:nvSpPr>
              <p:spPr bwMode="auto">
                <a:xfrm flipH="1">
                  <a:off x="440" y="339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2" name="Line 1133"/>
                <p:cNvSpPr>
                  <a:spLocks noChangeShapeType="1"/>
                </p:cNvSpPr>
                <p:nvPr/>
              </p:nvSpPr>
              <p:spPr bwMode="auto">
                <a:xfrm flipH="1">
                  <a:off x="440" y="337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3" name="Line 1134"/>
                <p:cNvSpPr>
                  <a:spLocks noChangeShapeType="1"/>
                </p:cNvSpPr>
                <p:nvPr/>
              </p:nvSpPr>
              <p:spPr bwMode="auto">
                <a:xfrm flipH="1">
                  <a:off x="440" y="332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4" name="Line 1135"/>
                <p:cNvSpPr>
                  <a:spLocks noChangeShapeType="1"/>
                </p:cNvSpPr>
                <p:nvPr/>
              </p:nvSpPr>
              <p:spPr bwMode="auto">
                <a:xfrm flipH="1">
                  <a:off x="440" y="329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5" name="Line 1136"/>
                <p:cNvSpPr>
                  <a:spLocks noChangeShapeType="1"/>
                </p:cNvSpPr>
                <p:nvPr/>
              </p:nvSpPr>
              <p:spPr bwMode="auto">
                <a:xfrm flipH="1">
                  <a:off x="440" y="327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6" name="Line 1137"/>
                <p:cNvSpPr>
                  <a:spLocks noChangeShapeType="1"/>
                </p:cNvSpPr>
                <p:nvPr/>
              </p:nvSpPr>
              <p:spPr bwMode="auto">
                <a:xfrm flipH="1">
                  <a:off x="440" y="324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7" name="Line 1138"/>
                <p:cNvSpPr>
                  <a:spLocks noChangeShapeType="1"/>
                </p:cNvSpPr>
                <p:nvPr/>
              </p:nvSpPr>
              <p:spPr bwMode="auto">
                <a:xfrm flipH="1">
                  <a:off x="440" y="319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8" name="Line 1139"/>
                <p:cNvSpPr>
                  <a:spLocks noChangeShapeType="1"/>
                </p:cNvSpPr>
                <p:nvPr/>
              </p:nvSpPr>
              <p:spPr bwMode="auto">
                <a:xfrm flipH="1">
                  <a:off x="440" y="316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9" name="Line 1140"/>
                <p:cNvSpPr>
                  <a:spLocks noChangeShapeType="1"/>
                </p:cNvSpPr>
                <p:nvPr/>
              </p:nvSpPr>
              <p:spPr bwMode="auto">
                <a:xfrm flipH="1">
                  <a:off x="440" y="314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0" name="Line 1141"/>
                <p:cNvSpPr>
                  <a:spLocks noChangeShapeType="1"/>
                </p:cNvSpPr>
                <p:nvPr/>
              </p:nvSpPr>
              <p:spPr bwMode="auto">
                <a:xfrm flipH="1">
                  <a:off x="440" y="312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1" name="Line 1142"/>
                <p:cNvSpPr>
                  <a:spLocks noChangeShapeType="1"/>
                </p:cNvSpPr>
                <p:nvPr/>
              </p:nvSpPr>
              <p:spPr bwMode="auto">
                <a:xfrm flipH="1">
                  <a:off x="440" y="306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2" name="Line 1143"/>
                <p:cNvSpPr>
                  <a:spLocks noChangeShapeType="1"/>
                </p:cNvSpPr>
                <p:nvPr/>
              </p:nvSpPr>
              <p:spPr bwMode="auto">
                <a:xfrm flipH="1">
                  <a:off x="440" y="304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3" name="Line 1144"/>
                <p:cNvSpPr>
                  <a:spLocks noChangeShapeType="1"/>
                </p:cNvSpPr>
                <p:nvPr/>
              </p:nvSpPr>
              <p:spPr bwMode="auto">
                <a:xfrm flipH="1">
                  <a:off x="440" y="302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4" name="Line 1145"/>
                <p:cNvSpPr>
                  <a:spLocks noChangeShapeType="1"/>
                </p:cNvSpPr>
                <p:nvPr/>
              </p:nvSpPr>
              <p:spPr bwMode="auto">
                <a:xfrm flipH="1">
                  <a:off x="440" y="299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5" name="Line 1146"/>
                <p:cNvSpPr>
                  <a:spLocks noChangeShapeType="1"/>
                </p:cNvSpPr>
                <p:nvPr/>
              </p:nvSpPr>
              <p:spPr bwMode="auto">
                <a:xfrm flipH="1">
                  <a:off x="440" y="294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6" name="Line 1147"/>
                <p:cNvSpPr>
                  <a:spLocks noChangeShapeType="1"/>
                </p:cNvSpPr>
                <p:nvPr/>
              </p:nvSpPr>
              <p:spPr bwMode="auto">
                <a:xfrm flipH="1">
                  <a:off x="440" y="291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7" name="Line 1148"/>
                <p:cNvSpPr>
                  <a:spLocks noChangeShapeType="1"/>
                </p:cNvSpPr>
                <p:nvPr/>
              </p:nvSpPr>
              <p:spPr bwMode="auto">
                <a:xfrm flipH="1">
                  <a:off x="440" y="289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8" name="Line 1149"/>
                <p:cNvSpPr>
                  <a:spLocks noChangeShapeType="1"/>
                </p:cNvSpPr>
                <p:nvPr/>
              </p:nvSpPr>
              <p:spPr bwMode="auto">
                <a:xfrm flipH="1">
                  <a:off x="440" y="286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9" name="Line 1150"/>
                <p:cNvSpPr>
                  <a:spLocks noChangeShapeType="1"/>
                </p:cNvSpPr>
                <p:nvPr/>
              </p:nvSpPr>
              <p:spPr bwMode="auto">
                <a:xfrm flipH="1">
                  <a:off x="440" y="281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0" name="Line 1151"/>
                <p:cNvSpPr>
                  <a:spLocks noChangeShapeType="1"/>
                </p:cNvSpPr>
                <p:nvPr/>
              </p:nvSpPr>
              <p:spPr bwMode="auto">
                <a:xfrm flipH="1">
                  <a:off x="440" y="279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1" name="Line 1152"/>
                <p:cNvSpPr>
                  <a:spLocks noChangeShapeType="1"/>
                </p:cNvSpPr>
                <p:nvPr/>
              </p:nvSpPr>
              <p:spPr bwMode="auto">
                <a:xfrm flipH="1">
                  <a:off x="440" y="276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2" name="Line 1153"/>
                <p:cNvSpPr>
                  <a:spLocks noChangeShapeType="1"/>
                </p:cNvSpPr>
                <p:nvPr/>
              </p:nvSpPr>
              <p:spPr bwMode="auto">
                <a:xfrm flipH="1">
                  <a:off x="440" y="274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3" name="Line 1154"/>
                <p:cNvSpPr>
                  <a:spLocks noChangeShapeType="1"/>
                </p:cNvSpPr>
                <p:nvPr/>
              </p:nvSpPr>
              <p:spPr bwMode="auto">
                <a:xfrm flipH="1">
                  <a:off x="440" y="268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4" name="Line 1155"/>
                <p:cNvSpPr>
                  <a:spLocks noChangeShapeType="1"/>
                </p:cNvSpPr>
                <p:nvPr/>
              </p:nvSpPr>
              <p:spPr bwMode="auto">
                <a:xfrm flipH="1">
                  <a:off x="440" y="266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5" name="Line 1156"/>
                <p:cNvSpPr>
                  <a:spLocks noChangeShapeType="1"/>
                </p:cNvSpPr>
                <p:nvPr/>
              </p:nvSpPr>
              <p:spPr bwMode="auto">
                <a:xfrm flipH="1">
                  <a:off x="440" y="264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6" name="Line 1157"/>
                <p:cNvSpPr>
                  <a:spLocks noChangeShapeType="1"/>
                </p:cNvSpPr>
                <p:nvPr/>
              </p:nvSpPr>
              <p:spPr bwMode="auto">
                <a:xfrm flipH="1">
                  <a:off x="440" y="261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7" name="Line 1158"/>
                <p:cNvSpPr>
                  <a:spLocks noChangeShapeType="1"/>
                </p:cNvSpPr>
                <p:nvPr/>
              </p:nvSpPr>
              <p:spPr bwMode="auto">
                <a:xfrm flipH="1">
                  <a:off x="440" y="256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8" name="Line 1159"/>
                <p:cNvSpPr>
                  <a:spLocks noChangeShapeType="1"/>
                </p:cNvSpPr>
                <p:nvPr/>
              </p:nvSpPr>
              <p:spPr bwMode="auto">
                <a:xfrm flipH="1">
                  <a:off x="440" y="253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9" name="Line 1160"/>
                <p:cNvSpPr>
                  <a:spLocks noChangeShapeType="1"/>
                </p:cNvSpPr>
                <p:nvPr/>
              </p:nvSpPr>
              <p:spPr bwMode="auto">
                <a:xfrm flipH="1">
                  <a:off x="440" y="251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0" name="Line 1161"/>
                <p:cNvSpPr>
                  <a:spLocks noChangeShapeType="1"/>
                </p:cNvSpPr>
                <p:nvPr/>
              </p:nvSpPr>
              <p:spPr bwMode="auto">
                <a:xfrm flipH="1">
                  <a:off x="440" y="248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1" name="Line 1162"/>
                <p:cNvSpPr>
                  <a:spLocks noChangeShapeType="1"/>
                </p:cNvSpPr>
                <p:nvPr/>
              </p:nvSpPr>
              <p:spPr bwMode="auto">
                <a:xfrm flipH="1">
                  <a:off x="440" y="243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2" name="Line 1163"/>
                <p:cNvSpPr>
                  <a:spLocks noChangeShapeType="1"/>
                </p:cNvSpPr>
                <p:nvPr/>
              </p:nvSpPr>
              <p:spPr bwMode="auto">
                <a:xfrm flipH="1">
                  <a:off x="440" y="241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3" name="Line 1164"/>
                <p:cNvSpPr>
                  <a:spLocks noChangeShapeType="1"/>
                </p:cNvSpPr>
                <p:nvPr/>
              </p:nvSpPr>
              <p:spPr bwMode="auto">
                <a:xfrm flipH="1">
                  <a:off x="440" y="238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4" name="Line 1165"/>
                <p:cNvSpPr>
                  <a:spLocks noChangeShapeType="1"/>
                </p:cNvSpPr>
                <p:nvPr/>
              </p:nvSpPr>
              <p:spPr bwMode="auto">
                <a:xfrm flipH="1">
                  <a:off x="440" y="236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5" name="Line 1166"/>
                <p:cNvSpPr>
                  <a:spLocks noChangeShapeType="1"/>
                </p:cNvSpPr>
                <p:nvPr/>
              </p:nvSpPr>
              <p:spPr bwMode="auto">
                <a:xfrm flipH="1">
                  <a:off x="440" y="230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6" name="Line 1167"/>
                <p:cNvSpPr>
                  <a:spLocks noChangeShapeType="1"/>
                </p:cNvSpPr>
                <p:nvPr/>
              </p:nvSpPr>
              <p:spPr bwMode="auto">
                <a:xfrm flipH="1">
                  <a:off x="440" y="228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7" name="Line 1168"/>
                <p:cNvSpPr>
                  <a:spLocks noChangeShapeType="1"/>
                </p:cNvSpPr>
                <p:nvPr/>
              </p:nvSpPr>
              <p:spPr bwMode="auto">
                <a:xfrm flipH="1">
                  <a:off x="440" y="226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8" name="Line 1169"/>
                <p:cNvSpPr>
                  <a:spLocks noChangeShapeType="1"/>
                </p:cNvSpPr>
                <p:nvPr/>
              </p:nvSpPr>
              <p:spPr bwMode="auto">
                <a:xfrm flipH="1">
                  <a:off x="440" y="223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9" name="Line 1170"/>
                <p:cNvSpPr>
                  <a:spLocks noChangeShapeType="1"/>
                </p:cNvSpPr>
                <p:nvPr/>
              </p:nvSpPr>
              <p:spPr bwMode="auto">
                <a:xfrm flipH="1">
                  <a:off x="440" y="218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0" name="Line 1171"/>
                <p:cNvSpPr>
                  <a:spLocks noChangeShapeType="1"/>
                </p:cNvSpPr>
                <p:nvPr/>
              </p:nvSpPr>
              <p:spPr bwMode="auto">
                <a:xfrm flipH="1">
                  <a:off x="440" y="215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1" name="Line 1172"/>
                <p:cNvSpPr>
                  <a:spLocks noChangeShapeType="1"/>
                </p:cNvSpPr>
                <p:nvPr/>
              </p:nvSpPr>
              <p:spPr bwMode="auto">
                <a:xfrm flipH="1">
                  <a:off x="440" y="213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2" name="Line 1173"/>
                <p:cNvSpPr>
                  <a:spLocks noChangeShapeType="1"/>
                </p:cNvSpPr>
                <p:nvPr/>
              </p:nvSpPr>
              <p:spPr bwMode="auto">
                <a:xfrm flipH="1">
                  <a:off x="440" y="210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3" name="Line 1174"/>
                <p:cNvSpPr>
                  <a:spLocks noChangeShapeType="1"/>
                </p:cNvSpPr>
                <p:nvPr/>
              </p:nvSpPr>
              <p:spPr bwMode="auto">
                <a:xfrm flipH="1">
                  <a:off x="440" y="205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4" name="Line 1175"/>
                <p:cNvSpPr>
                  <a:spLocks noChangeShapeType="1"/>
                </p:cNvSpPr>
                <p:nvPr/>
              </p:nvSpPr>
              <p:spPr bwMode="auto">
                <a:xfrm flipH="1">
                  <a:off x="440" y="203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5" name="Line 1176"/>
                <p:cNvSpPr>
                  <a:spLocks noChangeShapeType="1"/>
                </p:cNvSpPr>
                <p:nvPr/>
              </p:nvSpPr>
              <p:spPr bwMode="auto">
                <a:xfrm flipH="1">
                  <a:off x="440" y="200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6" name="Line 1177"/>
                <p:cNvSpPr>
                  <a:spLocks noChangeShapeType="1"/>
                </p:cNvSpPr>
                <p:nvPr/>
              </p:nvSpPr>
              <p:spPr bwMode="auto">
                <a:xfrm flipH="1">
                  <a:off x="440" y="198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7" name="Line 1178"/>
                <p:cNvSpPr>
                  <a:spLocks noChangeShapeType="1"/>
                </p:cNvSpPr>
                <p:nvPr/>
              </p:nvSpPr>
              <p:spPr bwMode="auto">
                <a:xfrm flipH="1">
                  <a:off x="440" y="193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8" name="Line 1179"/>
                <p:cNvSpPr>
                  <a:spLocks noChangeShapeType="1"/>
                </p:cNvSpPr>
                <p:nvPr/>
              </p:nvSpPr>
              <p:spPr bwMode="auto">
                <a:xfrm flipH="1">
                  <a:off x="440" y="190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9" name="Line 1180"/>
                <p:cNvSpPr>
                  <a:spLocks noChangeShapeType="1"/>
                </p:cNvSpPr>
                <p:nvPr/>
              </p:nvSpPr>
              <p:spPr bwMode="auto">
                <a:xfrm flipH="1">
                  <a:off x="440" y="187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0" name="Line 1181"/>
                <p:cNvSpPr>
                  <a:spLocks noChangeShapeType="1"/>
                </p:cNvSpPr>
                <p:nvPr/>
              </p:nvSpPr>
              <p:spPr bwMode="auto">
                <a:xfrm flipH="1">
                  <a:off x="440" y="185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1" name="Line 1182"/>
                <p:cNvSpPr>
                  <a:spLocks noChangeShapeType="1"/>
                </p:cNvSpPr>
                <p:nvPr/>
              </p:nvSpPr>
              <p:spPr bwMode="auto">
                <a:xfrm flipH="1">
                  <a:off x="440" y="180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2" name="Line 1183"/>
                <p:cNvSpPr>
                  <a:spLocks noChangeShapeType="1"/>
                </p:cNvSpPr>
                <p:nvPr/>
              </p:nvSpPr>
              <p:spPr bwMode="auto">
                <a:xfrm flipH="1">
                  <a:off x="440" y="177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3" name="Line 1184"/>
                <p:cNvSpPr>
                  <a:spLocks noChangeShapeType="1"/>
                </p:cNvSpPr>
                <p:nvPr/>
              </p:nvSpPr>
              <p:spPr bwMode="auto">
                <a:xfrm flipH="1">
                  <a:off x="440" y="175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4" name="Line 1185"/>
                <p:cNvSpPr>
                  <a:spLocks noChangeShapeType="1"/>
                </p:cNvSpPr>
                <p:nvPr/>
              </p:nvSpPr>
              <p:spPr bwMode="auto">
                <a:xfrm flipH="1">
                  <a:off x="440" y="172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5" name="Line 1186"/>
                <p:cNvSpPr>
                  <a:spLocks noChangeShapeType="1"/>
                </p:cNvSpPr>
                <p:nvPr/>
              </p:nvSpPr>
              <p:spPr bwMode="auto">
                <a:xfrm flipH="1">
                  <a:off x="440" y="167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6" name="Line 1187"/>
                <p:cNvSpPr>
                  <a:spLocks noChangeShapeType="1"/>
                </p:cNvSpPr>
                <p:nvPr/>
              </p:nvSpPr>
              <p:spPr bwMode="auto">
                <a:xfrm flipH="1">
                  <a:off x="440" y="165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7" name="Line 1188"/>
                <p:cNvSpPr>
                  <a:spLocks noChangeShapeType="1"/>
                </p:cNvSpPr>
                <p:nvPr/>
              </p:nvSpPr>
              <p:spPr bwMode="auto">
                <a:xfrm flipH="1">
                  <a:off x="440" y="162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8" name="Line 1189"/>
                <p:cNvSpPr>
                  <a:spLocks noChangeShapeType="1"/>
                </p:cNvSpPr>
                <p:nvPr/>
              </p:nvSpPr>
              <p:spPr bwMode="auto">
                <a:xfrm flipH="1">
                  <a:off x="440" y="160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9" name="Line 1190"/>
                <p:cNvSpPr>
                  <a:spLocks noChangeShapeType="1"/>
                </p:cNvSpPr>
                <p:nvPr/>
              </p:nvSpPr>
              <p:spPr bwMode="auto">
                <a:xfrm flipH="1">
                  <a:off x="440" y="1550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0" name="Line 1191"/>
                <p:cNvSpPr>
                  <a:spLocks noChangeShapeType="1"/>
                </p:cNvSpPr>
                <p:nvPr/>
              </p:nvSpPr>
              <p:spPr bwMode="auto">
                <a:xfrm flipH="1">
                  <a:off x="440" y="152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1" name="Line 1192"/>
                <p:cNvSpPr>
                  <a:spLocks noChangeShapeType="1"/>
                </p:cNvSpPr>
                <p:nvPr/>
              </p:nvSpPr>
              <p:spPr bwMode="auto">
                <a:xfrm flipH="1">
                  <a:off x="440" y="149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2" name="Line 1193"/>
                <p:cNvSpPr>
                  <a:spLocks noChangeShapeType="1"/>
                </p:cNvSpPr>
                <p:nvPr/>
              </p:nvSpPr>
              <p:spPr bwMode="auto">
                <a:xfrm flipH="1">
                  <a:off x="440" y="147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3" name="Line 1194"/>
                <p:cNvSpPr>
                  <a:spLocks noChangeShapeType="1"/>
                </p:cNvSpPr>
                <p:nvPr/>
              </p:nvSpPr>
              <p:spPr bwMode="auto">
                <a:xfrm flipH="1">
                  <a:off x="440" y="1425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4" name="Line 1195"/>
                <p:cNvSpPr>
                  <a:spLocks noChangeShapeType="1"/>
                </p:cNvSpPr>
                <p:nvPr/>
              </p:nvSpPr>
              <p:spPr bwMode="auto">
                <a:xfrm flipH="1">
                  <a:off x="440" y="139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5" name="Line 1196"/>
                <p:cNvSpPr>
                  <a:spLocks noChangeShapeType="1"/>
                </p:cNvSpPr>
                <p:nvPr/>
              </p:nvSpPr>
              <p:spPr bwMode="auto">
                <a:xfrm flipH="1">
                  <a:off x="440" y="137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6" name="Line 1197"/>
                <p:cNvSpPr>
                  <a:spLocks noChangeShapeType="1"/>
                </p:cNvSpPr>
                <p:nvPr/>
              </p:nvSpPr>
              <p:spPr bwMode="auto">
                <a:xfrm flipH="1">
                  <a:off x="440" y="134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7" name="Line 1198"/>
                <p:cNvSpPr>
                  <a:spLocks noChangeShapeType="1"/>
                </p:cNvSpPr>
                <p:nvPr/>
              </p:nvSpPr>
              <p:spPr bwMode="auto">
                <a:xfrm flipH="1">
                  <a:off x="440" y="129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8" name="Line 1199"/>
                <p:cNvSpPr>
                  <a:spLocks noChangeShapeType="1"/>
                </p:cNvSpPr>
                <p:nvPr/>
              </p:nvSpPr>
              <p:spPr bwMode="auto">
                <a:xfrm flipH="1">
                  <a:off x="440" y="1272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9" name="Line 1200"/>
                <p:cNvSpPr>
                  <a:spLocks noChangeShapeType="1"/>
                </p:cNvSpPr>
                <p:nvPr/>
              </p:nvSpPr>
              <p:spPr bwMode="auto">
                <a:xfrm flipH="1">
                  <a:off x="440" y="124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0" name="Line 1201"/>
                <p:cNvSpPr>
                  <a:spLocks noChangeShapeType="1"/>
                </p:cNvSpPr>
                <p:nvPr/>
              </p:nvSpPr>
              <p:spPr bwMode="auto">
                <a:xfrm flipH="1">
                  <a:off x="440" y="121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1" name="Line 1202"/>
                <p:cNvSpPr>
                  <a:spLocks noChangeShapeType="1"/>
                </p:cNvSpPr>
                <p:nvPr/>
              </p:nvSpPr>
              <p:spPr bwMode="auto">
                <a:xfrm flipH="1">
                  <a:off x="440" y="1171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2" name="Line 1203"/>
                <p:cNvSpPr>
                  <a:spLocks noChangeShapeType="1"/>
                </p:cNvSpPr>
                <p:nvPr/>
              </p:nvSpPr>
              <p:spPr bwMode="auto">
                <a:xfrm flipH="1">
                  <a:off x="440" y="1147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3" name="Line 1204"/>
                <p:cNvSpPr>
                  <a:spLocks noChangeShapeType="1"/>
                </p:cNvSpPr>
                <p:nvPr/>
              </p:nvSpPr>
              <p:spPr bwMode="auto">
                <a:xfrm flipH="1">
                  <a:off x="440" y="111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4" name="Line 1205"/>
                <p:cNvSpPr>
                  <a:spLocks noChangeShapeType="1"/>
                </p:cNvSpPr>
                <p:nvPr/>
              </p:nvSpPr>
              <p:spPr bwMode="auto">
                <a:xfrm flipH="1">
                  <a:off x="440" y="1094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5" name="Line 1206"/>
                <p:cNvSpPr>
                  <a:spLocks noChangeShapeType="1"/>
                </p:cNvSpPr>
                <p:nvPr/>
              </p:nvSpPr>
              <p:spPr bwMode="auto">
                <a:xfrm flipH="1">
                  <a:off x="440" y="1046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6" name="Line 1207"/>
                <p:cNvSpPr>
                  <a:spLocks noChangeShapeType="1"/>
                </p:cNvSpPr>
                <p:nvPr/>
              </p:nvSpPr>
              <p:spPr bwMode="auto">
                <a:xfrm flipH="1">
                  <a:off x="440" y="1018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7" name="Line 1208"/>
                <p:cNvSpPr>
                  <a:spLocks noChangeShapeType="1"/>
                </p:cNvSpPr>
                <p:nvPr/>
              </p:nvSpPr>
              <p:spPr bwMode="auto">
                <a:xfrm flipH="1">
                  <a:off x="440" y="993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8" name="Line 1209"/>
                <p:cNvSpPr>
                  <a:spLocks noChangeShapeType="1"/>
                </p:cNvSpPr>
                <p:nvPr/>
              </p:nvSpPr>
              <p:spPr bwMode="auto">
                <a:xfrm flipH="1">
                  <a:off x="440" y="969"/>
                  <a:ext cx="29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9" name="Line 1210"/>
                <p:cNvSpPr>
                  <a:spLocks noChangeShapeType="1"/>
                </p:cNvSpPr>
                <p:nvPr/>
              </p:nvSpPr>
              <p:spPr bwMode="auto">
                <a:xfrm flipH="1">
                  <a:off x="428" y="3472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0" name="Rectangle 1211"/>
                <p:cNvSpPr>
                  <a:spLocks noChangeArrowheads="1"/>
                </p:cNvSpPr>
                <p:nvPr/>
              </p:nvSpPr>
              <p:spPr bwMode="auto">
                <a:xfrm>
                  <a:off x="354" y="3435"/>
                  <a:ext cx="7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1" name="Line 1212"/>
                <p:cNvSpPr>
                  <a:spLocks noChangeShapeType="1"/>
                </p:cNvSpPr>
                <p:nvPr/>
              </p:nvSpPr>
              <p:spPr bwMode="auto">
                <a:xfrm flipH="1">
                  <a:off x="428" y="3347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2" name="Rectangle 1213"/>
                <p:cNvSpPr>
                  <a:spLocks noChangeArrowheads="1"/>
                </p:cNvSpPr>
                <p:nvPr/>
              </p:nvSpPr>
              <p:spPr bwMode="auto">
                <a:xfrm>
                  <a:off x="354" y="3310"/>
                  <a:ext cx="7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3" name="Line 1214"/>
                <p:cNvSpPr>
                  <a:spLocks noChangeShapeType="1"/>
                </p:cNvSpPr>
                <p:nvPr/>
              </p:nvSpPr>
              <p:spPr bwMode="auto">
                <a:xfrm flipH="1">
                  <a:off x="428" y="3222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4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13" y="3185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" name="Line 1216"/>
                <p:cNvSpPr>
                  <a:spLocks noChangeShapeType="1"/>
                </p:cNvSpPr>
                <p:nvPr/>
              </p:nvSpPr>
              <p:spPr bwMode="auto">
                <a:xfrm flipH="1">
                  <a:off x="428" y="3093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6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13" y="3056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" name="Line 1218"/>
                <p:cNvSpPr>
                  <a:spLocks noChangeShapeType="1"/>
                </p:cNvSpPr>
                <p:nvPr/>
              </p:nvSpPr>
              <p:spPr bwMode="auto">
                <a:xfrm flipH="1">
                  <a:off x="428" y="2967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8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13" y="2931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9" name="Line 1220"/>
                <p:cNvSpPr>
                  <a:spLocks noChangeShapeType="1"/>
                </p:cNvSpPr>
                <p:nvPr/>
              </p:nvSpPr>
              <p:spPr bwMode="auto">
                <a:xfrm flipH="1">
                  <a:off x="428" y="2842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13" y="2805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25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Line 1222"/>
                <p:cNvSpPr>
                  <a:spLocks noChangeShapeType="1"/>
                </p:cNvSpPr>
                <p:nvPr/>
              </p:nvSpPr>
              <p:spPr bwMode="auto">
                <a:xfrm flipH="1">
                  <a:off x="428" y="2713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2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13" y="2676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30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Line 1224"/>
                <p:cNvSpPr>
                  <a:spLocks noChangeShapeType="1"/>
                </p:cNvSpPr>
                <p:nvPr/>
              </p:nvSpPr>
              <p:spPr bwMode="auto">
                <a:xfrm flipH="1">
                  <a:off x="428" y="2588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4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13" y="2551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35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" name="Line 1226"/>
                <p:cNvSpPr>
                  <a:spLocks noChangeShapeType="1"/>
                </p:cNvSpPr>
                <p:nvPr/>
              </p:nvSpPr>
              <p:spPr bwMode="auto">
                <a:xfrm flipH="1">
                  <a:off x="428" y="2463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6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13" y="2426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40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" name="Line 1228"/>
                <p:cNvSpPr>
                  <a:spLocks noChangeShapeType="1"/>
                </p:cNvSpPr>
                <p:nvPr/>
              </p:nvSpPr>
              <p:spPr bwMode="auto">
                <a:xfrm flipH="1">
                  <a:off x="428" y="2334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8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13" y="2297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45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Line 1230"/>
                <p:cNvSpPr>
                  <a:spLocks noChangeShapeType="1"/>
                </p:cNvSpPr>
                <p:nvPr/>
              </p:nvSpPr>
              <p:spPr bwMode="auto">
                <a:xfrm flipH="1">
                  <a:off x="428" y="2208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13" y="2172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50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Line 1232"/>
                <p:cNvSpPr>
                  <a:spLocks noChangeShapeType="1"/>
                </p:cNvSpPr>
                <p:nvPr/>
              </p:nvSpPr>
              <p:spPr bwMode="auto">
                <a:xfrm flipH="1">
                  <a:off x="428" y="2083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2" name="Rectangle 1233"/>
                <p:cNvSpPr>
                  <a:spLocks noChangeArrowheads="1"/>
                </p:cNvSpPr>
                <p:nvPr/>
              </p:nvSpPr>
              <p:spPr bwMode="auto">
                <a:xfrm>
                  <a:off x="313" y="2047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55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3" name="Line 1234"/>
                <p:cNvSpPr>
                  <a:spLocks noChangeShapeType="1"/>
                </p:cNvSpPr>
                <p:nvPr/>
              </p:nvSpPr>
              <p:spPr bwMode="auto">
                <a:xfrm flipH="1">
                  <a:off x="428" y="1954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4" name="Rectangle 1235"/>
                <p:cNvSpPr>
                  <a:spLocks noChangeArrowheads="1"/>
                </p:cNvSpPr>
                <p:nvPr/>
              </p:nvSpPr>
              <p:spPr bwMode="auto">
                <a:xfrm>
                  <a:off x="313" y="1917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60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5" name="Line 1236"/>
                <p:cNvSpPr>
                  <a:spLocks noChangeShapeType="1"/>
                </p:cNvSpPr>
                <p:nvPr/>
              </p:nvSpPr>
              <p:spPr bwMode="auto">
                <a:xfrm flipH="1">
                  <a:off x="428" y="1829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6" name="Rectangle 1237"/>
                <p:cNvSpPr>
                  <a:spLocks noChangeArrowheads="1"/>
                </p:cNvSpPr>
                <p:nvPr/>
              </p:nvSpPr>
              <p:spPr bwMode="auto">
                <a:xfrm>
                  <a:off x="313" y="1792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65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7" name="Line 1238"/>
                <p:cNvSpPr>
                  <a:spLocks noChangeShapeType="1"/>
                </p:cNvSpPr>
                <p:nvPr/>
              </p:nvSpPr>
              <p:spPr bwMode="auto">
                <a:xfrm flipH="1">
                  <a:off x="428" y="1704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8" name="Rectangle 1239"/>
                <p:cNvSpPr>
                  <a:spLocks noChangeArrowheads="1"/>
                </p:cNvSpPr>
                <p:nvPr/>
              </p:nvSpPr>
              <p:spPr bwMode="auto">
                <a:xfrm>
                  <a:off x="313" y="1667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70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9" name="Line 1240"/>
                <p:cNvSpPr>
                  <a:spLocks noChangeShapeType="1"/>
                </p:cNvSpPr>
                <p:nvPr/>
              </p:nvSpPr>
              <p:spPr bwMode="auto">
                <a:xfrm flipH="1">
                  <a:off x="428" y="1575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0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13" y="1538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75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1" name="Line 1242"/>
                <p:cNvSpPr>
                  <a:spLocks noChangeShapeType="1"/>
                </p:cNvSpPr>
                <p:nvPr/>
              </p:nvSpPr>
              <p:spPr bwMode="auto">
                <a:xfrm flipH="1">
                  <a:off x="428" y="1450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2" name="Rectangle 1243"/>
                <p:cNvSpPr>
                  <a:spLocks noChangeArrowheads="1"/>
                </p:cNvSpPr>
                <p:nvPr/>
              </p:nvSpPr>
              <p:spPr bwMode="auto">
                <a:xfrm>
                  <a:off x="313" y="1413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80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3" name="Line 1244"/>
                <p:cNvSpPr>
                  <a:spLocks noChangeShapeType="1"/>
                </p:cNvSpPr>
                <p:nvPr/>
              </p:nvSpPr>
              <p:spPr bwMode="auto">
                <a:xfrm flipH="1">
                  <a:off x="428" y="1324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4" name="Rectangle 1245"/>
                <p:cNvSpPr>
                  <a:spLocks noChangeArrowheads="1"/>
                </p:cNvSpPr>
                <p:nvPr/>
              </p:nvSpPr>
              <p:spPr bwMode="auto">
                <a:xfrm>
                  <a:off x="313" y="1288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85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5" name="Line 1246"/>
                <p:cNvSpPr>
                  <a:spLocks noChangeShapeType="1"/>
                </p:cNvSpPr>
                <p:nvPr/>
              </p:nvSpPr>
              <p:spPr bwMode="auto">
                <a:xfrm flipH="1">
                  <a:off x="428" y="1195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13" y="1158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90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" name="Line 1248"/>
                <p:cNvSpPr>
                  <a:spLocks noChangeShapeType="1"/>
                </p:cNvSpPr>
                <p:nvPr/>
              </p:nvSpPr>
              <p:spPr bwMode="auto">
                <a:xfrm flipH="1">
                  <a:off x="428" y="1070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8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13" y="1033"/>
                  <a:ext cx="115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95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9" name="Line 1250"/>
                <p:cNvSpPr>
                  <a:spLocks noChangeShapeType="1"/>
                </p:cNvSpPr>
                <p:nvPr/>
              </p:nvSpPr>
              <p:spPr bwMode="auto">
                <a:xfrm flipH="1">
                  <a:off x="428" y="941"/>
                  <a:ext cx="4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51" name="Rectangle 1252"/>
              <p:cNvSpPr>
                <a:spLocks noChangeArrowheads="1"/>
              </p:cNvSpPr>
              <p:nvPr/>
            </p:nvSpPr>
            <p:spPr bwMode="auto">
              <a:xfrm>
                <a:off x="431801" y="1435099"/>
                <a:ext cx="247650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253"/>
              <p:cNvSpPr>
                <a:spLocks noChangeArrowheads="1"/>
              </p:cNvSpPr>
              <p:nvPr/>
            </p:nvSpPr>
            <p:spPr bwMode="auto">
              <a:xfrm rot="16200000">
                <a:off x="-509587" y="3390899"/>
                <a:ext cx="1593850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Relative Abundance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 1254"/>
              <p:cNvSpPr>
                <a:spLocks/>
              </p:cNvSpPr>
              <p:nvPr/>
            </p:nvSpPr>
            <p:spPr bwMode="auto">
              <a:xfrm>
                <a:off x="744538" y="1493836"/>
                <a:ext cx="7896227" cy="4017963"/>
              </a:xfrm>
              <a:custGeom>
                <a:avLst/>
                <a:gdLst>
                  <a:gd name="T0" fmla="*/ 8 w 1209"/>
                  <a:gd name="T1" fmla="*/ 627 h 627"/>
                  <a:gd name="T2" fmla="*/ 22 w 1209"/>
                  <a:gd name="T3" fmla="*/ 627 h 627"/>
                  <a:gd name="T4" fmla="*/ 37 w 1209"/>
                  <a:gd name="T5" fmla="*/ 627 h 627"/>
                  <a:gd name="T6" fmla="*/ 55 w 1209"/>
                  <a:gd name="T7" fmla="*/ 627 h 627"/>
                  <a:gd name="T8" fmla="*/ 61 w 1209"/>
                  <a:gd name="T9" fmla="*/ 627 h 627"/>
                  <a:gd name="T10" fmla="*/ 78 w 1209"/>
                  <a:gd name="T11" fmla="*/ 456 h 627"/>
                  <a:gd name="T12" fmla="*/ 84 w 1209"/>
                  <a:gd name="T13" fmla="*/ 627 h 627"/>
                  <a:gd name="T14" fmla="*/ 92 w 1209"/>
                  <a:gd name="T15" fmla="*/ 627 h 627"/>
                  <a:gd name="T16" fmla="*/ 100 w 1209"/>
                  <a:gd name="T17" fmla="*/ 627 h 627"/>
                  <a:gd name="T18" fmla="*/ 104 w 1209"/>
                  <a:gd name="T19" fmla="*/ 627 h 627"/>
                  <a:gd name="T20" fmla="*/ 109 w 1209"/>
                  <a:gd name="T21" fmla="*/ 627 h 627"/>
                  <a:gd name="T22" fmla="*/ 120 w 1209"/>
                  <a:gd name="T23" fmla="*/ 627 h 627"/>
                  <a:gd name="T24" fmla="*/ 132 w 1209"/>
                  <a:gd name="T25" fmla="*/ 627 h 627"/>
                  <a:gd name="T26" fmla="*/ 137 w 1209"/>
                  <a:gd name="T27" fmla="*/ 627 h 627"/>
                  <a:gd name="T28" fmla="*/ 165 w 1209"/>
                  <a:gd name="T29" fmla="*/ 627 h 627"/>
                  <a:gd name="T30" fmla="*/ 188 w 1209"/>
                  <a:gd name="T31" fmla="*/ 627 h 627"/>
                  <a:gd name="T32" fmla="*/ 217 w 1209"/>
                  <a:gd name="T33" fmla="*/ 627 h 627"/>
                  <a:gd name="T34" fmla="*/ 242 w 1209"/>
                  <a:gd name="T35" fmla="*/ 627 h 627"/>
                  <a:gd name="T36" fmla="*/ 246 w 1209"/>
                  <a:gd name="T37" fmla="*/ 627 h 627"/>
                  <a:gd name="T38" fmla="*/ 279 w 1209"/>
                  <a:gd name="T39" fmla="*/ 627 h 627"/>
                  <a:gd name="T40" fmla="*/ 315 w 1209"/>
                  <a:gd name="T41" fmla="*/ 626 h 627"/>
                  <a:gd name="T42" fmla="*/ 326 w 1209"/>
                  <a:gd name="T43" fmla="*/ 627 h 627"/>
                  <a:gd name="T44" fmla="*/ 344 w 1209"/>
                  <a:gd name="T45" fmla="*/ 627 h 627"/>
                  <a:gd name="T46" fmla="*/ 401 w 1209"/>
                  <a:gd name="T47" fmla="*/ 627 h 627"/>
                  <a:gd name="T48" fmla="*/ 411 w 1209"/>
                  <a:gd name="T49" fmla="*/ 627 h 627"/>
                  <a:gd name="T50" fmla="*/ 441 w 1209"/>
                  <a:gd name="T51" fmla="*/ 627 h 627"/>
                  <a:gd name="T52" fmla="*/ 450 w 1209"/>
                  <a:gd name="T53" fmla="*/ 627 h 627"/>
                  <a:gd name="T54" fmla="*/ 462 w 1209"/>
                  <a:gd name="T55" fmla="*/ 627 h 627"/>
                  <a:gd name="T56" fmla="*/ 470 w 1209"/>
                  <a:gd name="T57" fmla="*/ 627 h 627"/>
                  <a:gd name="T58" fmla="*/ 484 w 1209"/>
                  <a:gd name="T59" fmla="*/ 627 h 627"/>
                  <a:gd name="T60" fmla="*/ 497 w 1209"/>
                  <a:gd name="T61" fmla="*/ 627 h 627"/>
                  <a:gd name="T62" fmla="*/ 504 w 1209"/>
                  <a:gd name="T63" fmla="*/ 627 h 627"/>
                  <a:gd name="T64" fmla="*/ 524 w 1209"/>
                  <a:gd name="T65" fmla="*/ 627 h 627"/>
                  <a:gd name="T66" fmla="*/ 545 w 1209"/>
                  <a:gd name="T67" fmla="*/ 627 h 627"/>
                  <a:gd name="T68" fmla="*/ 565 w 1209"/>
                  <a:gd name="T69" fmla="*/ 627 h 627"/>
                  <a:gd name="T70" fmla="*/ 619 w 1209"/>
                  <a:gd name="T71" fmla="*/ 627 h 627"/>
                  <a:gd name="T72" fmla="*/ 648 w 1209"/>
                  <a:gd name="T73" fmla="*/ 627 h 627"/>
                  <a:gd name="T74" fmla="*/ 655 w 1209"/>
                  <a:gd name="T75" fmla="*/ 627 h 627"/>
                  <a:gd name="T76" fmla="*/ 663 w 1209"/>
                  <a:gd name="T77" fmla="*/ 627 h 627"/>
                  <a:gd name="T78" fmla="*/ 680 w 1209"/>
                  <a:gd name="T79" fmla="*/ 627 h 627"/>
                  <a:gd name="T80" fmla="*/ 687 w 1209"/>
                  <a:gd name="T81" fmla="*/ 627 h 627"/>
                  <a:gd name="T82" fmla="*/ 719 w 1209"/>
                  <a:gd name="T83" fmla="*/ 627 h 627"/>
                  <a:gd name="T84" fmla="*/ 732 w 1209"/>
                  <a:gd name="T85" fmla="*/ 627 h 627"/>
                  <a:gd name="T86" fmla="*/ 748 w 1209"/>
                  <a:gd name="T87" fmla="*/ 627 h 627"/>
                  <a:gd name="T88" fmla="*/ 796 w 1209"/>
                  <a:gd name="T89" fmla="*/ 627 h 627"/>
                  <a:gd name="T90" fmla="*/ 806 w 1209"/>
                  <a:gd name="T91" fmla="*/ 627 h 627"/>
                  <a:gd name="T92" fmla="*/ 851 w 1209"/>
                  <a:gd name="T93" fmla="*/ 627 h 627"/>
                  <a:gd name="T94" fmla="*/ 905 w 1209"/>
                  <a:gd name="T95" fmla="*/ 627 h 627"/>
                  <a:gd name="T96" fmla="*/ 925 w 1209"/>
                  <a:gd name="T97" fmla="*/ 627 h 627"/>
                  <a:gd name="T98" fmla="*/ 955 w 1209"/>
                  <a:gd name="T99" fmla="*/ 627 h 627"/>
                  <a:gd name="T100" fmla="*/ 975 w 1209"/>
                  <a:gd name="T101" fmla="*/ 627 h 627"/>
                  <a:gd name="T102" fmla="*/ 1032 w 1209"/>
                  <a:gd name="T103" fmla="*/ 627 h 627"/>
                  <a:gd name="T104" fmla="*/ 1063 w 1209"/>
                  <a:gd name="T105" fmla="*/ 627 h 627"/>
                  <a:gd name="T106" fmla="*/ 1074 w 1209"/>
                  <a:gd name="T107" fmla="*/ 627 h 627"/>
                  <a:gd name="T108" fmla="*/ 1202 w 1209"/>
                  <a:gd name="T109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09" h="627">
                    <a:moveTo>
                      <a:pt x="0" y="627"/>
                    </a:moveTo>
                    <a:lnTo>
                      <a:pt x="0" y="627"/>
                    </a:lnTo>
                    <a:lnTo>
                      <a:pt x="3" y="627"/>
                    </a:lnTo>
                    <a:lnTo>
                      <a:pt x="3" y="627"/>
                    </a:lnTo>
                    <a:lnTo>
                      <a:pt x="3" y="627"/>
                    </a:lnTo>
                    <a:lnTo>
                      <a:pt x="8" y="627"/>
                    </a:lnTo>
                    <a:lnTo>
                      <a:pt x="8" y="627"/>
                    </a:lnTo>
                    <a:lnTo>
                      <a:pt x="8" y="627"/>
                    </a:lnTo>
                    <a:lnTo>
                      <a:pt x="20" y="627"/>
                    </a:lnTo>
                    <a:lnTo>
                      <a:pt x="20" y="627"/>
                    </a:lnTo>
                    <a:lnTo>
                      <a:pt x="20" y="627"/>
                    </a:lnTo>
                    <a:lnTo>
                      <a:pt x="22" y="627"/>
                    </a:lnTo>
                    <a:lnTo>
                      <a:pt x="22" y="627"/>
                    </a:lnTo>
                    <a:lnTo>
                      <a:pt x="22" y="627"/>
                    </a:lnTo>
                    <a:lnTo>
                      <a:pt x="24" y="627"/>
                    </a:lnTo>
                    <a:lnTo>
                      <a:pt x="24" y="627"/>
                    </a:lnTo>
                    <a:lnTo>
                      <a:pt x="24" y="627"/>
                    </a:lnTo>
                    <a:lnTo>
                      <a:pt x="36" y="627"/>
                    </a:lnTo>
                    <a:lnTo>
                      <a:pt x="36" y="627"/>
                    </a:lnTo>
                    <a:lnTo>
                      <a:pt x="36" y="627"/>
                    </a:lnTo>
                    <a:lnTo>
                      <a:pt x="37" y="627"/>
                    </a:lnTo>
                    <a:lnTo>
                      <a:pt x="37" y="627"/>
                    </a:lnTo>
                    <a:lnTo>
                      <a:pt x="38" y="627"/>
                    </a:lnTo>
                    <a:lnTo>
                      <a:pt x="38" y="627"/>
                    </a:lnTo>
                    <a:lnTo>
                      <a:pt x="54" y="627"/>
                    </a:lnTo>
                    <a:lnTo>
                      <a:pt x="54" y="627"/>
                    </a:lnTo>
                    <a:lnTo>
                      <a:pt x="54" y="627"/>
                    </a:lnTo>
                    <a:lnTo>
                      <a:pt x="55" y="627"/>
                    </a:lnTo>
                    <a:lnTo>
                      <a:pt x="55" y="627"/>
                    </a:lnTo>
                    <a:lnTo>
                      <a:pt x="58" y="627"/>
                    </a:lnTo>
                    <a:lnTo>
                      <a:pt x="58" y="625"/>
                    </a:lnTo>
                    <a:lnTo>
                      <a:pt x="58" y="627"/>
                    </a:lnTo>
                    <a:lnTo>
                      <a:pt x="61" y="627"/>
                    </a:lnTo>
                    <a:lnTo>
                      <a:pt x="61" y="627"/>
                    </a:lnTo>
                    <a:lnTo>
                      <a:pt x="61" y="627"/>
                    </a:lnTo>
                    <a:lnTo>
                      <a:pt x="68" y="627"/>
                    </a:lnTo>
                    <a:lnTo>
                      <a:pt x="68" y="531"/>
                    </a:lnTo>
                    <a:lnTo>
                      <a:pt x="68" y="627"/>
                    </a:lnTo>
                    <a:lnTo>
                      <a:pt x="77" y="627"/>
                    </a:lnTo>
                    <a:lnTo>
                      <a:pt x="77" y="627"/>
                    </a:lnTo>
                    <a:lnTo>
                      <a:pt x="77" y="627"/>
                    </a:lnTo>
                    <a:lnTo>
                      <a:pt x="78" y="456"/>
                    </a:lnTo>
                    <a:lnTo>
                      <a:pt x="78" y="627"/>
                    </a:lnTo>
                    <a:lnTo>
                      <a:pt x="81" y="627"/>
                    </a:lnTo>
                    <a:lnTo>
                      <a:pt x="81" y="627"/>
                    </a:lnTo>
                    <a:lnTo>
                      <a:pt x="81" y="627"/>
                    </a:lnTo>
                    <a:lnTo>
                      <a:pt x="84" y="627"/>
                    </a:lnTo>
                    <a:lnTo>
                      <a:pt x="84" y="627"/>
                    </a:lnTo>
                    <a:lnTo>
                      <a:pt x="84" y="627"/>
                    </a:lnTo>
                    <a:lnTo>
                      <a:pt x="87" y="627"/>
                    </a:lnTo>
                    <a:lnTo>
                      <a:pt x="87" y="562"/>
                    </a:lnTo>
                    <a:lnTo>
                      <a:pt x="87" y="627"/>
                    </a:lnTo>
                    <a:lnTo>
                      <a:pt x="88" y="627"/>
                    </a:lnTo>
                    <a:lnTo>
                      <a:pt x="88" y="627"/>
                    </a:lnTo>
                    <a:lnTo>
                      <a:pt x="92" y="627"/>
                    </a:lnTo>
                    <a:lnTo>
                      <a:pt x="92" y="627"/>
                    </a:lnTo>
                    <a:lnTo>
                      <a:pt x="92" y="627"/>
                    </a:lnTo>
                    <a:lnTo>
                      <a:pt x="96" y="627"/>
                    </a:lnTo>
                    <a:lnTo>
                      <a:pt x="96" y="627"/>
                    </a:lnTo>
                    <a:lnTo>
                      <a:pt x="96" y="627"/>
                    </a:lnTo>
                    <a:lnTo>
                      <a:pt x="97" y="176"/>
                    </a:lnTo>
                    <a:lnTo>
                      <a:pt x="97" y="627"/>
                    </a:lnTo>
                    <a:lnTo>
                      <a:pt x="100" y="627"/>
                    </a:lnTo>
                    <a:lnTo>
                      <a:pt x="100" y="627"/>
                    </a:lnTo>
                    <a:lnTo>
                      <a:pt x="100" y="627"/>
                    </a:lnTo>
                    <a:lnTo>
                      <a:pt x="103" y="627"/>
                    </a:lnTo>
                    <a:lnTo>
                      <a:pt x="103" y="627"/>
                    </a:lnTo>
                    <a:lnTo>
                      <a:pt x="103" y="627"/>
                    </a:lnTo>
                    <a:lnTo>
                      <a:pt x="104" y="627"/>
                    </a:lnTo>
                    <a:lnTo>
                      <a:pt x="104" y="627"/>
                    </a:lnTo>
                    <a:lnTo>
                      <a:pt x="106" y="627"/>
                    </a:lnTo>
                    <a:lnTo>
                      <a:pt x="106" y="613"/>
                    </a:lnTo>
                    <a:lnTo>
                      <a:pt x="106" y="627"/>
                    </a:lnTo>
                    <a:lnTo>
                      <a:pt x="108" y="627"/>
                    </a:lnTo>
                    <a:lnTo>
                      <a:pt x="108" y="627"/>
                    </a:lnTo>
                    <a:lnTo>
                      <a:pt x="108" y="627"/>
                    </a:lnTo>
                    <a:lnTo>
                      <a:pt x="109" y="627"/>
                    </a:lnTo>
                    <a:lnTo>
                      <a:pt x="109" y="627"/>
                    </a:lnTo>
                    <a:lnTo>
                      <a:pt x="111" y="627"/>
                    </a:lnTo>
                    <a:lnTo>
                      <a:pt x="111" y="627"/>
                    </a:lnTo>
                    <a:lnTo>
                      <a:pt x="111" y="627"/>
                    </a:lnTo>
                    <a:lnTo>
                      <a:pt x="120" y="627"/>
                    </a:lnTo>
                    <a:lnTo>
                      <a:pt x="120" y="627"/>
                    </a:lnTo>
                    <a:lnTo>
                      <a:pt x="120" y="627"/>
                    </a:lnTo>
                    <a:lnTo>
                      <a:pt x="124" y="627"/>
                    </a:lnTo>
                    <a:lnTo>
                      <a:pt x="124" y="627"/>
                    </a:lnTo>
                    <a:lnTo>
                      <a:pt x="124" y="627"/>
                    </a:lnTo>
                    <a:lnTo>
                      <a:pt x="130" y="627"/>
                    </a:lnTo>
                    <a:lnTo>
                      <a:pt x="130" y="627"/>
                    </a:lnTo>
                    <a:lnTo>
                      <a:pt x="130" y="627"/>
                    </a:lnTo>
                    <a:lnTo>
                      <a:pt x="132" y="627"/>
                    </a:lnTo>
                    <a:lnTo>
                      <a:pt x="132" y="627"/>
                    </a:lnTo>
                    <a:lnTo>
                      <a:pt x="132" y="627"/>
                    </a:lnTo>
                    <a:lnTo>
                      <a:pt x="133" y="627"/>
                    </a:lnTo>
                    <a:lnTo>
                      <a:pt x="133" y="627"/>
                    </a:lnTo>
                    <a:lnTo>
                      <a:pt x="137" y="627"/>
                    </a:lnTo>
                    <a:lnTo>
                      <a:pt x="137" y="627"/>
                    </a:lnTo>
                    <a:lnTo>
                      <a:pt x="137" y="627"/>
                    </a:lnTo>
                    <a:lnTo>
                      <a:pt x="151" y="627"/>
                    </a:lnTo>
                    <a:lnTo>
                      <a:pt x="151" y="627"/>
                    </a:lnTo>
                    <a:lnTo>
                      <a:pt x="151" y="627"/>
                    </a:lnTo>
                    <a:lnTo>
                      <a:pt x="157" y="627"/>
                    </a:lnTo>
                    <a:lnTo>
                      <a:pt x="157" y="627"/>
                    </a:lnTo>
                    <a:lnTo>
                      <a:pt x="157" y="627"/>
                    </a:lnTo>
                    <a:lnTo>
                      <a:pt x="165" y="627"/>
                    </a:lnTo>
                    <a:lnTo>
                      <a:pt x="165" y="627"/>
                    </a:lnTo>
                    <a:lnTo>
                      <a:pt x="165" y="627"/>
                    </a:lnTo>
                    <a:lnTo>
                      <a:pt x="176" y="627"/>
                    </a:lnTo>
                    <a:lnTo>
                      <a:pt x="176" y="627"/>
                    </a:lnTo>
                    <a:lnTo>
                      <a:pt x="176" y="627"/>
                    </a:lnTo>
                    <a:lnTo>
                      <a:pt x="188" y="627"/>
                    </a:lnTo>
                    <a:lnTo>
                      <a:pt x="188" y="627"/>
                    </a:lnTo>
                    <a:lnTo>
                      <a:pt x="188" y="627"/>
                    </a:lnTo>
                    <a:lnTo>
                      <a:pt x="198" y="627"/>
                    </a:lnTo>
                    <a:lnTo>
                      <a:pt x="198" y="627"/>
                    </a:lnTo>
                    <a:lnTo>
                      <a:pt x="198" y="627"/>
                    </a:lnTo>
                    <a:lnTo>
                      <a:pt x="217" y="627"/>
                    </a:lnTo>
                    <a:lnTo>
                      <a:pt x="217" y="627"/>
                    </a:lnTo>
                    <a:lnTo>
                      <a:pt x="217" y="627"/>
                    </a:lnTo>
                    <a:lnTo>
                      <a:pt x="228" y="627"/>
                    </a:lnTo>
                    <a:lnTo>
                      <a:pt x="228" y="627"/>
                    </a:lnTo>
                    <a:lnTo>
                      <a:pt x="228" y="627"/>
                    </a:lnTo>
                    <a:lnTo>
                      <a:pt x="234" y="627"/>
                    </a:lnTo>
                    <a:lnTo>
                      <a:pt x="234" y="627"/>
                    </a:lnTo>
                    <a:lnTo>
                      <a:pt x="234" y="627"/>
                    </a:lnTo>
                    <a:lnTo>
                      <a:pt x="242" y="627"/>
                    </a:lnTo>
                    <a:lnTo>
                      <a:pt x="242" y="626"/>
                    </a:lnTo>
                    <a:lnTo>
                      <a:pt x="242" y="627"/>
                    </a:lnTo>
                    <a:lnTo>
                      <a:pt x="243" y="627"/>
                    </a:lnTo>
                    <a:lnTo>
                      <a:pt x="243" y="627"/>
                    </a:lnTo>
                    <a:lnTo>
                      <a:pt x="246" y="627"/>
                    </a:lnTo>
                    <a:lnTo>
                      <a:pt x="246" y="627"/>
                    </a:lnTo>
                    <a:lnTo>
                      <a:pt x="246" y="627"/>
                    </a:lnTo>
                    <a:lnTo>
                      <a:pt x="249" y="627"/>
                    </a:lnTo>
                    <a:lnTo>
                      <a:pt x="249" y="627"/>
                    </a:lnTo>
                    <a:lnTo>
                      <a:pt x="249" y="627"/>
                    </a:lnTo>
                    <a:lnTo>
                      <a:pt x="263" y="627"/>
                    </a:lnTo>
                    <a:lnTo>
                      <a:pt x="263" y="627"/>
                    </a:lnTo>
                    <a:lnTo>
                      <a:pt x="263" y="627"/>
                    </a:lnTo>
                    <a:lnTo>
                      <a:pt x="279" y="627"/>
                    </a:lnTo>
                    <a:lnTo>
                      <a:pt x="279" y="627"/>
                    </a:lnTo>
                    <a:lnTo>
                      <a:pt x="279" y="627"/>
                    </a:lnTo>
                    <a:lnTo>
                      <a:pt x="303" y="627"/>
                    </a:lnTo>
                    <a:lnTo>
                      <a:pt x="303" y="627"/>
                    </a:lnTo>
                    <a:lnTo>
                      <a:pt x="303" y="627"/>
                    </a:lnTo>
                    <a:lnTo>
                      <a:pt x="315" y="627"/>
                    </a:lnTo>
                    <a:lnTo>
                      <a:pt x="315" y="626"/>
                    </a:lnTo>
                    <a:lnTo>
                      <a:pt x="315" y="627"/>
                    </a:lnTo>
                    <a:lnTo>
                      <a:pt x="316" y="627"/>
                    </a:lnTo>
                    <a:lnTo>
                      <a:pt x="316" y="627"/>
                    </a:lnTo>
                    <a:lnTo>
                      <a:pt x="317" y="627"/>
                    </a:lnTo>
                    <a:lnTo>
                      <a:pt x="317" y="627"/>
                    </a:lnTo>
                    <a:lnTo>
                      <a:pt x="326" y="627"/>
                    </a:lnTo>
                    <a:lnTo>
                      <a:pt x="326" y="627"/>
                    </a:lnTo>
                    <a:lnTo>
                      <a:pt x="326" y="627"/>
                    </a:lnTo>
                    <a:lnTo>
                      <a:pt x="327" y="627"/>
                    </a:lnTo>
                    <a:lnTo>
                      <a:pt x="327" y="627"/>
                    </a:lnTo>
                    <a:lnTo>
                      <a:pt x="338" y="627"/>
                    </a:lnTo>
                    <a:lnTo>
                      <a:pt x="338" y="0"/>
                    </a:lnTo>
                    <a:lnTo>
                      <a:pt x="338" y="627"/>
                    </a:lnTo>
                    <a:lnTo>
                      <a:pt x="344" y="627"/>
                    </a:lnTo>
                    <a:lnTo>
                      <a:pt x="344" y="627"/>
                    </a:lnTo>
                    <a:lnTo>
                      <a:pt x="344" y="627"/>
                    </a:lnTo>
                    <a:lnTo>
                      <a:pt x="389" y="627"/>
                    </a:lnTo>
                    <a:lnTo>
                      <a:pt x="389" y="627"/>
                    </a:lnTo>
                    <a:lnTo>
                      <a:pt x="389" y="627"/>
                    </a:lnTo>
                    <a:lnTo>
                      <a:pt x="401" y="627"/>
                    </a:lnTo>
                    <a:lnTo>
                      <a:pt x="401" y="627"/>
                    </a:lnTo>
                    <a:lnTo>
                      <a:pt x="401" y="627"/>
                    </a:lnTo>
                    <a:lnTo>
                      <a:pt x="409" y="627"/>
                    </a:lnTo>
                    <a:lnTo>
                      <a:pt x="409" y="627"/>
                    </a:lnTo>
                    <a:lnTo>
                      <a:pt x="409" y="627"/>
                    </a:lnTo>
                    <a:lnTo>
                      <a:pt x="410" y="627"/>
                    </a:lnTo>
                    <a:lnTo>
                      <a:pt x="410" y="627"/>
                    </a:lnTo>
                    <a:lnTo>
                      <a:pt x="411" y="627"/>
                    </a:lnTo>
                    <a:lnTo>
                      <a:pt x="411" y="627"/>
                    </a:lnTo>
                    <a:lnTo>
                      <a:pt x="419" y="627"/>
                    </a:lnTo>
                    <a:lnTo>
                      <a:pt x="419" y="627"/>
                    </a:lnTo>
                    <a:lnTo>
                      <a:pt x="419" y="627"/>
                    </a:lnTo>
                    <a:lnTo>
                      <a:pt x="441" y="627"/>
                    </a:lnTo>
                    <a:lnTo>
                      <a:pt x="441" y="627"/>
                    </a:lnTo>
                    <a:lnTo>
                      <a:pt x="441" y="627"/>
                    </a:lnTo>
                    <a:lnTo>
                      <a:pt x="447" y="627"/>
                    </a:lnTo>
                    <a:lnTo>
                      <a:pt x="447" y="627"/>
                    </a:lnTo>
                    <a:lnTo>
                      <a:pt x="447" y="627"/>
                    </a:lnTo>
                    <a:lnTo>
                      <a:pt x="448" y="627"/>
                    </a:lnTo>
                    <a:lnTo>
                      <a:pt x="448" y="627"/>
                    </a:lnTo>
                    <a:lnTo>
                      <a:pt x="450" y="627"/>
                    </a:lnTo>
                    <a:lnTo>
                      <a:pt x="450" y="627"/>
                    </a:lnTo>
                    <a:lnTo>
                      <a:pt x="450" y="627"/>
                    </a:lnTo>
                    <a:lnTo>
                      <a:pt x="458" y="627"/>
                    </a:lnTo>
                    <a:lnTo>
                      <a:pt x="458" y="627"/>
                    </a:lnTo>
                    <a:lnTo>
                      <a:pt x="458" y="627"/>
                    </a:lnTo>
                    <a:lnTo>
                      <a:pt x="462" y="627"/>
                    </a:lnTo>
                    <a:lnTo>
                      <a:pt x="462" y="627"/>
                    </a:lnTo>
                    <a:lnTo>
                      <a:pt x="462" y="627"/>
                    </a:lnTo>
                    <a:lnTo>
                      <a:pt x="464" y="627"/>
                    </a:lnTo>
                    <a:lnTo>
                      <a:pt x="464" y="622"/>
                    </a:lnTo>
                    <a:lnTo>
                      <a:pt x="464" y="627"/>
                    </a:lnTo>
                    <a:lnTo>
                      <a:pt x="467" y="627"/>
                    </a:lnTo>
                    <a:lnTo>
                      <a:pt x="467" y="627"/>
                    </a:lnTo>
                    <a:lnTo>
                      <a:pt x="467" y="627"/>
                    </a:lnTo>
                    <a:lnTo>
                      <a:pt x="470" y="627"/>
                    </a:lnTo>
                    <a:lnTo>
                      <a:pt x="470" y="627"/>
                    </a:lnTo>
                    <a:lnTo>
                      <a:pt x="470" y="627"/>
                    </a:lnTo>
                    <a:lnTo>
                      <a:pt x="475" y="627"/>
                    </a:lnTo>
                    <a:lnTo>
                      <a:pt x="475" y="627"/>
                    </a:lnTo>
                    <a:lnTo>
                      <a:pt x="475" y="627"/>
                    </a:lnTo>
                    <a:lnTo>
                      <a:pt x="484" y="627"/>
                    </a:lnTo>
                    <a:lnTo>
                      <a:pt x="484" y="627"/>
                    </a:lnTo>
                    <a:lnTo>
                      <a:pt x="484" y="627"/>
                    </a:lnTo>
                    <a:lnTo>
                      <a:pt x="488" y="627"/>
                    </a:lnTo>
                    <a:lnTo>
                      <a:pt x="488" y="627"/>
                    </a:lnTo>
                    <a:lnTo>
                      <a:pt x="488" y="627"/>
                    </a:lnTo>
                    <a:lnTo>
                      <a:pt x="497" y="627"/>
                    </a:lnTo>
                    <a:lnTo>
                      <a:pt x="497" y="627"/>
                    </a:lnTo>
                    <a:lnTo>
                      <a:pt x="497" y="627"/>
                    </a:lnTo>
                    <a:lnTo>
                      <a:pt x="501" y="627"/>
                    </a:lnTo>
                    <a:lnTo>
                      <a:pt x="501" y="627"/>
                    </a:lnTo>
                    <a:lnTo>
                      <a:pt x="501" y="627"/>
                    </a:lnTo>
                    <a:lnTo>
                      <a:pt x="503" y="627"/>
                    </a:lnTo>
                    <a:lnTo>
                      <a:pt x="503" y="146"/>
                    </a:lnTo>
                    <a:lnTo>
                      <a:pt x="503" y="627"/>
                    </a:lnTo>
                    <a:lnTo>
                      <a:pt x="504" y="627"/>
                    </a:lnTo>
                    <a:lnTo>
                      <a:pt x="504" y="627"/>
                    </a:lnTo>
                    <a:lnTo>
                      <a:pt x="512" y="627"/>
                    </a:lnTo>
                    <a:lnTo>
                      <a:pt x="512" y="627"/>
                    </a:lnTo>
                    <a:lnTo>
                      <a:pt x="512" y="265"/>
                    </a:lnTo>
                    <a:lnTo>
                      <a:pt x="513" y="626"/>
                    </a:lnTo>
                    <a:lnTo>
                      <a:pt x="513" y="627"/>
                    </a:lnTo>
                    <a:lnTo>
                      <a:pt x="524" y="627"/>
                    </a:lnTo>
                    <a:lnTo>
                      <a:pt x="524" y="627"/>
                    </a:lnTo>
                    <a:lnTo>
                      <a:pt x="524" y="627"/>
                    </a:lnTo>
                    <a:lnTo>
                      <a:pt x="540" y="627"/>
                    </a:lnTo>
                    <a:lnTo>
                      <a:pt x="540" y="627"/>
                    </a:lnTo>
                    <a:lnTo>
                      <a:pt x="540" y="627"/>
                    </a:lnTo>
                    <a:lnTo>
                      <a:pt x="545" y="627"/>
                    </a:lnTo>
                    <a:lnTo>
                      <a:pt x="545" y="627"/>
                    </a:lnTo>
                    <a:lnTo>
                      <a:pt x="545" y="627"/>
                    </a:lnTo>
                    <a:lnTo>
                      <a:pt x="559" y="627"/>
                    </a:lnTo>
                    <a:lnTo>
                      <a:pt x="559" y="627"/>
                    </a:lnTo>
                    <a:lnTo>
                      <a:pt x="559" y="627"/>
                    </a:lnTo>
                    <a:lnTo>
                      <a:pt x="565" y="627"/>
                    </a:lnTo>
                    <a:lnTo>
                      <a:pt x="565" y="627"/>
                    </a:lnTo>
                    <a:lnTo>
                      <a:pt x="565" y="627"/>
                    </a:lnTo>
                    <a:lnTo>
                      <a:pt x="591" y="627"/>
                    </a:lnTo>
                    <a:lnTo>
                      <a:pt x="591" y="627"/>
                    </a:lnTo>
                    <a:lnTo>
                      <a:pt x="591" y="627"/>
                    </a:lnTo>
                    <a:lnTo>
                      <a:pt x="612" y="627"/>
                    </a:lnTo>
                    <a:lnTo>
                      <a:pt x="612" y="627"/>
                    </a:lnTo>
                    <a:lnTo>
                      <a:pt x="612" y="627"/>
                    </a:lnTo>
                    <a:lnTo>
                      <a:pt x="619" y="627"/>
                    </a:lnTo>
                    <a:lnTo>
                      <a:pt x="619" y="625"/>
                    </a:lnTo>
                    <a:lnTo>
                      <a:pt x="619" y="627"/>
                    </a:lnTo>
                    <a:lnTo>
                      <a:pt x="635" y="627"/>
                    </a:lnTo>
                    <a:lnTo>
                      <a:pt x="635" y="627"/>
                    </a:lnTo>
                    <a:lnTo>
                      <a:pt x="635" y="627"/>
                    </a:lnTo>
                    <a:lnTo>
                      <a:pt x="648" y="627"/>
                    </a:lnTo>
                    <a:lnTo>
                      <a:pt x="648" y="627"/>
                    </a:lnTo>
                    <a:lnTo>
                      <a:pt x="648" y="627"/>
                    </a:lnTo>
                    <a:lnTo>
                      <a:pt x="650" y="627"/>
                    </a:lnTo>
                    <a:lnTo>
                      <a:pt x="650" y="627"/>
                    </a:lnTo>
                    <a:lnTo>
                      <a:pt x="650" y="627"/>
                    </a:lnTo>
                    <a:lnTo>
                      <a:pt x="655" y="627"/>
                    </a:lnTo>
                    <a:lnTo>
                      <a:pt x="655" y="627"/>
                    </a:lnTo>
                    <a:lnTo>
                      <a:pt x="655" y="627"/>
                    </a:lnTo>
                    <a:lnTo>
                      <a:pt x="661" y="627"/>
                    </a:lnTo>
                    <a:lnTo>
                      <a:pt x="661" y="627"/>
                    </a:lnTo>
                    <a:lnTo>
                      <a:pt x="661" y="627"/>
                    </a:lnTo>
                    <a:lnTo>
                      <a:pt x="662" y="627"/>
                    </a:lnTo>
                    <a:lnTo>
                      <a:pt x="662" y="627"/>
                    </a:lnTo>
                    <a:lnTo>
                      <a:pt x="663" y="627"/>
                    </a:lnTo>
                    <a:lnTo>
                      <a:pt x="663" y="627"/>
                    </a:lnTo>
                    <a:lnTo>
                      <a:pt x="664" y="627"/>
                    </a:lnTo>
                    <a:lnTo>
                      <a:pt x="664" y="627"/>
                    </a:lnTo>
                    <a:lnTo>
                      <a:pt x="671" y="627"/>
                    </a:lnTo>
                    <a:lnTo>
                      <a:pt x="671" y="627"/>
                    </a:lnTo>
                    <a:lnTo>
                      <a:pt x="671" y="627"/>
                    </a:lnTo>
                    <a:lnTo>
                      <a:pt x="680" y="627"/>
                    </a:lnTo>
                    <a:lnTo>
                      <a:pt x="680" y="627"/>
                    </a:lnTo>
                    <a:lnTo>
                      <a:pt x="680" y="627"/>
                    </a:lnTo>
                    <a:lnTo>
                      <a:pt x="684" y="627"/>
                    </a:lnTo>
                    <a:lnTo>
                      <a:pt x="684" y="627"/>
                    </a:lnTo>
                    <a:lnTo>
                      <a:pt x="684" y="627"/>
                    </a:lnTo>
                    <a:lnTo>
                      <a:pt x="687" y="627"/>
                    </a:lnTo>
                    <a:lnTo>
                      <a:pt x="687" y="625"/>
                    </a:lnTo>
                    <a:lnTo>
                      <a:pt x="687" y="627"/>
                    </a:lnTo>
                    <a:lnTo>
                      <a:pt x="697" y="627"/>
                    </a:lnTo>
                    <a:lnTo>
                      <a:pt x="697" y="627"/>
                    </a:lnTo>
                    <a:lnTo>
                      <a:pt x="697" y="627"/>
                    </a:lnTo>
                    <a:lnTo>
                      <a:pt x="708" y="627"/>
                    </a:lnTo>
                    <a:lnTo>
                      <a:pt x="708" y="627"/>
                    </a:lnTo>
                    <a:lnTo>
                      <a:pt x="708" y="627"/>
                    </a:lnTo>
                    <a:lnTo>
                      <a:pt x="719" y="627"/>
                    </a:lnTo>
                    <a:lnTo>
                      <a:pt x="719" y="627"/>
                    </a:lnTo>
                    <a:lnTo>
                      <a:pt x="719" y="627"/>
                    </a:lnTo>
                    <a:lnTo>
                      <a:pt x="721" y="627"/>
                    </a:lnTo>
                    <a:lnTo>
                      <a:pt x="721" y="627"/>
                    </a:lnTo>
                    <a:lnTo>
                      <a:pt x="721" y="627"/>
                    </a:lnTo>
                    <a:lnTo>
                      <a:pt x="732" y="627"/>
                    </a:lnTo>
                    <a:lnTo>
                      <a:pt x="732" y="627"/>
                    </a:lnTo>
                    <a:lnTo>
                      <a:pt x="732" y="627"/>
                    </a:lnTo>
                    <a:lnTo>
                      <a:pt x="742" y="627"/>
                    </a:lnTo>
                    <a:lnTo>
                      <a:pt x="742" y="627"/>
                    </a:lnTo>
                    <a:lnTo>
                      <a:pt x="742" y="627"/>
                    </a:lnTo>
                    <a:lnTo>
                      <a:pt x="748" y="627"/>
                    </a:lnTo>
                    <a:lnTo>
                      <a:pt x="748" y="627"/>
                    </a:lnTo>
                    <a:lnTo>
                      <a:pt x="748" y="627"/>
                    </a:lnTo>
                    <a:lnTo>
                      <a:pt x="749" y="627"/>
                    </a:lnTo>
                    <a:lnTo>
                      <a:pt x="749" y="627"/>
                    </a:lnTo>
                    <a:lnTo>
                      <a:pt x="791" y="627"/>
                    </a:lnTo>
                    <a:lnTo>
                      <a:pt x="791" y="627"/>
                    </a:lnTo>
                    <a:lnTo>
                      <a:pt x="791" y="627"/>
                    </a:lnTo>
                    <a:lnTo>
                      <a:pt x="796" y="627"/>
                    </a:lnTo>
                    <a:lnTo>
                      <a:pt x="796" y="627"/>
                    </a:lnTo>
                    <a:lnTo>
                      <a:pt x="796" y="627"/>
                    </a:lnTo>
                    <a:lnTo>
                      <a:pt x="801" y="627"/>
                    </a:lnTo>
                    <a:lnTo>
                      <a:pt x="801" y="627"/>
                    </a:lnTo>
                    <a:lnTo>
                      <a:pt x="801" y="627"/>
                    </a:lnTo>
                    <a:lnTo>
                      <a:pt x="806" y="627"/>
                    </a:lnTo>
                    <a:lnTo>
                      <a:pt x="806" y="627"/>
                    </a:lnTo>
                    <a:lnTo>
                      <a:pt x="806" y="627"/>
                    </a:lnTo>
                    <a:lnTo>
                      <a:pt x="822" y="627"/>
                    </a:lnTo>
                    <a:lnTo>
                      <a:pt x="822" y="627"/>
                    </a:lnTo>
                    <a:lnTo>
                      <a:pt x="822" y="627"/>
                    </a:lnTo>
                    <a:lnTo>
                      <a:pt x="836" y="627"/>
                    </a:lnTo>
                    <a:lnTo>
                      <a:pt x="836" y="627"/>
                    </a:lnTo>
                    <a:lnTo>
                      <a:pt x="836" y="627"/>
                    </a:lnTo>
                    <a:lnTo>
                      <a:pt x="851" y="627"/>
                    </a:lnTo>
                    <a:lnTo>
                      <a:pt x="851" y="627"/>
                    </a:lnTo>
                    <a:lnTo>
                      <a:pt x="851" y="627"/>
                    </a:lnTo>
                    <a:lnTo>
                      <a:pt x="897" y="627"/>
                    </a:lnTo>
                    <a:lnTo>
                      <a:pt x="897" y="627"/>
                    </a:lnTo>
                    <a:lnTo>
                      <a:pt x="897" y="627"/>
                    </a:lnTo>
                    <a:lnTo>
                      <a:pt x="905" y="627"/>
                    </a:lnTo>
                    <a:lnTo>
                      <a:pt x="905" y="627"/>
                    </a:lnTo>
                    <a:lnTo>
                      <a:pt x="905" y="627"/>
                    </a:lnTo>
                    <a:lnTo>
                      <a:pt x="909" y="627"/>
                    </a:lnTo>
                    <a:lnTo>
                      <a:pt x="909" y="626"/>
                    </a:lnTo>
                    <a:lnTo>
                      <a:pt x="909" y="627"/>
                    </a:lnTo>
                    <a:lnTo>
                      <a:pt x="925" y="627"/>
                    </a:lnTo>
                    <a:lnTo>
                      <a:pt x="925" y="627"/>
                    </a:lnTo>
                    <a:lnTo>
                      <a:pt x="925" y="627"/>
                    </a:lnTo>
                    <a:lnTo>
                      <a:pt x="945" y="627"/>
                    </a:lnTo>
                    <a:lnTo>
                      <a:pt x="945" y="627"/>
                    </a:lnTo>
                    <a:lnTo>
                      <a:pt x="945" y="627"/>
                    </a:lnTo>
                    <a:lnTo>
                      <a:pt x="954" y="627"/>
                    </a:lnTo>
                    <a:lnTo>
                      <a:pt x="954" y="627"/>
                    </a:lnTo>
                    <a:lnTo>
                      <a:pt x="954" y="627"/>
                    </a:lnTo>
                    <a:lnTo>
                      <a:pt x="955" y="627"/>
                    </a:lnTo>
                    <a:lnTo>
                      <a:pt x="955" y="627"/>
                    </a:lnTo>
                    <a:lnTo>
                      <a:pt x="968" y="627"/>
                    </a:lnTo>
                    <a:lnTo>
                      <a:pt x="968" y="627"/>
                    </a:lnTo>
                    <a:lnTo>
                      <a:pt x="968" y="627"/>
                    </a:lnTo>
                    <a:lnTo>
                      <a:pt x="975" y="627"/>
                    </a:lnTo>
                    <a:lnTo>
                      <a:pt x="975" y="627"/>
                    </a:lnTo>
                    <a:lnTo>
                      <a:pt x="975" y="627"/>
                    </a:lnTo>
                    <a:lnTo>
                      <a:pt x="987" y="627"/>
                    </a:lnTo>
                    <a:lnTo>
                      <a:pt x="987" y="627"/>
                    </a:lnTo>
                    <a:lnTo>
                      <a:pt x="987" y="627"/>
                    </a:lnTo>
                    <a:lnTo>
                      <a:pt x="1001" y="627"/>
                    </a:lnTo>
                    <a:lnTo>
                      <a:pt x="1001" y="627"/>
                    </a:lnTo>
                    <a:lnTo>
                      <a:pt x="1001" y="627"/>
                    </a:lnTo>
                    <a:lnTo>
                      <a:pt x="1032" y="627"/>
                    </a:lnTo>
                    <a:lnTo>
                      <a:pt x="1032" y="627"/>
                    </a:lnTo>
                    <a:lnTo>
                      <a:pt x="1032" y="627"/>
                    </a:lnTo>
                    <a:lnTo>
                      <a:pt x="1034" y="627"/>
                    </a:lnTo>
                    <a:lnTo>
                      <a:pt x="1034" y="627"/>
                    </a:lnTo>
                    <a:lnTo>
                      <a:pt x="1034" y="627"/>
                    </a:lnTo>
                    <a:lnTo>
                      <a:pt x="1063" y="627"/>
                    </a:lnTo>
                    <a:lnTo>
                      <a:pt x="1063" y="627"/>
                    </a:lnTo>
                    <a:lnTo>
                      <a:pt x="1063" y="627"/>
                    </a:lnTo>
                    <a:lnTo>
                      <a:pt x="1066" y="627"/>
                    </a:lnTo>
                    <a:lnTo>
                      <a:pt x="1066" y="627"/>
                    </a:lnTo>
                    <a:lnTo>
                      <a:pt x="1066" y="627"/>
                    </a:lnTo>
                    <a:lnTo>
                      <a:pt x="1074" y="627"/>
                    </a:lnTo>
                    <a:lnTo>
                      <a:pt x="1074" y="627"/>
                    </a:lnTo>
                    <a:lnTo>
                      <a:pt x="1074" y="627"/>
                    </a:lnTo>
                    <a:lnTo>
                      <a:pt x="1084" y="627"/>
                    </a:lnTo>
                    <a:lnTo>
                      <a:pt x="1084" y="588"/>
                    </a:lnTo>
                    <a:lnTo>
                      <a:pt x="1084" y="627"/>
                    </a:lnTo>
                    <a:lnTo>
                      <a:pt x="1201" y="627"/>
                    </a:lnTo>
                    <a:lnTo>
                      <a:pt x="1201" y="627"/>
                    </a:lnTo>
                    <a:lnTo>
                      <a:pt x="1201" y="627"/>
                    </a:lnTo>
                    <a:lnTo>
                      <a:pt x="1202" y="627"/>
                    </a:lnTo>
                    <a:lnTo>
                      <a:pt x="1202" y="627"/>
                    </a:lnTo>
                    <a:lnTo>
                      <a:pt x="1204" y="627"/>
                    </a:lnTo>
                    <a:lnTo>
                      <a:pt x="1204" y="627"/>
                    </a:lnTo>
                    <a:lnTo>
                      <a:pt x="1204" y="627"/>
                    </a:lnTo>
                    <a:lnTo>
                      <a:pt x="1209" y="627"/>
                    </a:lnTo>
                  </a:path>
                </a:pathLst>
              </a:custGeom>
              <a:ln w="28575"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Rectangle 1255"/>
              <p:cNvSpPr>
                <a:spLocks noChangeArrowheads="1"/>
              </p:cNvSpPr>
              <p:nvPr/>
            </p:nvSpPr>
            <p:spPr bwMode="auto">
              <a:xfrm>
                <a:off x="1988670" y="1477022"/>
                <a:ext cx="552450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85.0283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262"/>
              <p:cNvSpPr>
                <a:spLocks noChangeArrowheads="1"/>
              </p:cNvSpPr>
              <p:nvPr/>
            </p:nvSpPr>
            <p:spPr bwMode="auto">
              <a:xfrm>
                <a:off x="3679826" y="1806764"/>
                <a:ext cx="638175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102.0913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269"/>
              <p:cNvSpPr>
                <a:spLocks noChangeArrowheads="1"/>
              </p:cNvSpPr>
              <p:nvPr/>
            </p:nvSpPr>
            <p:spPr bwMode="auto">
              <a:xfrm>
                <a:off x="1097685" y="1998992"/>
                <a:ext cx="552450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60.0806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1275"/>
              <p:cNvSpPr>
                <a:spLocks noChangeArrowheads="1"/>
              </p:cNvSpPr>
              <p:nvPr/>
            </p:nvSpPr>
            <p:spPr bwMode="auto">
              <a:xfrm>
                <a:off x="4154489" y="2831954"/>
                <a:ext cx="638175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103.0389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283"/>
              <p:cNvSpPr>
                <a:spLocks noChangeArrowheads="1"/>
              </p:cNvSpPr>
              <p:nvPr/>
            </p:nvSpPr>
            <p:spPr bwMode="auto">
              <a:xfrm>
                <a:off x="804863" y="3880160"/>
                <a:ext cx="552450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58.0650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1290"/>
              <p:cNvSpPr>
                <a:spLocks noChangeArrowheads="1"/>
              </p:cNvSpPr>
              <p:nvPr/>
            </p:nvSpPr>
            <p:spPr bwMode="auto">
              <a:xfrm>
                <a:off x="1554310" y="4433444"/>
                <a:ext cx="552450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57.0334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1297"/>
              <p:cNvSpPr>
                <a:spLocks noChangeArrowheads="1"/>
              </p:cNvSpPr>
              <p:nvPr/>
            </p:nvSpPr>
            <p:spPr bwMode="auto">
              <a:xfrm>
                <a:off x="7473952" y="4544101"/>
                <a:ext cx="627063" cy="1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162.1127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832"/>
              <p:cNvSpPr>
                <a:spLocks noChangeArrowheads="1"/>
              </p:cNvSpPr>
              <p:nvPr/>
            </p:nvSpPr>
            <p:spPr bwMode="auto">
              <a:xfrm>
                <a:off x="3707904" y="2069496"/>
                <a:ext cx="496378" cy="15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ON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832"/>
              <p:cNvSpPr>
                <a:spLocks noChangeArrowheads="1"/>
              </p:cNvSpPr>
              <p:nvPr/>
            </p:nvSpPr>
            <p:spPr bwMode="auto">
              <a:xfrm>
                <a:off x="4213226" y="3060553"/>
                <a:ext cx="408557" cy="15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4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7</a:t>
                </a:r>
                <a:r>
                  <a:rPr lang="en-US" sz="1200" b="1" dirty="0" smtClean="0">
                    <a:solidFill>
                      <a:srgbClr val="000000"/>
                    </a:solidFill>
                  </a:rPr>
                  <a:t>O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832"/>
              <p:cNvSpPr>
                <a:spLocks noChangeArrowheads="1"/>
              </p:cNvSpPr>
              <p:nvPr/>
            </p:nvSpPr>
            <p:spPr bwMode="auto">
              <a:xfrm>
                <a:off x="2015227" y="1706994"/>
                <a:ext cx="408557" cy="15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4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r>
                  <a:rPr lang="en-US" sz="1200" b="1" dirty="0" smtClean="0">
                    <a:solidFill>
                      <a:srgbClr val="000000"/>
                    </a:solidFill>
                  </a:rPr>
                  <a:t>O</a:t>
                </a:r>
                <a:r>
                  <a:rPr lang="en-US" sz="1200" b="1" baseline="-25000" dirty="0">
                    <a:solidFill>
                      <a:srgbClr val="000000"/>
                    </a:solidFill>
                  </a:rPr>
                  <a:t>2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832"/>
              <p:cNvSpPr>
                <a:spLocks noChangeArrowheads="1"/>
              </p:cNvSpPr>
              <p:nvPr/>
            </p:nvSpPr>
            <p:spPr bwMode="auto">
              <a:xfrm>
                <a:off x="1123951" y="2233579"/>
                <a:ext cx="400921" cy="15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r>
                  <a:rPr lang="en-US" sz="1200" b="1" dirty="0">
                    <a:solidFill>
                      <a:srgbClr val="000000"/>
                    </a:solidFill>
                  </a:rPr>
                  <a:t>N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832"/>
              <p:cNvSpPr>
                <a:spLocks noChangeArrowheads="1"/>
              </p:cNvSpPr>
              <p:nvPr/>
            </p:nvSpPr>
            <p:spPr bwMode="auto">
              <a:xfrm>
                <a:off x="827526" y="4125653"/>
                <a:ext cx="4472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r>
                  <a:rPr lang="en-US" sz="1200" b="1" dirty="0" smtClean="0">
                    <a:solidFill>
                      <a:srgbClr val="000000"/>
                    </a:solidFill>
                  </a:rPr>
                  <a:t>N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832"/>
              <p:cNvSpPr>
                <a:spLocks noChangeArrowheads="1"/>
              </p:cNvSpPr>
              <p:nvPr/>
            </p:nvSpPr>
            <p:spPr bwMode="auto">
              <a:xfrm>
                <a:off x="1592120" y="4669776"/>
                <a:ext cx="45685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sz="1200" b="1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r>
                  <a:rPr lang="en-US" sz="1200" b="1" dirty="0" smtClean="0">
                    <a:solidFill>
                      <a:srgbClr val="000000"/>
                    </a:solidFill>
                  </a:rPr>
                  <a:t>O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1182688" y="4710112"/>
                <a:ext cx="371621" cy="16033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832"/>
              <p:cNvSpPr>
                <a:spLocks noChangeArrowheads="1"/>
              </p:cNvSpPr>
              <p:nvPr/>
            </p:nvSpPr>
            <p:spPr bwMode="auto">
              <a:xfrm>
                <a:off x="7439027" y="4912720"/>
                <a:ext cx="682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r>
                  <a:rPr kumimoji="0" lang="en-US" sz="1200" b="1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07504" y="1196752"/>
                <a:ext cx="8631237" cy="4896544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960960" y="515485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HCD@90NCE</a:t>
              </a:r>
              <a:endParaRPr lang="en-GB" dirty="0"/>
            </a:p>
          </p:txBody>
        </p:sp>
      </p:grpSp>
      <p:pic>
        <p:nvPicPr>
          <p:cNvPr id="459" name="Picture 4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3" y="1651183"/>
            <a:ext cx="1492180" cy="847558"/>
          </a:xfrm>
          <a:prstGeom prst="rect">
            <a:avLst/>
          </a:prstGeom>
        </p:spPr>
      </p:pic>
      <p:pic>
        <p:nvPicPr>
          <p:cNvPr id="461" name="Picture 6" descr="glucuronide_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74" y="1629065"/>
            <a:ext cx="978179" cy="8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2" name="Group 28"/>
          <p:cNvGrpSpPr>
            <a:grpSpLocks/>
          </p:cNvGrpSpPr>
          <p:nvPr/>
        </p:nvGrpSpPr>
        <p:grpSpPr bwMode="auto">
          <a:xfrm>
            <a:off x="7469714" y="2641032"/>
            <a:ext cx="1552734" cy="788150"/>
            <a:chOff x="6183313" y="4268788"/>
            <a:chExt cx="1882559" cy="955548"/>
          </a:xfrm>
        </p:grpSpPr>
        <p:pic>
          <p:nvPicPr>
            <p:cNvPr id="46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04" r="75224" b="13637"/>
            <a:stretch>
              <a:fillRect/>
            </a:stretch>
          </p:blipFill>
          <p:spPr bwMode="auto">
            <a:xfrm>
              <a:off x="6183313" y="4335565"/>
              <a:ext cx="1803192" cy="88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464" name="Rectangle 21"/>
            <p:cNvSpPr>
              <a:spLocks noChangeArrowheads="1"/>
            </p:cNvSpPr>
            <p:nvPr/>
          </p:nvSpPr>
          <p:spPr bwMode="auto">
            <a:xfrm>
              <a:off x="7654757" y="4733048"/>
              <a:ext cx="411115" cy="292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nl-NL">
                <a:latin typeface="News Gothic"/>
              </a:endParaRPr>
            </a:p>
          </p:txBody>
        </p:sp>
        <p:sp>
          <p:nvSpPr>
            <p:cNvPr id="465" name="Rectangle 22"/>
            <p:cNvSpPr>
              <a:spLocks noChangeArrowheads="1"/>
            </p:cNvSpPr>
            <p:nvPr/>
          </p:nvSpPr>
          <p:spPr bwMode="auto">
            <a:xfrm>
              <a:off x="6834113" y="4268788"/>
              <a:ext cx="344448" cy="491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nl-NL">
                <a:latin typeface="News Gothic"/>
              </a:endParaRPr>
            </a:p>
          </p:txBody>
        </p:sp>
      </p:grpSp>
      <p:pic>
        <p:nvPicPr>
          <p:cNvPr id="466" name="Picture 4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63" y="4836490"/>
            <a:ext cx="1725194" cy="589299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6" y="2626776"/>
            <a:ext cx="1218711" cy="627636"/>
          </a:xfrm>
          <a:prstGeom prst="rect">
            <a:avLst/>
          </a:prstGeom>
        </p:spPr>
      </p:pic>
      <p:pic>
        <p:nvPicPr>
          <p:cNvPr id="469" name="Picture 3" descr="TOC_Analytical_Chemistry_february2011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2012" r="67254" b="15479"/>
          <a:stretch/>
        </p:blipFill>
        <p:spPr bwMode="auto">
          <a:xfrm>
            <a:off x="6111619" y="4157579"/>
            <a:ext cx="2276806" cy="257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871828" y="4149879"/>
            <a:ext cx="2763624" cy="259148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istidin - Histidin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5" y="2183783"/>
            <a:ext cx="952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75" y="1768456"/>
            <a:ext cx="1337712" cy="4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story linked by fragments….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Comparing many spectra</a:t>
            </a:r>
          </a:p>
          <a:p>
            <a:pPr lvl="1"/>
            <a:r>
              <a:rPr lang="en-GB" dirty="0" smtClean="0"/>
              <a:t>Cosine function </a:t>
            </a:r>
            <a:r>
              <a:rPr lang="en-GB" dirty="0" smtClean="0">
                <a:sym typeface="Wingdings" panose="05000000000000000000" pitchFamily="2" charset="2"/>
              </a:rPr>
              <a:t> network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Annotation of key fragments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What are the modifications?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Biologically relevant? Biochemistry?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Taste of ‘real’ novel compounds</a:t>
            </a:r>
          </a:p>
          <a:p>
            <a:endParaRPr lang="en-GB" dirty="0" smtClean="0"/>
          </a:p>
        </p:txBody>
      </p:sp>
      <p:pic>
        <p:nvPicPr>
          <p:cNvPr id="4" name="Picture 17" descr="ha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060848"/>
            <a:ext cx="1243913" cy="109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29415" r="41682" b="29527"/>
          <a:stretch/>
        </p:blipFill>
        <p:spPr>
          <a:xfrm>
            <a:off x="5940152" y="4813679"/>
            <a:ext cx="3215211" cy="19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Mass spectrometry fragmentation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2996952"/>
            <a:ext cx="252028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52767" y="3044755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      Mass Separation</a:t>
            </a:r>
          </a:p>
          <a:p>
            <a:pPr algn="ctr"/>
            <a:endParaRPr lang="en-GB" sz="2000" dirty="0" smtClean="0"/>
          </a:p>
          <a:p>
            <a:r>
              <a:rPr lang="en-GB" sz="2000" dirty="0" smtClean="0"/>
              <a:t>      Mass Trapping</a:t>
            </a:r>
          </a:p>
          <a:p>
            <a:pPr algn="ctr"/>
            <a:endParaRPr lang="en-GB" sz="2000" dirty="0"/>
          </a:p>
          <a:p>
            <a:r>
              <a:rPr lang="en-GB" sz="2000" dirty="0" smtClean="0"/>
              <a:t>      Mass Detection</a:t>
            </a:r>
          </a:p>
        </p:txBody>
      </p:sp>
      <p:sp>
        <p:nvSpPr>
          <p:cNvPr id="7" name="Oval 6"/>
          <p:cNvSpPr/>
          <p:nvPr/>
        </p:nvSpPr>
        <p:spPr>
          <a:xfrm>
            <a:off x="1403648" y="335699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556048" y="357301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31640" y="372541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91680" y="38610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475656" y="407707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763688" y="4149080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907704" y="357301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051720" y="38610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15616" y="400506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115616" y="3573016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504" y="3573016"/>
            <a:ext cx="576064" cy="2880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12" y="3861048"/>
            <a:ext cx="504056" cy="2880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7167" y="4094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540527" y="3224384"/>
            <a:ext cx="3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061537" y="3216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36830" y="327569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894456" y="396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45911" y="3675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388196" y="37028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644976" y="34714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086871" y="36131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782470" y="3660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384375" y="41547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2771800" y="3645024"/>
            <a:ext cx="72008" cy="2880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7" idx="3"/>
            <a:endCxn id="30" idx="1"/>
          </p:cNvCxnSpPr>
          <p:nvPr/>
        </p:nvCxnSpPr>
        <p:spPr>
          <a:xfrm flipV="1">
            <a:off x="2386953" y="3789040"/>
            <a:ext cx="384847" cy="87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82466" y="3356992"/>
            <a:ext cx="773710" cy="4448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64088" y="3809734"/>
            <a:ext cx="792088" cy="4113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79423" y="3356992"/>
            <a:ext cx="182968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372200" y="2420888"/>
            <a:ext cx="0" cy="9361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12360" y="2708920"/>
            <a:ext cx="0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64288" y="3224384"/>
            <a:ext cx="0" cy="1326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956376" y="3275692"/>
            <a:ext cx="0" cy="813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660232" y="3216454"/>
            <a:ext cx="0" cy="1405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9423" y="4797152"/>
            <a:ext cx="182968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372200" y="3861048"/>
            <a:ext cx="0" cy="9361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812360" y="4653136"/>
            <a:ext cx="0" cy="144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164288" y="4072153"/>
            <a:ext cx="0" cy="72499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76256" y="4656614"/>
            <a:ext cx="0" cy="1405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02396" y="341579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m/z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7002395" y="48598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m/z</a:t>
            </a:r>
            <a:endParaRPr lang="en-GB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236296" y="4293096"/>
            <a:ext cx="0" cy="500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562240" y="4543385"/>
            <a:ext cx="0" cy="2366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7284" y="238197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MS1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6390118" y="382232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MS2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562240" y="3497530"/>
            <a:ext cx="224618" cy="57462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79712" y="4859868"/>
            <a:ext cx="5190015" cy="1155351"/>
            <a:chOff x="1979712" y="4859868"/>
            <a:chExt cx="5190015" cy="1155351"/>
          </a:xfrm>
        </p:grpSpPr>
        <p:sp>
          <p:nvSpPr>
            <p:cNvPr id="53" name="Freeform 52"/>
            <p:cNvSpPr/>
            <p:nvPr/>
          </p:nvSpPr>
          <p:spPr>
            <a:xfrm>
              <a:off x="2161309" y="4998027"/>
              <a:ext cx="5008418" cy="1017192"/>
            </a:xfrm>
            <a:custGeom>
              <a:avLst/>
              <a:gdLst>
                <a:gd name="connsiteX0" fmla="*/ 5008418 w 5008418"/>
                <a:gd name="connsiteY0" fmla="*/ 415637 h 1017192"/>
                <a:gd name="connsiteX1" fmla="*/ 2078182 w 5008418"/>
                <a:gd name="connsiteY1" fmla="*/ 1007918 h 1017192"/>
                <a:gd name="connsiteX2" fmla="*/ 0 w 5008418"/>
                <a:gd name="connsiteY2" fmla="*/ 0 h 101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8418" h="1017192">
                  <a:moveTo>
                    <a:pt x="5008418" y="415637"/>
                  </a:moveTo>
                  <a:cubicBezTo>
                    <a:pt x="3960668" y="746414"/>
                    <a:pt x="2912918" y="1077191"/>
                    <a:pt x="2078182" y="1007918"/>
                  </a:cubicBezTo>
                  <a:cubicBezTo>
                    <a:pt x="1243446" y="938645"/>
                    <a:pt x="621723" y="469322"/>
                    <a:pt x="0" y="0"/>
                  </a:cubicBez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1979712" y="4859868"/>
              <a:ext cx="181597" cy="138159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1" y="5170030"/>
            <a:ext cx="1296144" cy="997424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6228184" y="3801799"/>
            <a:ext cx="2232248" cy="11271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72116" y="2929782"/>
            <a:ext cx="11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Ionization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3077571" y="6199595"/>
            <a:ext cx="44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Fragments to puzzle the metabolite structure</a:t>
            </a:r>
            <a:endParaRPr lang="en-GB" dirty="0"/>
          </a:p>
        </p:txBody>
      </p:sp>
      <p:pic>
        <p:nvPicPr>
          <p:cNvPr id="59" name="Picture 17" descr="ha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02" y="2285010"/>
            <a:ext cx="780323" cy="68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 descr="puzzle-prot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44" y="5718107"/>
            <a:ext cx="820312" cy="6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0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6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Analysis of fragmentation spectra:</a:t>
            </a:r>
            <a:br>
              <a:rPr lang="en-GB" dirty="0" smtClean="0"/>
            </a:br>
            <a:r>
              <a:rPr lang="en-GB" dirty="0" smtClean="0"/>
              <a:t>‘barcode’ or ‘fingerprint’ of L-histidine</a:t>
            </a:r>
            <a:endParaRPr lang="en-GB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876300" y="2060848"/>
            <a:ext cx="8159750" cy="4805363"/>
            <a:chOff x="552" y="1356"/>
            <a:chExt cx="5140" cy="3027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52" y="1356"/>
              <a:ext cx="5140" cy="3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" name="Group 206"/>
            <p:cNvGrpSpPr>
              <a:grpSpLocks/>
            </p:cNvGrpSpPr>
            <p:nvPr/>
          </p:nvGrpSpPr>
          <p:grpSpPr bwMode="auto">
            <a:xfrm>
              <a:off x="559" y="1363"/>
              <a:ext cx="5018" cy="2810"/>
              <a:chOff x="559" y="1363"/>
              <a:chExt cx="5018" cy="2810"/>
            </a:xfrm>
          </p:grpSpPr>
          <p:sp>
            <p:nvSpPr>
              <p:cNvPr id="1269" name="Rectangle 6"/>
              <p:cNvSpPr>
                <a:spLocks noChangeArrowheads="1"/>
              </p:cNvSpPr>
              <p:nvPr/>
            </p:nvSpPr>
            <p:spPr bwMode="auto">
              <a:xfrm>
                <a:off x="559" y="1363"/>
                <a:ext cx="96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Standard_Mix1_Mixed2_Top5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0" name="Rectangle 7"/>
              <p:cNvSpPr>
                <a:spLocks noChangeArrowheads="1"/>
              </p:cNvSpPr>
              <p:nvPr/>
            </p:nvSpPr>
            <p:spPr bwMode="auto">
              <a:xfrm>
                <a:off x="1446" y="1363"/>
                <a:ext cx="5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1" name="Rectangle 8"/>
              <p:cNvSpPr>
                <a:spLocks noChangeArrowheads="1"/>
              </p:cNvSpPr>
              <p:nvPr/>
            </p:nvSpPr>
            <p:spPr bwMode="auto">
              <a:xfrm>
                <a:off x="1466" y="1363"/>
                <a:ext cx="7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2" name="Rectangle 9"/>
              <p:cNvSpPr>
                <a:spLocks noChangeArrowheads="1"/>
              </p:cNvSpPr>
              <p:nvPr/>
            </p:nvSpPr>
            <p:spPr bwMode="auto">
              <a:xfrm>
                <a:off x="1503" y="1363"/>
                <a:ext cx="18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1735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3" name="Rectangle 10"/>
              <p:cNvSpPr>
                <a:spLocks noChangeArrowheads="1"/>
              </p:cNvSpPr>
              <p:nvPr/>
            </p:nvSpPr>
            <p:spPr bwMode="auto">
              <a:xfrm>
                <a:off x="1707" y="1363"/>
                <a:ext cx="14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4" name="Rectangle 11"/>
              <p:cNvSpPr>
                <a:spLocks noChangeArrowheads="1"/>
              </p:cNvSpPr>
              <p:nvPr/>
            </p:nvSpPr>
            <p:spPr bwMode="auto">
              <a:xfrm>
                <a:off x="1842" y="1363"/>
                <a:ext cx="2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10.35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5" name="Rectangle 12"/>
              <p:cNvSpPr>
                <a:spLocks noChangeArrowheads="1"/>
              </p:cNvSpPr>
              <p:nvPr/>
            </p:nvSpPr>
            <p:spPr bwMode="auto">
              <a:xfrm>
                <a:off x="2066" y="1363"/>
                <a:ext cx="14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6" name="Rectangle 13"/>
              <p:cNvSpPr>
                <a:spLocks noChangeArrowheads="1"/>
              </p:cNvSpPr>
              <p:nvPr/>
            </p:nvSpPr>
            <p:spPr bwMode="auto">
              <a:xfrm>
                <a:off x="2201" y="1363"/>
                <a:ext cx="7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7" name="Rectangle 14"/>
              <p:cNvSpPr>
                <a:spLocks noChangeArrowheads="1"/>
              </p:cNvSpPr>
              <p:nvPr/>
            </p:nvSpPr>
            <p:spPr bwMode="auto">
              <a:xfrm>
                <a:off x="2292" y="1363"/>
                <a:ext cx="139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8" name="Rectangle 15"/>
              <p:cNvSpPr>
                <a:spLocks noChangeArrowheads="1"/>
              </p:cNvSpPr>
              <p:nvPr/>
            </p:nvSpPr>
            <p:spPr bwMode="auto">
              <a:xfrm>
                <a:off x="2421" y="1363"/>
                <a:ext cx="254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4.03E5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9" name="Rectangle 16"/>
              <p:cNvSpPr>
                <a:spLocks noChangeArrowheads="1"/>
              </p:cNvSpPr>
              <p:nvPr/>
            </p:nvSpPr>
            <p:spPr bwMode="auto">
              <a:xfrm>
                <a:off x="559" y="1441"/>
                <a:ext cx="9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0" name="Rectangle 17"/>
              <p:cNvSpPr>
                <a:spLocks noChangeArrowheads="1"/>
              </p:cNvSpPr>
              <p:nvPr/>
            </p:nvSpPr>
            <p:spPr bwMode="auto">
              <a:xfrm>
                <a:off x="647" y="1441"/>
                <a:ext cx="189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ms2 156.08@hcd60.00 [50.00-175.00]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1" name="Line 18"/>
              <p:cNvSpPr>
                <a:spLocks noChangeShapeType="1"/>
              </p:cNvSpPr>
              <p:nvPr/>
            </p:nvSpPr>
            <p:spPr bwMode="auto">
              <a:xfrm>
                <a:off x="833" y="4143"/>
                <a:ext cx="47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" name="Line 19"/>
              <p:cNvSpPr>
                <a:spLocks noChangeShapeType="1"/>
              </p:cNvSpPr>
              <p:nvPr/>
            </p:nvSpPr>
            <p:spPr bwMode="auto">
              <a:xfrm>
                <a:off x="908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" name="Line 20"/>
              <p:cNvSpPr>
                <a:spLocks noChangeShapeType="1"/>
              </p:cNvSpPr>
              <p:nvPr/>
            </p:nvSpPr>
            <p:spPr bwMode="auto">
              <a:xfrm>
                <a:off x="98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" name="Line 21"/>
              <p:cNvSpPr>
                <a:spLocks noChangeShapeType="1"/>
              </p:cNvSpPr>
              <p:nvPr/>
            </p:nvSpPr>
            <p:spPr bwMode="auto">
              <a:xfrm>
                <a:off x="1060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" name="Line 22"/>
              <p:cNvSpPr>
                <a:spLocks noChangeShapeType="1"/>
              </p:cNvSpPr>
              <p:nvPr/>
            </p:nvSpPr>
            <p:spPr bwMode="auto">
              <a:xfrm>
                <a:off x="113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" name="Line 23"/>
              <p:cNvSpPr>
                <a:spLocks noChangeShapeType="1"/>
              </p:cNvSpPr>
              <p:nvPr/>
            </p:nvSpPr>
            <p:spPr bwMode="auto">
              <a:xfrm>
                <a:off x="1287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" name="Line 24"/>
              <p:cNvSpPr>
                <a:spLocks noChangeShapeType="1"/>
              </p:cNvSpPr>
              <p:nvPr/>
            </p:nvSpPr>
            <p:spPr bwMode="auto">
              <a:xfrm>
                <a:off x="1361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" name="Line 25"/>
              <p:cNvSpPr>
                <a:spLocks noChangeShapeType="1"/>
              </p:cNvSpPr>
              <p:nvPr/>
            </p:nvSpPr>
            <p:spPr bwMode="auto">
              <a:xfrm>
                <a:off x="1439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" name="Line 26"/>
              <p:cNvSpPr>
                <a:spLocks noChangeShapeType="1"/>
              </p:cNvSpPr>
              <p:nvPr/>
            </p:nvSpPr>
            <p:spPr bwMode="auto">
              <a:xfrm>
                <a:off x="151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" name="Line 27"/>
              <p:cNvSpPr>
                <a:spLocks noChangeShapeType="1"/>
              </p:cNvSpPr>
              <p:nvPr/>
            </p:nvSpPr>
            <p:spPr bwMode="auto">
              <a:xfrm>
                <a:off x="1666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" name="Line 28"/>
              <p:cNvSpPr>
                <a:spLocks noChangeShapeType="1"/>
              </p:cNvSpPr>
              <p:nvPr/>
            </p:nvSpPr>
            <p:spPr bwMode="auto">
              <a:xfrm>
                <a:off x="1741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" name="Line 29"/>
              <p:cNvSpPr>
                <a:spLocks noChangeShapeType="1"/>
              </p:cNvSpPr>
              <p:nvPr/>
            </p:nvSpPr>
            <p:spPr bwMode="auto">
              <a:xfrm>
                <a:off x="1818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" name="Line 30"/>
              <p:cNvSpPr>
                <a:spLocks noChangeShapeType="1"/>
              </p:cNvSpPr>
              <p:nvPr/>
            </p:nvSpPr>
            <p:spPr bwMode="auto">
              <a:xfrm>
                <a:off x="189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" name="Line 31"/>
              <p:cNvSpPr>
                <a:spLocks noChangeShapeType="1"/>
              </p:cNvSpPr>
              <p:nvPr/>
            </p:nvSpPr>
            <p:spPr bwMode="auto">
              <a:xfrm>
                <a:off x="2045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" name="Line 32"/>
              <p:cNvSpPr>
                <a:spLocks noChangeShapeType="1"/>
              </p:cNvSpPr>
              <p:nvPr/>
            </p:nvSpPr>
            <p:spPr bwMode="auto">
              <a:xfrm>
                <a:off x="212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" name="Line 33"/>
              <p:cNvSpPr>
                <a:spLocks noChangeShapeType="1"/>
              </p:cNvSpPr>
              <p:nvPr/>
            </p:nvSpPr>
            <p:spPr bwMode="auto">
              <a:xfrm>
                <a:off x="2198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" name="Line 34"/>
              <p:cNvSpPr>
                <a:spLocks noChangeShapeType="1"/>
              </p:cNvSpPr>
              <p:nvPr/>
            </p:nvSpPr>
            <p:spPr bwMode="auto">
              <a:xfrm>
                <a:off x="227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" name="Line 35"/>
              <p:cNvSpPr>
                <a:spLocks noChangeShapeType="1"/>
              </p:cNvSpPr>
              <p:nvPr/>
            </p:nvSpPr>
            <p:spPr bwMode="auto">
              <a:xfrm>
                <a:off x="242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" name="Line 36"/>
              <p:cNvSpPr>
                <a:spLocks noChangeShapeType="1"/>
              </p:cNvSpPr>
              <p:nvPr/>
            </p:nvSpPr>
            <p:spPr bwMode="auto">
              <a:xfrm>
                <a:off x="250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" name="Line 37"/>
              <p:cNvSpPr>
                <a:spLocks noChangeShapeType="1"/>
              </p:cNvSpPr>
              <p:nvPr/>
            </p:nvSpPr>
            <p:spPr bwMode="auto">
              <a:xfrm>
                <a:off x="2577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" name="Line 38"/>
              <p:cNvSpPr>
                <a:spLocks noChangeShapeType="1"/>
              </p:cNvSpPr>
              <p:nvPr/>
            </p:nvSpPr>
            <p:spPr bwMode="auto">
              <a:xfrm>
                <a:off x="2651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" name="Line 39"/>
              <p:cNvSpPr>
                <a:spLocks noChangeShapeType="1"/>
              </p:cNvSpPr>
              <p:nvPr/>
            </p:nvSpPr>
            <p:spPr bwMode="auto">
              <a:xfrm>
                <a:off x="280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" name="Line 40"/>
              <p:cNvSpPr>
                <a:spLocks noChangeShapeType="1"/>
              </p:cNvSpPr>
              <p:nvPr/>
            </p:nvSpPr>
            <p:spPr bwMode="auto">
              <a:xfrm>
                <a:off x="288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" name="Line 41"/>
              <p:cNvSpPr>
                <a:spLocks noChangeShapeType="1"/>
              </p:cNvSpPr>
              <p:nvPr/>
            </p:nvSpPr>
            <p:spPr bwMode="auto">
              <a:xfrm>
                <a:off x="2956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" name="Line 42"/>
              <p:cNvSpPr>
                <a:spLocks noChangeShapeType="1"/>
              </p:cNvSpPr>
              <p:nvPr/>
            </p:nvSpPr>
            <p:spPr bwMode="auto">
              <a:xfrm>
                <a:off x="303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" name="Line 43"/>
              <p:cNvSpPr>
                <a:spLocks noChangeShapeType="1"/>
              </p:cNvSpPr>
              <p:nvPr/>
            </p:nvSpPr>
            <p:spPr bwMode="auto">
              <a:xfrm>
                <a:off x="318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" name="Line 44"/>
              <p:cNvSpPr>
                <a:spLocks noChangeShapeType="1"/>
              </p:cNvSpPr>
              <p:nvPr/>
            </p:nvSpPr>
            <p:spPr bwMode="auto">
              <a:xfrm>
                <a:off x="3261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" name="Line 45"/>
              <p:cNvSpPr>
                <a:spLocks noChangeShapeType="1"/>
              </p:cNvSpPr>
              <p:nvPr/>
            </p:nvSpPr>
            <p:spPr bwMode="auto">
              <a:xfrm>
                <a:off x="3335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" name="Line 46"/>
              <p:cNvSpPr>
                <a:spLocks noChangeShapeType="1"/>
              </p:cNvSpPr>
              <p:nvPr/>
            </p:nvSpPr>
            <p:spPr bwMode="auto">
              <a:xfrm>
                <a:off x="341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" name="Line 47"/>
              <p:cNvSpPr>
                <a:spLocks noChangeShapeType="1"/>
              </p:cNvSpPr>
              <p:nvPr/>
            </p:nvSpPr>
            <p:spPr bwMode="auto">
              <a:xfrm>
                <a:off x="356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" name="Line 48"/>
              <p:cNvSpPr>
                <a:spLocks noChangeShapeType="1"/>
              </p:cNvSpPr>
              <p:nvPr/>
            </p:nvSpPr>
            <p:spPr bwMode="auto">
              <a:xfrm>
                <a:off x="3640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" name="Line 49"/>
              <p:cNvSpPr>
                <a:spLocks noChangeShapeType="1"/>
              </p:cNvSpPr>
              <p:nvPr/>
            </p:nvSpPr>
            <p:spPr bwMode="auto">
              <a:xfrm>
                <a:off x="3715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" name="Line 50"/>
              <p:cNvSpPr>
                <a:spLocks noChangeShapeType="1"/>
              </p:cNvSpPr>
              <p:nvPr/>
            </p:nvSpPr>
            <p:spPr bwMode="auto">
              <a:xfrm>
                <a:off x="379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" name="Line 51"/>
              <p:cNvSpPr>
                <a:spLocks noChangeShapeType="1"/>
              </p:cNvSpPr>
              <p:nvPr/>
            </p:nvSpPr>
            <p:spPr bwMode="auto">
              <a:xfrm>
                <a:off x="3945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" name="Line 52"/>
              <p:cNvSpPr>
                <a:spLocks noChangeShapeType="1"/>
              </p:cNvSpPr>
              <p:nvPr/>
            </p:nvSpPr>
            <p:spPr bwMode="auto">
              <a:xfrm>
                <a:off x="4019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" name="Line 53"/>
              <p:cNvSpPr>
                <a:spLocks noChangeShapeType="1"/>
              </p:cNvSpPr>
              <p:nvPr/>
            </p:nvSpPr>
            <p:spPr bwMode="auto">
              <a:xfrm>
                <a:off x="409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" name="Line 54"/>
              <p:cNvSpPr>
                <a:spLocks noChangeShapeType="1"/>
              </p:cNvSpPr>
              <p:nvPr/>
            </p:nvSpPr>
            <p:spPr bwMode="auto">
              <a:xfrm>
                <a:off x="417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" name="Line 55"/>
              <p:cNvSpPr>
                <a:spLocks noChangeShapeType="1"/>
              </p:cNvSpPr>
              <p:nvPr/>
            </p:nvSpPr>
            <p:spPr bwMode="auto">
              <a:xfrm>
                <a:off x="4324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" name="Line 56"/>
              <p:cNvSpPr>
                <a:spLocks noChangeShapeType="1"/>
              </p:cNvSpPr>
              <p:nvPr/>
            </p:nvSpPr>
            <p:spPr bwMode="auto">
              <a:xfrm>
                <a:off x="4399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" name="Line 57"/>
              <p:cNvSpPr>
                <a:spLocks noChangeShapeType="1"/>
              </p:cNvSpPr>
              <p:nvPr/>
            </p:nvSpPr>
            <p:spPr bwMode="auto">
              <a:xfrm>
                <a:off x="447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" name="Line 58"/>
              <p:cNvSpPr>
                <a:spLocks noChangeShapeType="1"/>
              </p:cNvSpPr>
              <p:nvPr/>
            </p:nvSpPr>
            <p:spPr bwMode="auto">
              <a:xfrm>
                <a:off x="4551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" name="Line 59"/>
              <p:cNvSpPr>
                <a:spLocks noChangeShapeType="1"/>
              </p:cNvSpPr>
              <p:nvPr/>
            </p:nvSpPr>
            <p:spPr bwMode="auto">
              <a:xfrm>
                <a:off x="470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" name="Line 60"/>
              <p:cNvSpPr>
                <a:spLocks noChangeShapeType="1"/>
              </p:cNvSpPr>
              <p:nvPr/>
            </p:nvSpPr>
            <p:spPr bwMode="auto">
              <a:xfrm>
                <a:off x="4778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" name="Line 61"/>
              <p:cNvSpPr>
                <a:spLocks noChangeShapeType="1"/>
              </p:cNvSpPr>
              <p:nvPr/>
            </p:nvSpPr>
            <p:spPr bwMode="auto">
              <a:xfrm>
                <a:off x="4856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" name="Line 62"/>
              <p:cNvSpPr>
                <a:spLocks noChangeShapeType="1"/>
              </p:cNvSpPr>
              <p:nvPr/>
            </p:nvSpPr>
            <p:spPr bwMode="auto">
              <a:xfrm>
                <a:off x="4930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" name="Line 63"/>
              <p:cNvSpPr>
                <a:spLocks noChangeShapeType="1"/>
              </p:cNvSpPr>
              <p:nvPr/>
            </p:nvSpPr>
            <p:spPr bwMode="auto">
              <a:xfrm>
                <a:off x="5083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" name="Line 64"/>
              <p:cNvSpPr>
                <a:spLocks noChangeShapeType="1"/>
              </p:cNvSpPr>
              <p:nvPr/>
            </p:nvSpPr>
            <p:spPr bwMode="auto">
              <a:xfrm>
                <a:off x="5157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" name="Line 65"/>
              <p:cNvSpPr>
                <a:spLocks noChangeShapeType="1"/>
              </p:cNvSpPr>
              <p:nvPr/>
            </p:nvSpPr>
            <p:spPr bwMode="auto">
              <a:xfrm>
                <a:off x="5235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" name="Line 66"/>
              <p:cNvSpPr>
                <a:spLocks noChangeShapeType="1"/>
              </p:cNvSpPr>
              <p:nvPr/>
            </p:nvSpPr>
            <p:spPr bwMode="auto">
              <a:xfrm>
                <a:off x="5309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" name="Line 67"/>
              <p:cNvSpPr>
                <a:spLocks noChangeShapeType="1"/>
              </p:cNvSpPr>
              <p:nvPr/>
            </p:nvSpPr>
            <p:spPr bwMode="auto">
              <a:xfrm>
                <a:off x="5462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" name="Line 68"/>
              <p:cNvSpPr>
                <a:spLocks noChangeShapeType="1"/>
              </p:cNvSpPr>
              <p:nvPr/>
            </p:nvSpPr>
            <p:spPr bwMode="auto">
              <a:xfrm>
                <a:off x="5536" y="414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" name="Line 69"/>
              <p:cNvSpPr>
                <a:spLocks noChangeShapeType="1"/>
              </p:cNvSpPr>
              <p:nvPr/>
            </p:nvSpPr>
            <p:spPr bwMode="auto">
              <a:xfrm>
                <a:off x="8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" name="Line 70"/>
              <p:cNvSpPr>
                <a:spLocks noChangeShapeType="1"/>
              </p:cNvSpPr>
              <p:nvPr/>
            </p:nvSpPr>
            <p:spPr bwMode="auto">
              <a:xfrm>
                <a:off x="87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" name="Line 71"/>
              <p:cNvSpPr>
                <a:spLocks noChangeShapeType="1"/>
              </p:cNvSpPr>
              <p:nvPr/>
            </p:nvSpPr>
            <p:spPr bwMode="auto">
              <a:xfrm>
                <a:off x="88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" name="Line 72"/>
              <p:cNvSpPr>
                <a:spLocks noChangeShapeType="1"/>
              </p:cNvSpPr>
              <p:nvPr/>
            </p:nvSpPr>
            <p:spPr bwMode="auto">
              <a:xfrm>
                <a:off x="92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" name="Line 73"/>
              <p:cNvSpPr>
                <a:spLocks noChangeShapeType="1"/>
              </p:cNvSpPr>
              <p:nvPr/>
            </p:nvSpPr>
            <p:spPr bwMode="auto">
              <a:xfrm>
                <a:off x="94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" name="Line 74"/>
              <p:cNvSpPr>
                <a:spLocks noChangeShapeType="1"/>
              </p:cNvSpPr>
              <p:nvPr/>
            </p:nvSpPr>
            <p:spPr bwMode="auto">
              <a:xfrm>
                <a:off x="96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" name="Line 75"/>
              <p:cNvSpPr>
                <a:spLocks noChangeShapeType="1"/>
              </p:cNvSpPr>
              <p:nvPr/>
            </p:nvSpPr>
            <p:spPr bwMode="auto">
              <a:xfrm>
                <a:off x="100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" name="Line 76"/>
              <p:cNvSpPr>
                <a:spLocks noChangeShapeType="1"/>
              </p:cNvSpPr>
              <p:nvPr/>
            </p:nvSpPr>
            <p:spPr bwMode="auto">
              <a:xfrm>
                <a:off x="102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" name="Line 77"/>
              <p:cNvSpPr>
                <a:spLocks noChangeShapeType="1"/>
              </p:cNvSpPr>
              <p:nvPr/>
            </p:nvSpPr>
            <p:spPr bwMode="auto">
              <a:xfrm>
                <a:off x="104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" name="Line 78"/>
              <p:cNvSpPr>
                <a:spLocks noChangeShapeType="1"/>
              </p:cNvSpPr>
              <p:nvPr/>
            </p:nvSpPr>
            <p:spPr bwMode="auto">
              <a:xfrm>
                <a:off x="10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" name="Line 79"/>
              <p:cNvSpPr>
                <a:spLocks noChangeShapeType="1"/>
              </p:cNvSpPr>
              <p:nvPr/>
            </p:nvSpPr>
            <p:spPr bwMode="auto">
              <a:xfrm>
                <a:off x="109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" name="Line 80"/>
              <p:cNvSpPr>
                <a:spLocks noChangeShapeType="1"/>
              </p:cNvSpPr>
              <p:nvPr/>
            </p:nvSpPr>
            <p:spPr bwMode="auto">
              <a:xfrm>
                <a:off x="111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" name="Line 81"/>
              <p:cNvSpPr>
                <a:spLocks noChangeShapeType="1"/>
              </p:cNvSpPr>
              <p:nvPr/>
            </p:nvSpPr>
            <p:spPr bwMode="auto">
              <a:xfrm>
                <a:off x="115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" name="Line 82"/>
              <p:cNvSpPr>
                <a:spLocks noChangeShapeType="1"/>
              </p:cNvSpPr>
              <p:nvPr/>
            </p:nvSpPr>
            <p:spPr bwMode="auto">
              <a:xfrm>
                <a:off x="117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" name="Line 83"/>
              <p:cNvSpPr>
                <a:spLocks noChangeShapeType="1"/>
              </p:cNvSpPr>
              <p:nvPr/>
            </p:nvSpPr>
            <p:spPr bwMode="auto">
              <a:xfrm>
                <a:off x="119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" name="Line 84"/>
              <p:cNvSpPr>
                <a:spLocks noChangeShapeType="1"/>
              </p:cNvSpPr>
              <p:nvPr/>
            </p:nvSpPr>
            <p:spPr bwMode="auto">
              <a:xfrm>
                <a:off x="122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" name="Line 85"/>
              <p:cNvSpPr>
                <a:spLocks noChangeShapeType="1"/>
              </p:cNvSpPr>
              <p:nvPr/>
            </p:nvSpPr>
            <p:spPr bwMode="auto">
              <a:xfrm>
                <a:off x="12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" name="Line 86"/>
              <p:cNvSpPr>
                <a:spLocks noChangeShapeType="1"/>
              </p:cNvSpPr>
              <p:nvPr/>
            </p:nvSpPr>
            <p:spPr bwMode="auto">
              <a:xfrm>
                <a:off x="126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" name="Line 87"/>
              <p:cNvSpPr>
                <a:spLocks noChangeShapeType="1"/>
              </p:cNvSpPr>
              <p:nvPr/>
            </p:nvSpPr>
            <p:spPr bwMode="auto">
              <a:xfrm>
                <a:off x="130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" name="Line 88"/>
              <p:cNvSpPr>
                <a:spLocks noChangeShapeType="1"/>
              </p:cNvSpPr>
              <p:nvPr/>
            </p:nvSpPr>
            <p:spPr bwMode="auto">
              <a:xfrm>
                <a:off x="132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" name="Line 89"/>
              <p:cNvSpPr>
                <a:spLocks noChangeShapeType="1"/>
              </p:cNvSpPr>
              <p:nvPr/>
            </p:nvSpPr>
            <p:spPr bwMode="auto">
              <a:xfrm>
                <a:off x="134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" name="Line 90"/>
              <p:cNvSpPr>
                <a:spLocks noChangeShapeType="1"/>
              </p:cNvSpPr>
              <p:nvPr/>
            </p:nvSpPr>
            <p:spPr bwMode="auto">
              <a:xfrm>
                <a:off x="138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" name="Line 91"/>
              <p:cNvSpPr>
                <a:spLocks noChangeShapeType="1"/>
              </p:cNvSpPr>
              <p:nvPr/>
            </p:nvSpPr>
            <p:spPr bwMode="auto">
              <a:xfrm>
                <a:off x="140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" name="Line 92"/>
              <p:cNvSpPr>
                <a:spLocks noChangeShapeType="1"/>
              </p:cNvSpPr>
              <p:nvPr/>
            </p:nvSpPr>
            <p:spPr bwMode="auto">
              <a:xfrm>
                <a:off x="141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" name="Line 93"/>
              <p:cNvSpPr>
                <a:spLocks noChangeShapeType="1"/>
              </p:cNvSpPr>
              <p:nvPr/>
            </p:nvSpPr>
            <p:spPr bwMode="auto">
              <a:xfrm>
                <a:off x="145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" name="Line 94"/>
              <p:cNvSpPr>
                <a:spLocks noChangeShapeType="1"/>
              </p:cNvSpPr>
              <p:nvPr/>
            </p:nvSpPr>
            <p:spPr bwMode="auto">
              <a:xfrm>
                <a:off x="147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" name="Line 95"/>
              <p:cNvSpPr>
                <a:spLocks noChangeShapeType="1"/>
              </p:cNvSpPr>
              <p:nvPr/>
            </p:nvSpPr>
            <p:spPr bwMode="auto">
              <a:xfrm>
                <a:off x="149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" name="Line 96"/>
              <p:cNvSpPr>
                <a:spLocks noChangeShapeType="1"/>
              </p:cNvSpPr>
              <p:nvPr/>
            </p:nvSpPr>
            <p:spPr bwMode="auto">
              <a:xfrm>
                <a:off x="153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" name="Line 97"/>
              <p:cNvSpPr>
                <a:spLocks noChangeShapeType="1"/>
              </p:cNvSpPr>
              <p:nvPr/>
            </p:nvSpPr>
            <p:spPr bwMode="auto">
              <a:xfrm>
                <a:off x="155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" name="Line 98"/>
              <p:cNvSpPr>
                <a:spLocks noChangeShapeType="1"/>
              </p:cNvSpPr>
              <p:nvPr/>
            </p:nvSpPr>
            <p:spPr bwMode="auto">
              <a:xfrm>
                <a:off x="157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" name="Line 99"/>
              <p:cNvSpPr>
                <a:spLocks noChangeShapeType="1"/>
              </p:cNvSpPr>
              <p:nvPr/>
            </p:nvSpPr>
            <p:spPr bwMode="auto">
              <a:xfrm>
                <a:off x="160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" name="Line 100"/>
              <p:cNvSpPr>
                <a:spLocks noChangeShapeType="1"/>
              </p:cNvSpPr>
              <p:nvPr/>
            </p:nvSpPr>
            <p:spPr bwMode="auto">
              <a:xfrm>
                <a:off x="162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" name="Line 101"/>
              <p:cNvSpPr>
                <a:spLocks noChangeShapeType="1"/>
              </p:cNvSpPr>
              <p:nvPr/>
            </p:nvSpPr>
            <p:spPr bwMode="auto">
              <a:xfrm>
                <a:off x="164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" name="Line 102"/>
              <p:cNvSpPr>
                <a:spLocks noChangeShapeType="1"/>
              </p:cNvSpPr>
              <p:nvPr/>
            </p:nvSpPr>
            <p:spPr bwMode="auto">
              <a:xfrm>
                <a:off x="168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" name="Line 103"/>
              <p:cNvSpPr>
                <a:spLocks noChangeShapeType="1"/>
              </p:cNvSpPr>
              <p:nvPr/>
            </p:nvSpPr>
            <p:spPr bwMode="auto">
              <a:xfrm>
                <a:off x="170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" name="Line 104"/>
              <p:cNvSpPr>
                <a:spLocks noChangeShapeType="1"/>
              </p:cNvSpPr>
              <p:nvPr/>
            </p:nvSpPr>
            <p:spPr bwMode="auto">
              <a:xfrm>
                <a:off x="172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" name="Line 105"/>
              <p:cNvSpPr>
                <a:spLocks noChangeShapeType="1"/>
              </p:cNvSpPr>
              <p:nvPr/>
            </p:nvSpPr>
            <p:spPr bwMode="auto">
              <a:xfrm>
                <a:off x="176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" name="Line 106"/>
              <p:cNvSpPr>
                <a:spLocks noChangeShapeType="1"/>
              </p:cNvSpPr>
              <p:nvPr/>
            </p:nvSpPr>
            <p:spPr bwMode="auto">
              <a:xfrm>
                <a:off x="178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" name="Line 107"/>
              <p:cNvSpPr>
                <a:spLocks noChangeShapeType="1"/>
              </p:cNvSpPr>
              <p:nvPr/>
            </p:nvSpPr>
            <p:spPr bwMode="auto">
              <a:xfrm>
                <a:off x="179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" name="Line 108"/>
              <p:cNvSpPr>
                <a:spLocks noChangeShapeType="1"/>
              </p:cNvSpPr>
              <p:nvPr/>
            </p:nvSpPr>
            <p:spPr bwMode="auto">
              <a:xfrm>
                <a:off x="183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" name="Line 109"/>
              <p:cNvSpPr>
                <a:spLocks noChangeShapeType="1"/>
              </p:cNvSpPr>
              <p:nvPr/>
            </p:nvSpPr>
            <p:spPr bwMode="auto">
              <a:xfrm>
                <a:off x="185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" name="Line 110"/>
              <p:cNvSpPr>
                <a:spLocks noChangeShapeType="1"/>
              </p:cNvSpPr>
              <p:nvPr/>
            </p:nvSpPr>
            <p:spPr bwMode="auto">
              <a:xfrm>
                <a:off x="187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" name="Line 111"/>
              <p:cNvSpPr>
                <a:spLocks noChangeShapeType="1"/>
              </p:cNvSpPr>
              <p:nvPr/>
            </p:nvSpPr>
            <p:spPr bwMode="auto">
              <a:xfrm>
                <a:off x="191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" name="Line 112"/>
              <p:cNvSpPr>
                <a:spLocks noChangeShapeType="1"/>
              </p:cNvSpPr>
              <p:nvPr/>
            </p:nvSpPr>
            <p:spPr bwMode="auto">
              <a:xfrm>
                <a:off x="193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" name="Line 113"/>
              <p:cNvSpPr>
                <a:spLocks noChangeShapeType="1"/>
              </p:cNvSpPr>
              <p:nvPr/>
            </p:nvSpPr>
            <p:spPr bwMode="auto">
              <a:xfrm>
                <a:off x="19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" name="Line 114"/>
              <p:cNvSpPr>
                <a:spLocks noChangeShapeType="1"/>
              </p:cNvSpPr>
              <p:nvPr/>
            </p:nvSpPr>
            <p:spPr bwMode="auto">
              <a:xfrm>
                <a:off x="198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" name="Line 115"/>
              <p:cNvSpPr>
                <a:spLocks noChangeShapeType="1"/>
              </p:cNvSpPr>
              <p:nvPr/>
            </p:nvSpPr>
            <p:spPr bwMode="auto">
              <a:xfrm>
                <a:off x="200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" name="Line 116"/>
              <p:cNvSpPr>
                <a:spLocks noChangeShapeType="1"/>
              </p:cNvSpPr>
              <p:nvPr/>
            </p:nvSpPr>
            <p:spPr bwMode="auto">
              <a:xfrm>
                <a:off x="202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" name="Line 117"/>
              <p:cNvSpPr>
                <a:spLocks noChangeShapeType="1"/>
              </p:cNvSpPr>
              <p:nvPr/>
            </p:nvSpPr>
            <p:spPr bwMode="auto">
              <a:xfrm>
                <a:off x="206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" name="Line 118"/>
              <p:cNvSpPr>
                <a:spLocks noChangeShapeType="1"/>
              </p:cNvSpPr>
              <p:nvPr/>
            </p:nvSpPr>
            <p:spPr bwMode="auto">
              <a:xfrm>
                <a:off x="208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" name="Line 119"/>
              <p:cNvSpPr>
                <a:spLocks noChangeShapeType="1"/>
              </p:cNvSpPr>
              <p:nvPr/>
            </p:nvSpPr>
            <p:spPr bwMode="auto">
              <a:xfrm>
                <a:off x="210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" name="Line 120"/>
              <p:cNvSpPr>
                <a:spLocks noChangeShapeType="1"/>
              </p:cNvSpPr>
              <p:nvPr/>
            </p:nvSpPr>
            <p:spPr bwMode="auto">
              <a:xfrm>
                <a:off x="214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" name="Line 121"/>
              <p:cNvSpPr>
                <a:spLocks noChangeShapeType="1"/>
              </p:cNvSpPr>
              <p:nvPr/>
            </p:nvSpPr>
            <p:spPr bwMode="auto">
              <a:xfrm>
                <a:off x="216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" name="Line 122"/>
              <p:cNvSpPr>
                <a:spLocks noChangeShapeType="1"/>
              </p:cNvSpPr>
              <p:nvPr/>
            </p:nvSpPr>
            <p:spPr bwMode="auto">
              <a:xfrm>
                <a:off x="21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" name="Line 123"/>
              <p:cNvSpPr>
                <a:spLocks noChangeShapeType="1"/>
              </p:cNvSpPr>
              <p:nvPr/>
            </p:nvSpPr>
            <p:spPr bwMode="auto">
              <a:xfrm>
                <a:off x="221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" name="Line 124"/>
              <p:cNvSpPr>
                <a:spLocks noChangeShapeType="1"/>
              </p:cNvSpPr>
              <p:nvPr/>
            </p:nvSpPr>
            <p:spPr bwMode="auto">
              <a:xfrm>
                <a:off x="223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" name="Line 125"/>
              <p:cNvSpPr>
                <a:spLocks noChangeShapeType="1"/>
              </p:cNvSpPr>
              <p:nvPr/>
            </p:nvSpPr>
            <p:spPr bwMode="auto">
              <a:xfrm>
                <a:off x="225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" name="Line 126"/>
              <p:cNvSpPr>
                <a:spLocks noChangeShapeType="1"/>
              </p:cNvSpPr>
              <p:nvPr/>
            </p:nvSpPr>
            <p:spPr bwMode="auto">
              <a:xfrm>
                <a:off x="229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" name="Line 127"/>
              <p:cNvSpPr>
                <a:spLocks noChangeShapeType="1"/>
              </p:cNvSpPr>
              <p:nvPr/>
            </p:nvSpPr>
            <p:spPr bwMode="auto">
              <a:xfrm>
                <a:off x="231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" name="Line 128"/>
              <p:cNvSpPr>
                <a:spLocks noChangeShapeType="1"/>
              </p:cNvSpPr>
              <p:nvPr/>
            </p:nvSpPr>
            <p:spPr bwMode="auto">
              <a:xfrm>
                <a:off x="233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" name="Line 129"/>
              <p:cNvSpPr>
                <a:spLocks noChangeShapeType="1"/>
              </p:cNvSpPr>
              <p:nvPr/>
            </p:nvSpPr>
            <p:spPr bwMode="auto">
              <a:xfrm>
                <a:off x="236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" name="Line 130"/>
              <p:cNvSpPr>
                <a:spLocks noChangeShapeType="1"/>
              </p:cNvSpPr>
              <p:nvPr/>
            </p:nvSpPr>
            <p:spPr bwMode="auto">
              <a:xfrm>
                <a:off x="238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" name="Line 131"/>
              <p:cNvSpPr>
                <a:spLocks noChangeShapeType="1"/>
              </p:cNvSpPr>
              <p:nvPr/>
            </p:nvSpPr>
            <p:spPr bwMode="auto">
              <a:xfrm>
                <a:off x="240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" name="Line 132"/>
              <p:cNvSpPr>
                <a:spLocks noChangeShapeType="1"/>
              </p:cNvSpPr>
              <p:nvPr/>
            </p:nvSpPr>
            <p:spPr bwMode="auto">
              <a:xfrm>
                <a:off x="244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" name="Line 133"/>
              <p:cNvSpPr>
                <a:spLocks noChangeShapeType="1"/>
              </p:cNvSpPr>
              <p:nvPr/>
            </p:nvSpPr>
            <p:spPr bwMode="auto">
              <a:xfrm>
                <a:off x="246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" name="Line 134"/>
              <p:cNvSpPr>
                <a:spLocks noChangeShapeType="1"/>
              </p:cNvSpPr>
              <p:nvPr/>
            </p:nvSpPr>
            <p:spPr bwMode="auto">
              <a:xfrm>
                <a:off x="248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" name="Line 135"/>
              <p:cNvSpPr>
                <a:spLocks noChangeShapeType="1"/>
              </p:cNvSpPr>
              <p:nvPr/>
            </p:nvSpPr>
            <p:spPr bwMode="auto">
              <a:xfrm>
                <a:off x="251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" name="Line 136"/>
              <p:cNvSpPr>
                <a:spLocks noChangeShapeType="1"/>
              </p:cNvSpPr>
              <p:nvPr/>
            </p:nvSpPr>
            <p:spPr bwMode="auto">
              <a:xfrm>
                <a:off x="254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" name="Line 137"/>
              <p:cNvSpPr>
                <a:spLocks noChangeShapeType="1"/>
              </p:cNvSpPr>
              <p:nvPr/>
            </p:nvSpPr>
            <p:spPr bwMode="auto">
              <a:xfrm>
                <a:off x="255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" name="Line 138"/>
              <p:cNvSpPr>
                <a:spLocks noChangeShapeType="1"/>
              </p:cNvSpPr>
              <p:nvPr/>
            </p:nvSpPr>
            <p:spPr bwMode="auto">
              <a:xfrm>
                <a:off x="259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" name="Line 139"/>
              <p:cNvSpPr>
                <a:spLocks noChangeShapeType="1"/>
              </p:cNvSpPr>
              <p:nvPr/>
            </p:nvSpPr>
            <p:spPr bwMode="auto">
              <a:xfrm>
                <a:off x="261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" name="Line 140"/>
              <p:cNvSpPr>
                <a:spLocks noChangeShapeType="1"/>
              </p:cNvSpPr>
              <p:nvPr/>
            </p:nvSpPr>
            <p:spPr bwMode="auto">
              <a:xfrm>
                <a:off x="263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" name="Line 141"/>
              <p:cNvSpPr>
                <a:spLocks noChangeShapeType="1"/>
              </p:cNvSpPr>
              <p:nvPr/>
            </p:nvSpPr>
            <p:spPr bwMode="auto">
              <a:xfrm>
                <a:off x="267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" name="Line 142"/>
              <p:cNvSpPr>
                <a:spLocks noChangeShapeType="1"/>
              </p:cNvSpPr>
              <p:nvPr/>
            </p:nvSpPr>
            <p:spPr bwMode="auto">
              <a:xfrm>
                <a:off x="269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" name="Line 143"/>
              <p:cNvSpPr>
                <a:spLocks noChangeShapeType="1"/>
              </p:cNvSpPr>
              <p:nvPr/>
            </p:nvSpPr>
            <p:spPr bwMode="auto">
              <a:xfrm>
                <a:off x="270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" name="Line 144"/>
              <p:cNvSpPr>
                <a:spLocks noChangeShapeType="1"/>
              </p:cNvSpPr>
              <p:nvPr/>
            </p:nvSpPr>
            <p:spPr bwMode="auto">
              <a:xfrm>
                <a:off x="27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" name="Line 145"/>
              <p:cNvSpPr>
                <a:spLocks noChangeShapeType="1"/>
              </p:cNvSpPr>
              <p:nvPr/>
            </p:nvSpPr>
            <p:spPr bwMode="auto">
              <a:xfrm>
                <a:off x="276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" name="Line 146"/>
              <p:cNvSpPr>
                <a:spLocks noChangeShapeType="1"/>
              </p:cNvSpPr>
              <p:nvPr/>
            </p:nvSpPr>
            <p:spPr bwMode="auto">
              <a:xfrm>
                <a:off x="278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" name="Line 147"/>
              <p:cNvSpPr>
                <a:spLocks noChangeShapeType="1"/>
              </p:cNvSpPr>
              <p:nvPr/>
            </p:nvSpPr>
            <p:spPr bwMode="auto">
              <a:xfrm>
                <a:off x="282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" name="Line 148"/>
              <p:cNvSpPr>
                <a:spLocks noChangeShapeType="1"/>
              </p:cNvSpPr>
              <p:nvPr/>
            </p:nvSpPr>
            <p:spPr bwMode="auto">
              <a:xfrm>
                <a:off x="284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" name="Line 149"/>
              <p:cNvSpPr>
                <a:spLocks noChangeShapeType="1"/>
              </p:cNvSpPr>
              <p:nvPr/>
            </p:nvSpPr>
            <p:spPr bwMode="auto">
              <a:xfrm>
                <a:off x="286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" name="Line 150"/>
              <p:cNvSpPr>
                <a:spLocks noChangeShapeType="1"/>
              </p:cNvSpPr>
              <p:nvPr/>
            </p:nvSpPr>
            <p:spPr bwMode="auto">
              <a:xfrm>
                <a:off x="289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" name="Line 151"/>
              <p:cNvSpPr>
                <a:spLocks noChangeShapeType="1"/>
              </p:cNvSpPr>
              <p:nvPr/>
            </p:nvSpPr>
            <p:spPr bwMode="auto">
              <a:xfrm>
                <a:off x="291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" name="Line 152"/>
              <p:cNvSpPr>
                <a:spLocks noChangeShapeType="1"/>
              </p:cNvSpPr>
              <p:nvPr/>
            </p:nvSpPr>
            <p:spPr bwMode="auto">
              <a:xfrm>
                <a:off x="293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" name="Line 153"/>
              <p:cNvSpPr>
                <a:spLocks noChangeShapeType="1"/>
              </p:cNvSpPr>
              <p:nvPr/>
            </p:nvSpPr>
            <p:spPr bwMode="auto">
              <a:xfrm>
                <a:off x="297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" name="Line 154"/>
              <p:cNvSpPr>
                <a:spLocks noChangeShapeType="1"/>
              </p:cNvSpPr>
              <p:nvPr/>
            </p:nvSpPr>
            <p:spPr bwMode="auto">
              <a:xfrm>
                <a:off x="299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" name="Line 155"/>
              <p:cNvSpPr>
                <a:spLocks noChangeShapeType="1"/>
              </p:cNvSpPr>
              <p:nvPr/>
            </p:nvSpPr>
            <p:spPr bwMode="auto">
              <a:xfrm>
                <a:off x="301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" name="Line 156"/>
              <p:cNvSpPr>
                <a:spLocks noChangeShapeType="1"/>
              </p:cNvSpPr>
              <p:nvPr/>
            </p:nvSpPr>
            <p:spPr bwMode="auto">
              <a:xfrm>
                <a:off x="305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" name="Line 157"/>
              <p:cNvSpPr>
                <a:spLocks noChangeShapeType="1"/>
              </p:cNvSpPr>
              <p:nvPr/>
            </p:nvSpPr>
            <p:spPr bwMode="auto">
              <a:xfrm>
                <a:off x="307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" name="Line 158"/>
              <p:cNvSpPr>
                <a:spLocks noChangeShapeType="1"/>
              </p:cNvSpPr>
              <p:nvPr/>
            </p:nvSpPr>
            <p:spPr bwMode="auto">
              <a:xfrm>
                <a:off x="308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" name="Line 159"/>
              <p:cNvSpPr>
                <a:spLocks noChangeShapeType="1"/>
              </p:cNvSpPr>
              <p:nvPr/>
            </p:nvSpPr>
            <p:spPr bwMode="auto">
              <a:xfrm>
                <a:off x="312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" name="Line 160"/>
              <p:cNvSpPr>
                <a:spLocks noChangeShapeType="1"/>
              </p:cNvSpPr>
              <p:nvPr/>
            </p:nvSpPr>
            <p:spPr bwMode="auto">
              <a:xfrm>
                <a:off x="314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" name="Line 161"/>
              <p:cNvSpPr>
                <a:spLocks noChangeShapeType="1"/>
              </p:cNvSpPr>
              <p:nvPr/>
            </p:nvSpPr>
            <p:spPr bwMode="auto">
              <a:xfrm>
                <a:off x="316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" name="Line 162"/>
              <p:cNvSpPr>
                <a:spLocks noChangeShapeType="1"/>
              </p:cNvSpPr>
              <p:nvPr/>
            </p:nvSpPr>
            <p:spPr bwMode="auto">
              <a:xfrm>
                <a:off x="320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" name="Line 163"/>
              <p:cNvSpPr>
                <a:spLocks noChangeShapeType="1"/>
              </p:cNvSpPr>
              <p:nvPr/>
            </p:nvSpPr>
            <p:spPr bwMode="auto">
              <a:xfrm>
                <a:off x="322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" name="Line 164"/>
              <p:cNvSpPr>
                <a:spLocks noChangeShapeType="1"/>
              </p:cNvSpPr>
              <p:nvPr/>
            </p:nvSpPr>
            <p:spPr bwMode="auto">
              <a:xfrm>
                <a:off x="324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" name="Line 165"/>
              <p:cNvSpPr>
                <a:spLocks noChangeShapeType="1"/>
              </p:cNvSpPr>
              <p:nvPr/>
            </p:nvSpPr>
            <p:spPr bwMode="auto">
              <a:xfrm>
                <a:off x="327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" name="Line 166"/>
              <p:cNvSpPr>
                <a:spLocks noChangeShapeType="1"/>
              </p:cNvSpPr>
              <p:nvPr/>
            </p:nvSpPr>
            <p:spPr bwMode="auto">
              <a:xfrm>
                <a:off x="329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" name="Line 167"/>
              <p:cNvSpPr>
                <a:spLocks noChangeShapeType="1"/>
              </p:cNvSpPr>
              <p:nvPr/>
            </p:nvSpPr>
            <p:spPr bwMode="auto">
              <a:xfrm>
                <a:off x="331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" name="Line 168"/>
              <p:cNvSpPr>
                <a:spLocks noChangeShapeType="1"/>
              </p:cNvSpPr>
              <p:nvPr/>
            </p:nvSpPr>
            <p:spPr bwMode="auto">
              <a:xfrm>
                <a:off x="335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" name="Line 169"/>
              <p:cNvSpPr>
                <a:spLocks noChangeShapeType="1"/>
              </p:cNvSpPr>
              <p:nvPr/>
            </p:nvSpPr>
            <p:spPr bwMode="auto">
              <a:xfrm>
                <a:off x="337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" name="Line 170"/>
              <p:cNvSpPr>
                <a:spLocks noChangeShapeType="1"/>
              </p:cNvSpPr>
              <p:nvPr/>
            </p:nvSpPr>
            <p:spPr bwMode="auto">
              <a:xfrm>
                <a:off x="339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" name="Line 171"/>
              <p:cNvSpPr>
                <a:spLocks noChangeShapeType="1"/>
              </p:cNvSpPr>
              <p:nvPr/>
            </p:nvSpPr>
            <p:spPr bwMode="auto">
              <a:xfrm>
                <a:off x="343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" name="Line 172"/>
              <p:cNvSpPr>
                <a:spLocks noChangeShapeType="1"/>
              </p:cNvSpPr>
              <p:nvPr/>
            </p:nvSpPr>
            <p:spPr bwMode="auto">
              <a:xfrm>
                <a:off x="34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" name="Line 173"/>
              <p:cNvSpPr>
                <a:spLocks noChangeShapeType="1"/>
              </p:cNvSpPr>
              <p:nvPr/>
            </p:nvSpPr>
            <p:spPr bwMode="auto">
              <a:xfrm>
                <a:off x="346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" name="Line 174"/>
              <p:cNvSpPr>
                <a:spLocks noChangeShapeType="1"/>
              </p:cNvSpPr>
              <p:nvPr/>
            </p:nvSpPr>
            <p:spPr bwMode="auto">
              <a:xfrm>
                <a:off x="350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" name="Line 175"/>
              <p:cNvSpPr>
                <a:spLocks noChangeShapeType="1"/>
              </p:cNvSpPr>
              <p:nvPr/>
            </p:nvSpPr>
            <p:spPr bwMode="auto">
              <a:xfrm>
                <a:off x="352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" name="Line 176"/>
              <p:cNvSpPr>
                <a:spLocks noChangeShapeType="1"/>
              </p:cNvSpPr>
              <p:nvPr/>
            </p:nvSpPr>
            <p:spPr bwMode="auto">
              <a:xfrm>
                <a:off x="354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" name="Line 177"/>
              <p:cNvSpPr>
                <a:spLocks noChangeShapeType="1"/>
              </p:cNvSpPr>
              <p:nvPr/>
            </p:nvSpPr>
            <p:spPr bwMode="auto">
              <a:xfrm>
                <a:off x="358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" name="Line 178"/>
              <p:cNvSpPr>
                <a:spLocks noChangeShapeType="1"/>
              </p:cNvSpPr>
              <p:nvPr/>
            </p:nvSpPr>
            <p:spPr bwMode="auto">
              <a:xfrm>
                <a:off x="360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" name="Line 179"/>
              <p:cNvSpPr>
                <a:spLocks noChangeShapeType="1"/>
              </p:cNvSpPr>
              <p:nvPr/>
            </p:nvSpPr>
            <p:spPr bwMode="auto">
              <a:xfrm>
                <a:off x="362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" name="Line 180"/>
              <p:cNvSpPr>
                <a:spLocks noChangeShapeType="1"/>
              </p:cNvSpPr>
              <p:nvPr/>
            </p:nvSpPr>
            <p:spPr bwMode="auto">
              <a:xfrm>
                <a:off x="365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" name="Line 181"/>
              <p:cNvSpPr>
                <a:spLocks noChangeShapeType="1"/>
              </p:cNvSpPr>
              <p:nvPr/>
            </p:nvSpPr>
            <p:spPr bwMode="auto">
              <a:xfrm>
                <a:off x="36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" name="Line 182"/>
              <p:cNvSpPr>
                <a:spLocks noChangeShapeType="1"/>
              </p:cNvSpPr>
              <p:nvPr/>
            </p:nvSpPr>
            <p:spPr bwMode="auto">
              <a:xfrm>
                <a:off x="369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" name="Line 183"/>
              <p:cNvSpPr>
                <a:spLocks noChangeShapeType="1"/>
              </p:cNvSpPr>
              <p:nvPr/>
            </p:nvSpPr>
            <p:spPr bwMode="auto">
              <a:xfrm>
                <a:off x="373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" name="Line 184"/>
              <p:cNvSpPr>
                <a:spLocks noChangeShapeType="1"/>
              </p:cNvSpPr>
              <p:nvPr/>
            </p:nvSpPr>
            <p:spPr bwMode="auto">
              <a:xfrm>
                <a:off x="375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" name="Line 185"/>
              <p:cNvSpPr>
                <a:spLocks noChangeShapeType="1"/>
              </p:cNvSpPr>
              <p:nvPr/>
            </p:nvSpPr>
            <p:spPr bwMode="auto">
              <a:xfrm>
                <a:off x="377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" name="Line 186"/>
              <p:cNvSpPr>
                <a:spLocks noChangeShapeType="1"/>
              </p:cNvSpPr>
              <p:nvPr/>
            </p:nvSpPr>
            <p:spPr bwMode="auto">
              <a:xfrm>
                <a:off x="380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" name="Line 187"/>
              <p:cNvSpPr>
                <a:spLocks noChangeShapeType="1"/>
              </p:cNvSpPr>
              <p:nvPr/>
            </p:nvSpPr>
            <p:spPr bwMode="auto">
              <a:xfrm>
                <a:off x="383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" name="Line 188"/>
              <p:cNvSpPr>
                <a:spLocks noChangeShapeType="1"/>
              </p:cNvSpPr>
              <p:nvPr/>
            </p:nvSpPr>
            <p:spPr bwMode="auto">
              <a:xfrm>
                <a:off x="38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" name="Line 189"/>
              <p:cNvSpPr>
                <a:spLocks noChangeShapeType="1"/>
              </p:cNvSpPr>
              <p:nvPr/>
            </p:nvSpPr>
            <p:spPr bwMode="auto">
              <a:xfrm>
                <a:off x="388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" name="Line 190"/>
              <p:cNvSpPr>
                <a:spLocks noChangeShapeType="1"/>
              </p:cNvSpPr>
              <p:nvPr/>
            </p:nvSpPr>
            <p:spPr bwMode="auto">
              <a:xfrm>
                <a:off x="390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" name="Line 191"/>
              <p:cNvSpPr>
                <a:spLocks noChangeShapeType="1"/>
              </p:cNvSpPr>
              <p:nvPr/>
            </p:nvSpPr>
            <p:spPr bwMode="auto">
              <a:xfrm>
                <a:off x="392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" name="Line 192"/>
              <p:cNvSpPr>
                <a:spLocks noChangeShapeType="1"/>
              </p:cNvSpPr>
              <p:nvPr/>
            </p:nvSpPr>
            <p:spPr bwMode="auto">
              <a:xfrm>
                <a:off x="396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" name="Line 193"/>
              <p:cNvSpPr>
                <a:spLocks noChangeShapeType="1"/>
              </p:cNvSpPr>
              <p:nvPr/>
            </p:nvSpPr>
            <p:spPr bwMode="auto">
              <a:xfrm>
                <a:off x="398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" name="Line 194"/>
              <p:cNvSpPr>
                <a:spLocks noChangeShapeType="1"/>
              </p:cNvSpPr>
              <p:nvPr/>
            </p:nvSpPr>
            <p:spPr bwMode="auto">
              <a:xfrm>
                <a:off x="399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" name="Line 195"/>
              <p:cNvSpPr>
                <a:spLocks noChangeShapeType="1"/>
              </p:cNvSpPr>
              <p:nvPr/>
            </p:nvSpPr>
            <p:spPr bwMode="auto">
              <a:xfrm>
                <a:off x="404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" name="Line 196"/>
              <p:cNvSpPr>
                <a:spLocks noChangeShapeType="1"/>
              </p:cNvSpPr>
              <p:nvPr/>
            </p:nvSpPr>
            <p:spPr bwMode="auto">
              <a:xfrm>
                <a:off x="405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" name="Line 197"/>
              <p:cNvSpPr>
                <a:spLocks noChangeShapeType="1"/>
              </p:cNvSpPr>
              <p:nvPr/>
            </p:nvSpPr>
            <p:spPr bwMode="auto">
              <a:xfrm>
                <a:off x="40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" name="Line 198"/>
              <p:cNvSpPr>
                <a:spLocks noChangeShapeType="1"/>
              </p:cNvSpPr>
              <p:nvPr/>
            </p:nvSpPr>
            <p:spPr bwMode="auto">
              <a:xfrm>
                <a:off x="411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" name="Line 199"/>
              <p:cNvSpPr>
                <a:spLocks noChangeShapeType="1"/>
              </p:cNvSpPr>
              <p:nvPr/>
            </p:nvSpPr>
            <p:spPr bwMode="auto">
              <a:xfrm>
                <a:off x="413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" name="Line 200"/>
              <p:cNvSpPr>
                <a:spLocks noChangeShapeType="1"/>
              </p:cNvSpPr>
              <p:nvPr/>
            </p:nvSpPr>
            <p:spPr bwMode="auto">
              <a:xfrm>
                <a:off x="415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" name="Line 201"/>
              <p:cNvSpPr>
                <a:spLocks noChangeShapeType="1"/>
              </p:cNvSpPr>
              <p:nvPr/>
            </p:nvSpPr>
            <p:spPr bwMode="auto">
              <a:xfrm>
                <a:off x="418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" name="Line 202"/>
              <p:cNvSpPr>
                <a:spLocks noChangeShapeType="1"/>
              </p:cNvSpPr>
              <p:nvPr/>
            </p:nvSpPr>
            <p:spPr bwMode="auto">
              <a:xfrm>
                <a:off x="420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" name="Line 203"/>
              <p:cNvSpPr>
                <a:spLocks noChangeShapeType="1"/>
              </p:cNvSpPr>
              <p:nvPr/>
            </p:nvSpPr>
            <p:spPr bwMode="auto">
              <a:xfrm>
                <a:off x="422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" name="Line 204"/>
              <p:cNvSpPr>
                <a:spLocks noChangeShapeType="1"/>
              </p:cNvSpPr>
              <p:nvPr/>
            </p:nvSpPr>
            <p:spPr bwMode="auto">
              <a:xfrm>
                <a:off x="426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" name="Line 205"/>
              <p:cNvSpPr>
                <a:spLocks noChangeShapeType="1"/>
              </p:cNvSpPr>
              <p:nvPr/>
            </p:nvSpPr>
            <p:spPr bwMode="auto">
              <a:xfrm>
                <a:off x="428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407"/>
            <p:cNvGrpSpPr>
              <a:grpSpLocks/>
            </p:cNvGrpSpPr>
            <p:nvPr/>
          </p:nvGrpSpPr>
          <p:grpSpPr bwMode="auto">
            <a:xfrm>
              <a:off x="681" y="1701"/>
              <a:ext cx="4896" cy="2675"/>
              <a:chOff x="681" y="1701"/>
              <a:chExt cx="4896" cy="2675"/>
            </a:xfrm>
          </p:grpSpPr>
          <p:sp>
            <p:nvSpPr>
              <p:cNvPr id="1069" name="Line 207"/>
              <p:cNvSpPr>
                <a:spLocks noChangeShapeType="1"/>
              </p:cNvSpPr>
              <p:nvPr/>
            </p:nvSpPr>
            <p:spPr bwMode="auto">
              <a:xfrm>
                <a:off x="430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0" name="Line 208"/>
              <p:cNvSpPr>
                <a:spLocks noChangeShapeType="1"/>
              </p:cNvSpPr>
              <p:nvPr/>
            </p:nvSpPr>
            <p:spPr bwMode="auto">
              <a:xfrm>
                <a:off x="434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" name="Line 209"/>
              <p:cNvSpPr>
                <a:spLocks noChangeShapeType="1"/>
              </p:cNvSpPr>
              <p:nvPr/>
            </p:nvSpPr>
            <p:spPr bwMode="auto">
              <a:xfrm>
                <a:off x="436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" name="Line 210"/>
              <p:cNvSpPr>
                <a:spLocks noChangeShapeType="1"/>
              </p:cNvSpPr>
              <p:nvPr/>
            </p:nvSpPr>
            <p:spPr bwMode="auto">
              <a:xfrm>
                <a:off x="437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" name="Line 211"/>
              <p:cNvSpPr>
                <a:spLocks noChangeShapeType="1"/>
              </p:cNvSpPr>
              <p:nvPr/>
            </p:nvSpPr>
            <p:spPr bwMode="auto">
              <a:xfrm>
                <a:off x="441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" name="Line 212"/>
              <p:cNvSpPr>
                <a:spLocks noChangeShapeType="1"/>
              </p:cNvSpPr>
              <p:nvPr/>
            </p:nvSpPr>
            <p:spPr bwMode="auto">
              <a:xfrm>
                <a:off x="443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" name="Line 213"/>
              <p:cNvSpPr>
                <a:spLocks noChangeShapeType="1"/>
              </p:cNvSpPr>
              <p:nvPr/>
            </p:nvSpPr>
            <p:spPr bwMode="auto">
              <a:xfrm>
                <a:off x="445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" name="Line 214"/>
              <p:cNvSpPr>
                <a:spLocks noChangeShapeType="1"/>
              </p:cNvSpPr>
              <p:nvPr/>
            </p:nvSpPr>
            <p:spPr bwMode="auto">
              <a:xfrm>
                <a:off x="449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" name="Line 215"/>
              <p:cNvSpPr>
                <a:spLocks noChangeShapeType="1"/>
              </p:cNvSpPr>
              <p:nvPr/>
            </p:nvSpPr>
            <p:spPr bwMode="auto">
              <a:xfrm>
                <a:off x="451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" name="Line 216"/>
              <p:cNvSpPr>
                <a:spLocks noChangeShapeType="1"/>
              </p:cNvSpPr>
              <p:nvPr/>
            </p:nvSpPr>
            <p:spPr bwMode="auto">
              <a:xfrm>
                <a:off x="453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" name="Line 217"/>
              <p:cNvSpPr>
                <a:spLocks noChangeShapeType="1"/>
              </p:cNvSpPr>
              <p:nvPr/>
            </p:nvSpPr>
            <p:spPr bwMode="auto">
              <a:xfrm>
                <a:off x="456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" name="Line 218"/>
              <p:cNvSpPr>
                <a:spLocks noChangeShapeType="1"/>
              </p:cNvSpPr>
              <p:nvPr/>
            </p:nvSpPr>
            <p:spPr bwMode="auto">
              <a:xfrm>
                <a:off x="458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" name="Line 219"/>
              <p:cNvSpPr>
                <a:spLocks noChangeShapeType="1"/>
              </p:cNvSpPr>
              <p:nvPr/>
            </p:nvSpPr>
            <p:spPr bwMode="auto">
              <a:xfrm>
                <a:off x="460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" name="Line 220"/>
              <p:cNvSpPr>
                <a:spLocks noChangeShapeType="1"/>
              </p:cNvSpPr>
              <p:nvPr/>
            </p:nvSpPr>
            <p:spPr bwMode="auto">
              <a:xfrm>
                <a:off x="464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" name="Line 221"/>
              <p:cNvSpPr>
                <a:spLocks noChangeShapeType="1"/>
              </p:cNvSpPr>
              <p:nvPr/>
            </p:nvSpPr>
            <p:spPr bwMode="auto">
              <a:xfrm>
                <a:off x="4666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" name="Line 222"/>
              <p:cNvSpPr>
                <a:spLocks noChangeShapeType="1"/>
              </p:cNvSpPr>
              <p:nvPr/>
            </p:nvSpPr>
            <p:spPr bwMode="auto">
              <a:xfrm>
                <a:off x="468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" name="Line 223"/>
              <p:cNvSpPr>
                <a:spLocks noChangeShapeType="1"/>
              </p:cNvSpPr>
              <p:nvPr/>
            </p:nvSpPr>
            <p:spPr bwMode="auto">
              <a:xfrm>
                <a:off x="472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" name="Line 224"/>
              <p:cNvSpPr>
                <a:spLocks noChangeShapeType="1"/>
              </p:cNvSpPr>
              <p:nvPr/>
            </p:nvSpPr>
            <p:spPr bwMode="auto">
              <a:xfrm>
                <a:off x="474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" name="Line 225"/>
              <p:cNvSpPr>
                <a:spLocks noChangeShapeType="1"/>
              </p:cNvSpPr>
              <p:nvPr/>
            </p:nvSpPr>
            <p:spPr bwMode="auto">
              <a:xfrm>
                <a:off x="476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" name="Line 226"/>
              <p:cNvSpPr>
                <a:spLocks noChangeShapeType="1"/>
              </p:cNvSpPr>
              <p:nvPr/>
            </p:nvSpPr>
            <p:spPr bwMode="auto">
              <a:xfrm>
                <a:off x="479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" name="Line 227"/>
              <p:cNvSpPr>
                <a:spLocks noChangeShapeType="1"/>
              </p:cNvSpPr>
              <p:nvPr/>
            </p:nvSpPr>
            <p:spPr bwMode="auto">
              <a:xfrm>
                <a:off x="481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" name="Line 228"/>
              <p:cNvSpPr>
                <a:spLocks noChangeShapeType="1"/>
              </p:cNvSpPr>
              <p:nvPr/>
            </p:nvSpPr>
            <p:spPr bwMode="auto">
              <a:xfrm>
                <a:off x="483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" name="Line 229"/>
              <p:cNvSpPr>
                <a:spLocks noChangeShapeType="1"/>
              </p:cNvSpPr>
              <p:nvPr/>
            </p:nvSpPr>
            <p:spPr bwMode="auto">
              <a:xfrm>
                <a:off x="487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" name="Line 230"/>
              <p:cNvSpPr>
                <a:spLocks noChangeShapeType="1"/>
              </p:cNvSpPr>
              <p:nvPr/>
            </p:nvSpPr>
            <p:spPr bwMode="auto">
              <a:xfrm>
                <a:off x="4893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" name="Line 231"/>
              <p:cNvSpPr>
                <a:spLocks noChangeShapeType="1"/>
              </p:cNvSpPr>
              <p:nvPr/>
            </p:nvSpPr>
            <p:spPr bwMode="auto">
              <a:xfrm>
                <a:off x="491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" name="Line 232"/>
              <p:cNvSpPr>
                <a:spLocks noChangeShapeType="1"/>
              </p:cNvSpPr>
              <p:nvPr/>
            </p:nvSpPr>
            <p:spPr bwMode="auto">
              <a:xfrm>
                <a:off x="495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" name="Line 233"/>
              <p:cNvSpPr>
                <a:spLocks noChangeShapeType="1"/>
              </p:cNvSpPr>
              <p:nvPr/>
            </p:nvSpPr>
            <p:spPr bwMode="auto">
              <a:xfrm>
                <a:off x="496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" name="Line 234"/>
              <p:cNvSpPr>
                <a:spLocks noChangeShapeType="1"/>
              </p:cNvSpPr>
              <p:nvPr/>
            </p:nvSpPr>
            <p:spPr bwMode="auto">
              <a:xfrm>
                <a:off x="4988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" name="Line 235"/>
              <p:cNvSpPr>
                <a:spLocks noChangeShapeType="1"/>
              </p:cNvSpPr>
              <p:nvPr/>
            </p:nvSpPr>
            <p:spPr bwMode="auto">
              <a:xfrm>
                <a:off x="502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" name="Line 236"/>
              <p:cNvSpPr>
                <a:spLocks noChangeShapeType="1"/>
              </p:cNvSpPr>
              <p:nvPr/>
            </p:nvSpPr>
            <p:spPr bwMode="auto">
              <a:xfrm>
                <a:off x="504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" name="Line 237"/>
              <p:cNvSpPr>
                <a:spLocks noChangeShapeType="1"/>
              </p:cNvSpPr>
              <p:nvPr/>
            </p:nvSpPr>
            <p:spPr bwMode="auto">
              <a:xfrm>
                <a:off x="506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" name="Line 238"/>
              <p:cNvSpPr>
                <a:spLocks noChangeShapeType="1"/>
              </p:cNvSpPr>
              <p:nvPr/>
            </p:nvSpPr>
            <p:spPr bwMode="auto">
              <a:xfrm>
                <a:off x="509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" name="Line 239"/>
              <p:cNvSpPr>
                <a:spLocks noChangeShapeType="1"/>
              </p:cNvSpPr>
              <p:nvPr/>
            </p:nvSpPr>
            <p:spPr bwMode="auto">
              <a:xfrm>
                <a:off x="512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" name="Line 240"/>
              <p:cNvSpPr>
                <a:spLocks noChangeShapeType="1"/>
              </p:cNvSpPr>
              <p:nvPr/>
            </p:nvSpPr>
            <p:spPr bwMode="auto">
              <a:xfrm>
                <a:off x="514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" name="Line 241"/>
              <p:cNvSpPr>
                <a:spLocks noChangeShapeType="1"/>
              </p:cNvSpPr>
              <p:nvPr/>
            </p:nvSpPr>
            <p:spPr bwMode="auto">
              <a:xfrm>
                <a:off x="51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" name="Line 242"/>
              <p:cNvSpPr>
                <a:spLocks noChangeShapeType="1"/>
              </p:cNvSpPr>
              <p:nvPr/>
            </p:nvSpPr>
            <p:spPr bwMode="auto">
              <a:xfrm>
                <a:off x="519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" name="Line 243"/>
              <p:cNvSpPr>
                <a:spLocks noChangeShapeType="1"/>
              </p:cNvSpPr>
              <p:nvPr/>
            </p:nvSpPr>
            <p:spPr bwMode="auto">
              <a:xfrm>
                <a:off x="521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" name="Line 244"/>
              <p:cNvSpPr>
                <a:spLocks noChangeShapeType="1"/>
              </p:cNvSpPr>
              <p:nvPr/>
            </p:nvSpPr>
            <p:spPr bwMode="auto">
              <a:xfrm>
                <a:off x="525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" name="Line 245"/>
              <p:cNvSpPr>
                <a:spLocks noChangeShapeType="1"/>
              </p:cNvSpPr>
              <p:nvPr/>
            </p:nvSpPr>
            <p:spPr bwMode="auto">
              <a:xfrm>
                <a:off x="5272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" name="Line 246"/>
              <p:cNvSpPr>
                <a:spLocks noChangeShapeType="1"/>
              </p:cNvSpPr>
              <p:nvPr/>
            </p:nvSpPr>
            <p:spPr bwMode="auto">
              <a:xfrm>
                <a:off x="528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" name="Line 247"/>
              <p:cNvSpPr>
                <a:spLocks noChangeShapeType="1"/>
              </p:cNvSpPr>
              <p:nvPr/>
            </p:nvSpPr>
            <p:spPr bwMode="auto">
              <a:xfrm>
                <a:off x="5330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" name="Line 248"/>
              <p:cNvSpPr>
                <a:spLocks noChangeShapeType="1"/>
              </p:cNvSpPr>
              <p:nvPr/>
            </p:nvSpPr>
            <p:spPr bwMode="auto">
              <a:xfrm>
                <a:off x="534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" name="Line 249"/>
              <p:cNvSpPr>
                <a:spLocks noChangeShapeType="1"/>
              </p:cNvSpPr>
              <p:nvPr/>
            </p:nvSpPr>
            <p:spPr bwMode="auto">
              <a:xfrm>
                <a:off x="536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" name="Line 250"/>
              <p:cNvSpPr>
                <a:spLocks noChangeShapeType="1"/>
              </p:cNvSpPr>
              <p:nvPr/>
            </p:nvSpPr>
            <p:spPr bwMode="auto">
              <a:xfrm>
                <a:off x="5404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" name="Line 251"/>
              <p:cNvSpPr>
                <a:spLocks noChangeShapeType="1"/>
              </p:cNvSpPr>
              <p:nvPr/>
            </p:nvSpPr>
            <p:spPr bwMode="auto">
              <a:xfrm>
                <a:off x="5425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" name="Line 252"/>
              <p:cNvSpPr>
                <a:spLocks noChangeShapeType="1"/>
              </p:cNvSpPr>
              <p:nvPr/>
            </p:nvSpPr>
            <p:spPr bwMode="auto">
              <a:xfrm>
                <a:off x="5441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" name="Line 253"/>
              <p:cNvSpPr>
                <a:spLocks noChangeShapeType="1"/>
              </p:cNvSpPr>
              <p:nvPr/>
            </p:nvSpPr>
            <p:spPr bwMode="auto">
              <a:xfrm>
                <a:off x="547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" name="Line 254"/>
              <p:cNvSpPr>
                <a:spLocks noChangeShapeType="1"/>
              </p:cNvSpPr>
              <p:nvPr/>
            </p:nvSpPr>
            <p:spPr bwMode="auto">
              <a:xfrm>
                <a:off x="549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" name="Line 255"/>
              <p:cNvSpPr>
                <a:spLocks noChangeShapeType="1"/>
              </p:cNvSpPr>
              <p:nvPr/>
            </p:nvSpPr>
            <p:spPr bwMode="auto">
              <a:xfrm>
                <a:off x="5519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" name="Line 256"/>
              <p:cNvSpPr>
                <a:spLocks noChangeShapeType="1"/>
              </p:cNvSpPr>
              <p:nvPr/>
            </p:nvSpPr>
            <p:spPr bwMode="auto">
              <a:xfrm>
                <a:off x="555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" name="Line 257"/>
              <p:cNvSpPr>
                <a:spLocks noChangeShapeType="1"/>
              </p:cNvSpPr>
              <p:nvPr/>
            </p:nvSpPr>
            <p:spPr bwMode="auto">
              <a:xfrm>
                <a:off x="5577" y="4143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" name="Line 258"/>
              <p:cNvSpPr>
                <a:spLocks noChangeShapeType="1"/>
              </p:cNvSpPr>
              <p:nvPr/>
            </p:nvSpPr>
            <p:spPr bwMode="auto">
              <a:xfrm>
                <a:off x="833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" name="Rectangle 259"/>
              <p:cNvSpPr>
                <a:spLocks noChangeArrowheads="1"/>
              </p:cNvSpPr>
              <p:nvPr/>
            </p:nvSpPr>
            <p:spPr bwMode="auto">
              <a:xfrm>
                <a:off x="779" y="418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2" name="Line 260"/>
              <p:cNvSpPr>
                <a:spLocks noChangeShapeType="1"/>
              </p:cNvSpPr>
              <p:nvPr/>
            </p:nvSpPr>
            <p:spPr bwMode="auto">
              <a:xfrm>
                <a:off x="1212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" name="Rectangle 261"/>
              <p:cNvSpPr>
                <a:spLocks noChangeArrowheads="1"/>
              </p:cNvSpPr>
              <p:nvPr/>
            </p:nvSpPr>
            <p:spPr bwMode="auto">
              <a:xfrm>
                <a:off x="1158" y="418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4" name="Line 262"/>
              <p:cNvSpPr>
                <a:spLocks noChangeShapeType="1"/>
              </p:cNvSpPr>
              <p:nvPr/>
            </p:nvSpPr>
            <p:spPr bwMode="auto">
              <a:xfrm>
                <a:off x="1592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" name="Rectangle 263"/>
              <p:cNvSpPr>
                <a:spLocks noChangeArrowheads="1"/>
              </p:cNvSpPr>
              <p:nvPr/>
            </p:nvSpPr>
            <p:spPr bwMode="auto">
              <a:xfrm>
                <a:off x="1538" y="418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6" name="Line 264"/>
              <p:cNvSpPr>
                <a:spLocks noChangeShapeType="1"/>
              </p:cNvSpPr>
              <p:nvPr/>
            </p:nvSpPr>
            <p:spPr bwMode="auto">
              <a:xfrm>
                <a:off x="1971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" name="Rectangle 265"/>
              <p:cNvSpPr>
                <a:spLocks noChangeArrowheads="1"/>
              </p:cNvSpPr>
              <p:nvPr/>
            </p:nvSpPr>
            <p:spPr bwMode="auto">
              <a:xfrm>
                <a:off x="1917" y="418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8" name="Line 266"/>
              <p:cNvSpPr>
                <a:spLocks noChangeShapeType="1"/>
              </p:cNvSpPr>
              <p:nvPr/>
            </p:nvSpPr>
            <p:spPr bwMode="auto">
              <a:xfrm>
                <a:off x="2350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" name="Rectangle 267"/>
              <p:cNvSpPr>
                <a:spLocks noChangeArrowheads="1"/>
              </p:cNvSpPr>
              <p:nvPr/>
            </p:nvSpPr>
            <p:spPr bwMode="auto">
              <a:xfrm>
                <a:off x="2296" y="418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0" name="Line 268"/>
              <p:cNvSpPr>
                <a:spLocks noChangeShapeType="1"/>
              </p:cNvSpPr>
              <p:nvPr/>
            </p:nvSpPr>
            <p:spPr bwMode="auto">
              <a:xfrm>
                <a:off x="2729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" name="Rectangle 269"/>
              <p:cNvSpPr>
                <a:spLocks noChangeArrowheads="1"/>
              </p:cNvSpPr>
              <p:nvPr/>
            </p:nvSpPr>
            <p:spPr bwMode="auto">
              <a:xfrm>
                <a:off x="2655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2" name="Line 270"/>
              <p:cNvSpPr>
                <a:spLocks noChangeShapeType="1"/>
              </p:cNvSpPr>
              <p:nvPr/>
            </p:nvSpPr>
            <p:spPr bwMode="auto">
              <a:xfrm>
                <a:off x="3108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" name="Rectangle 271"/>
              <p:cNvSpPr>
                <a:spLocks noChangeArrowheads="1"/>
              </p:cNvSpPr>
              <p:nvPr/>
            </p:nvSpPr>
            <p:spPr bwMode="auto">
              <a:xfrm>
                <a:off x="3034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4" name="Line 272"/>
              <p:cNvSpPr>
                <a:spLocks noChangeShapeType="1"/>
              </p:cNvSpPr>
              <p:nvPr/>
            </p:nvSpPr>
            <p:spPr bwMode="auto">
              <a:xfrm>
                <a:off x="3488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" name="Rectangle 273"/>
              <p:cNvSpPr>
                <a:spLocks noChangeArrowheads="1"/>
              </p:cNvSpPr>
              <p:nvPr/>
            </p:nvSpPr>
            <p:spPr bwMode="auto">
              <a:xfrm>
                <a:off x="3414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6" name="Line 274"/>
              <p:cNvSpPr>
                <a:spLocks noChangeShapeType="1"/>
              </p:cNvSpPr>
              <p:nvPr/>
            </p:nvSpPr>
            <p:spPr bwMode="auto">
              <a:xfrm>
                <a:off x="3867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" name="Rectangle 275"/>
              <p:cNvSpPr>
                <a:spLocks noChangeArrowheads="1"/>
              </p:cNvSpPr>
              <p:nvPr/>
            </p:nvSpPr>
            <p:spPr bwMode="auto">
              <a:xfrm>
                <a:off x="3793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8" name="Line 276"/>
              <p:cNvSpPr>
                <a:spLocks noChangeShapeType="1"/>
              </p:cNvSpPr>
              <p:nvPr/>
            </p:nvSpPr>
            <p:spPr bwMode="auto">
              <a:xfrm>
                <a:off x="4246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" name="Rectangle 277"/>
              <p:cNvSpPr>
                <a:spLocks noChangeArrowheads="1"/>
              </p:cNvSpPr>
              <p:nvPr/>
            </p:nvSpPr>
            <p:spPr bwMode="auto">
              <a:xfrm>
                <a:off x="4172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0" name="Line 278"/>
              <p:cNvSpPr>
                <a:spLocks noChangeShapeType="1"/>
              </p:cNvSpPr>
              <p:nvPr/>
            </p:nvSpPr>
            <p:spPr bwMode="auto">
              <a:xfrm>
                <a:off x="4625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" name="Rectangle 279"/>
              <p:cNvSpPr>
                <a:spLocks noChangeArrowheads="1"/>
              </p:cNvSpPr>
              <p:nvPr/>
            </p:nvSpPr>
            <p:spPr bwMode="auto">
              <a:xfrm>
                <a:off x="4551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2" name="Line 280"/>
              <p:cNvSpPr>
                <a:spLocks noChangeShapeType="1"/>
              </p:cNvSpPr>
              <p:nvPr/>
            </p:nvSpPr>
            <p:spPr bwMode="auto">
              <a:xfrm>
                <a:off x="5005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" name="Rectangle 281"/>
              <p:cNvSpPr>
                <a:spLocks noChangeArrowheads="1"/>
              </p:cNvSpPr>
              <p:nvPr/>
            </p:nvSpPr>
            <p:spPr bwMode="auto">
              <a:xfrm>
                <a:off x="4931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4" name="Line 282"/>
              <p:cNvSpPr>
                <a:spLocks noChangeShapeType="1"/>
              </p:cNvSpPr>
              <p:nvPr/>
            </p:nvSpPr>
            <p:spPr bwMode="auto">
              <a:xfrm>
                <a:off x="5384" y="4143"/>
                <a:ext cx="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" name="Rectangle 283"/>
              <p:cNvSpPr>
                <a:spLocks noChangeArrowheads="1"/>
              </p:cNvSpPr>
              <p:nvPr/>
            </p:nvSpPr>
            <p:spPr bwMode="auto">
              <a:xfrm>
                <a:off x="5310" y="4187"/>
                <a:ext cx="14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6" name="Rectangle 284"/>
              <p:cNvSpPr>
                <a:spLocks noChangeArrowheads="1"/>
              </p:cNvSpPr>
              <p:nvPr/>
            </p:nvSpPr>
            <p:spPr bwMode="auto">
              <a:xfrm>
                <a:off x="3130" y="4278"/>
                <a:ext cx="14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7" name="Line 285"/>
              <p:cNvSpPr>
                <a:spLocks noChangeShapeType="1"/>
              </p:cNvSpPr>
              <p:nvPr/>
            </p:nvSpPr>
            <p:spPr bwMode="auto">
              <a:xfrm flipV="1">
                <a:off x="833" y="1701"/>
                <a:ext cx="0" cy="24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" name="Line 286"/>
              <p:cNvSpPr>
                <a:spLocks noChangeShapeType="1"/>
              </p:cNvSpPr>
              <p:nvPr/>
            </p:nvSpPr>
            <p:spPr bwMode="auto">
              <a:xfrm flipH="1">
                <a:off x="803" y="411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" name="Line 287"/>
              <p:cNvSpPr>
                <a:spLocks noChangeShapeType="1"/>
              </p:cNvSpPr>
              <p:nvPr/>
            </p:nvSpPr>
            <p:spPr bwMode="auto">
              <a:xfrm flipH="1">
                <a:off x="803" y="409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" name="Line 288"/>
              <p:cNvSpPr>
                <a:spLocks noChangeShapeType="1"/>
              </p:cNvSpPr>
              <p:nvPr/>
            </p:nvSpPr>
            <p:spPr bwMode="auto">
              <a:xfrm flipH="1">
                <a:off x="803" y="406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" name="Line 289"/>
              <p:cNvSpPr>
                <a:spLocks noChangeShapeType="1"/>
              </p:cNvSpPr>
              <p:nvPr/>
            </p:nvSpPr>
            <p:spPr bwMode="auto">
              <a:xfrm flipH="1">
                <a:off x="803" y="404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" name="Line 290"/>
              <p:cNvSpPr>
                <a:spLocks noChangeShapeType="1"/>
              </p:cNvSpPr>
              <p:nvPr/>
            </p:nvSpPr>
            <p:spPr bwMode="auto">
              <a:xfrm flipH="1">
                <a:off x="803" y="399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" name="Line 291"/>
              <p:cNvSpPr>
                <a:spLocks noChangeShapeType="1"/>
              </p:cNvSpPr>
              <p:nvPr/>
            </p:nvSpPr>
            <p:spPr bwMode="auto">
              <a:xfrm flipH="1">
                <a:off x="803" y="397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" name="Line 292"/>
              <p:cNvSpPr>
                <a:spLocks noChangeShapeType="1"/>
              </p:cNvSpPr>
              <p:nvPr/>
            </p:nvSpPr>
            <p:spPr bwMode="auto">
              <a:xfrm flipH="1">
                <a:off x="803" y="394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" name="Line 293"/>
              <p:cNvSpPr>
                <a:spLocks noChangeShapeType="1"/>
              </p:cNvSpPr>
              <p:nvPr/>
            </p:nvSpPr>
            <p:spPr bwMode="auto">
              <a:xfrm flipH="1">
                <a:off x="803" y="392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" name="Line 294"/>
              <p:cNvSpPr>
                <a:spLocks noChangeShapeType="1"/>
              </p:cNvSpPr>
              <p:nvPr/>
            </p:nvSpPr>
            <p:spPr bwMode="auto">
              <a:xfrm flipH="1">
                <a:off x="803" y="387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" name="Line 295"/>
              <p:cNvSpPr>
                <a:spLocks noChangeShapeType="1"/>
              </p:cNvSpPr>
              <p:nvPr/>
            </p:nvSpPr>
            <p:spPr bwMode="auto">
              <a:xfrm flipH="1">
                <a:off x="803" y="384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" name="Line 296"/>
              <p:cNvSpPr>
                <a:spLocks noChangeShapeType="1"/>
              </p:cNvSpPr>
              <p:nvPr/>
            </p:nvSpPr>
            <p:spPr bwMode="auto">
              <a:xfrm flipH="1">
                <a:off x="803" y="382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" name="Line 297"/>
              <p:cNvSpPr>
                <a:spLocks noChangeShapeType="1"/>
              </p:cNvSpPr>
              <p:nvPr/>
            </p:nvSpPr>
            <p:spPr bwMode="auto">
              <a:xfrm flipH="1">
                <a:off x="803" y="380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" name="Line 298"/>
              <p:cNvSpPr>
                <a:spLocks noChangeShapeType="1"/>
              </p:cNvSpPr>
              <p:nvPr/>
            </p:nvSpPr>
            <p:spPr bwMode="auto">
              <a:xfrm flipH="1">
                <a:off x="803" y="375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" name="Line 299"/>
              <p:cNvSpPr>
                <a:spLocks noChangeShapeType="1"/>
              </p:cNvSpPr>
              <p:nvPr/>
            </p:nvSpPr>
            <p:spPr bwMode="auto">
              <a:xfrm flipH="1">
                <a:off x="803" y="372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" name="Line 300"/>
              <p:cNvSpPr>
                <a:spLocks noChangeShapeType="1"/>
              </p:cNvSpPr>
              <p:nvPr/>
            </p:nvSpPr>
            <p:spPr bwMode="auto">
              <a:xfrm flipH="1">
                <a:off x="803" y="370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" name="Line 301"/>
              <p:cNvSpPr>
                <a:spLocks noChangeShapeType="1"/>
              </p:cNvSpPr>
              <p:nvPr/>
            </p:nvSpPr>
            <p:spPr bwMode="auto">
              <a:xfrm flipH="1">
                <a:off x="803" y="367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" name="Line 302"/>
              <p:cNvSpPr>
                <a:spLocks noChangeShapeType="1"/>
              </p:cNvSpPr>
              <p:nvPr/>
            </p:nvSpPr>
            <p:spPr bwMode="auto">
              <a:xfrm flipH="1">
                <a:off x="803" y="362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" name="Line 303"/>
              <p:cNvSpPr>
                <a:spLocks noChangeShapeType="1"/>
              </p:cNvSpPr>
              <p:nvPr/>
            </p:nvSpPr>
            <p:spPr bwMode="auto">
              <a:xfrm flipH="1">
                <a:off x="803" y="360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" name="Line 304"/>
              <p:cNvSpPr>
                <a:spLocks noChangeShapeType="1"/>
              </p:cNvSpPr>
              <p:nvPr/>
            </p:nvSpPr>
            <p:spPr bwMode="auto">
              <a:xfrm flipH="1">
                <a:off x="803" y="358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" name="Line 305"/>
              <p:cNvSpPr>
                <a:spLocks noChangeShapeType="1"/>
              </p:cNvSpPr>
              <p:nvPr/>
            </p:nvSpPr>
            <p:spPr bwMode="auto">
              <a:xfrm flipH="1">
                <a:off x="803" y="355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" name="Line 306"/>
              <p:cNvSpPr>
                <a:spLocks noChangeShapeType="1"/>
              </p:cNvSpPr>
              <p:nvPr/>
            </p:nvSpPr>
            <p:spPr bwMode="auto">
              <a:xfrm flipH="1">
                <a:off x="803" y="350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" name="Line 307"/>
              <p:cNvSpPr>
                <a:spLocks noChangeShapeType="1"/>
              </p:cNvSpPr>
              <p:nvPr/>
            </p:nvSpPr>
            <p:spPr bwMode="auto">
              <a:xfrm flipH="1">
                <a:off x="803" y="348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" name="Line 308"/>
              <p:cNvSpPr>
                <a:spLocks noChangeShapeType="1"/>
              </p:cNvSpPr>
              <p:nvPr/>
            </p:nvSpPr>
            <p:spPr bwMode="auto">
              <a:xfrm flipH="1">
                <a:off x="803" y="345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" name="Line 309"/>
              <p:cNvSpPr>
                <a:spLocks noChangeShapeType="1"/>
              </p:cNvSpPr>
              <p:nvPr/>
            </p:nvSpPr>
            <p:spPr bwMode="auto">
              <a:xfrm flipH="1">
                <a:off x="803" y="343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" name="Line 310"/>
              <p:cNvSpPr>
                <a:spLocks noChangeShapeType="1"/>
              </p:cNvSpPr>
              <p:nvPr/>
            </p:nvSpPr>
            <p:spPr bwMode="auto">
              <a:xfrm flipH="1">
                <a:off x="803" y="338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" name="Line 311"/>
              <p:cNvSpPr>
                <a:spLocks noChangeShapeType="1"/>
              </p:cNvSpPr>
              <p:nvPr/>
            </p:nvSpPr>
            <p:spPr bwMode="auto">
              <a:xfrm flipH="1">
                <a:off x="803" y="336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" name="Line 312"/>
              <p:cNvSpPr>
                <a:spLocks noChangeShapeType="1"/>
              </p:cNvSpPr>
              <p:nvPr/>
            </p:nvSpPr>
            <p:spPr bwMode="auto">
              <a:xfrm flipH="1">
                <a:off x="803" y="333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" name="Line 313"/>
              <p:cNvSpPr>
                <a:spLocks noChangeShapeType="1"/>
              </p:cNvSpPr>
              <p:nvPr/>
            </p:nvSpPr>
            <p:spPr bwMode="auto">
              <a:xfrm flipH="1">
                <a:off x="803" y="331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" name="Line 314"/>
              <p:cNvSpPr>
                <a:spLocks noChangeShapeType="1"/>
              </p:cNvSpPr>
              <p:nvPr/>
            </p:nvSpPr>
            <p:spPr bwMode="auto">
              <a:xfrm flipH="1">
                <a:off x="803" y="326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" name="Line 315"/>
              <p:cNvSpPr>
                <a:spLocks noChangeShapeType="1"/>
              </p:cNvSpPr>
              <p:nvPr/>
            </p:nvSpPr>
            <p:spPr bwMode="auto">
              <a:xfrm flipH="1">
                <a:off x="803" y="323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" name="Line 316"/>
              <p:cNvSpPr>
                <a:spLocks noChangeShapeType="1"/>
              </p:cNvSpPr>
              <p:nvPr/>
            </p:nvSpPr>
            <p:spPr bwMode="auto">
              <a:xfrm flipH="1">
                <a:off x="803" y="321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" name="Line 317"/>
              <p:cNvSpPr>
                <a:spLocks noChangeShapeType="1"/>
              </p:cNvSpPr>
              <p:nvPr/>
            </p:nvSpPr>
            <p:spPr bwMode="auto">
              <a:xfrm flipH="1">
                <a:off x="803" y="319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" name="Line 318"/>
              <p:cNvSpPr>
                <a:spLocks noChangeShapeType="1"/>
              </p:cNvSpPr>
              <p:nvPr/>
            </p:nvSpPr>
            <p:spPr bwMode="auto">
              <a:xfrm flipH="1">
                <a:off x="803" y="314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" name="Line 319"/>
              <p:cNvSpPr>
                <a:spLocks noChangeShapeType="1"/>
              </p:cNvSpPr>
              <p:nvPr/>
            </p:nvSpPr>
            <p:spPr bwMode="auto">
              <a:xfrm flipH="1">
                <a:off x="803" y="311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" name="Line 320"/>
              <p:cNvSpPr>
                <a:spLocks noChangeShapeType="1"/>
              </p:cNvSpPr>
              <p:nvPr/>
            </p:nvSpPr>
            <p:spPr bwMode="auto">
              <a:xfrm flipH="1">
                <a:off x="803" y="309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" name="Line 321"/>
              <p:cNvSpPr>
                <a:spLocks noChangeShapeType="1"/>
              </p:cNvSpPr>
              <p:nvPr/>
            </p:nvSpPr>
            <p:spPr bwMode="auto">
              <a:xfrm flipH="1">
                <a:off x="803" y="306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" name="Line 322"/>
              <p:cNvSpPr>
                <a:spLocks noChangeShapeType="1"/>
              </p:cNvSpPr>
              <p:nvPr/>
            </p:nvSpPr>
            <p:spPr bwMode="auto">
              <a:xfrm flipH="1">
                <a:off x="803" y="301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" name="Line 323"/>
              <p:cNvSpPr>
                <a:spLocks noChangeShapeType="1"/>
              </p:cNvSpPr>
              <p:nvPr/>
            </p:nvSpPr>
            <p:spPr bwMode="auto">
              <a:xfrm flipH="1">
                <a:off x="803" y="299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" name="Line 324"/>
              <p:cNvSpPr>
                <a:spLocks noChangeShapeType="1"/>
              </p:cNvSpPr>
              <p:nvPr/>
            </p:nvSpPr>
            <p:spPr bwMode="auto">
              <a:xfrm flipH="1">
                <a:off x="803" y="297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" name="Line 325"/>
              <p:cNvSpPr>
                <a:spLocks noChangeShapeType="1"/>
              </p:cNvSpPr>
              <p:nvPr/>
            </p:nvSpPr>
            <p:spPr bwMode="auto">
              <a:xfrm flipH="1">
                <a:off x="803" y="294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" name="Line 326"/>
              <p:cNvSpPr>
                <a:spLocks noChangeShapeType="1"/>
              </p:cNvSpPr>
              <p:nvPr/>
            </p:nvSpPr>
            <p:spPr bwMode="auto">
              <a:xfrm flipH="1">
                <a:off x="803" y="289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" name="Line 327"/>
              <p:cNvSpPr>
                <a:spLocks noChangeShapeType="1"/>
              </p:cNvSpPr>
              <p:nvPr/>
            </p:nvSpPr>
            <p:spPr bwMode="auto">
              <a:xfrm flipH="1">
                <a:off x="803" y="287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" name="Line 328"/>
              <p:cNvSpPr>
                <a:spLocks noChangeShapeType="1"/>
              </p:cNvSpPr>
              <p:nvPr/>
            </p:nvSpPr>
            <p:spPr bwMode="auto">
              <a:xfrm flipH="1">
                <a:off x="803" y="284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" name="Line 329"/>
              <p:cNvSpPr>
                <a:spLocks noChangeShapeType="1"/>
              </p:cNvSpPr>
              <p:nvPr/>
            </p:nvSpPr>
            <p:spPr bwMode="auto">
              <a:xfrm flipH="1">
                <a:off x="803" y="282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" name="Line 330"/>
              <p:cNvSpPr>
                <a:spLocks noChangeShapeType="1"/>
              </p:cNvSpPr>
              <p:nvPr/>
            </p:nvSpPr>
            <p:spPr bwMode="auto">
              <a:xfrm flipH="1">
                <a:off x="803" y="277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" name="Line 331"/>
              <p:cNvSpPr>
                <a:spLocks noChangeShapeType="1"/>
              </p:cNvSpPr>
              <p:nvPr/>
            </p:nvSpPr>
            <p:spPr bwMode="auto">
              <a:xfrm flipH="1">
                <a:off x="803" y="275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" name="Line 332"/>
              <p:cNvSpPr>
                <a:spLocks noChangeShapeType="1"/>
              </p:cNvSpPr>
              <p:nvPr/>
            </p:nvSpPr>
            <p:spPr bwMode="auto">
              <a:xfrm flipH="1">
                <a:off x="803" y="272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" name="Line 333"/>
              <p:cNvSpPr>
                <a:spLocks noChangeShapeType="1"/>
              </p:cNvSpPr>
              <p:nvPr/>
            </p:nvSpPr>
            <p:spPr bwMode="auto">
              <a:xfrm flipH="1">
                <a:off x="803" y="270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" name="Line 334"/>
              <p:cNvSpPr>
                <a:spLocks noChangeShapeType="1"/>
              </p:cNvSpPr>
              <p:nvPr/>
            </p:nvSpPr>
            <p:spPr bwMode="auto">
              <a:xfrm flipH="1">
                <a:off x="803" y="265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" name="Line 335"/>
              <p:cNvSpPr>
                <a:spLocks noChangeShapeType="1"/>
              </p:cNvSpPr>
              <p:nvPr/>
            </p:nvSpPr>
            <p:spPr bwMode="auto">
              <a:xfrm flipH="1">
                <a:off x="803" y="262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" name="Line 336"/>
              <p:cNvSpPr>
                <a:spLocks noChangeShapeType="1"/>
              </p:cNvSpPr>
              <p:nvPr/>
            </p:nvSpPr>
            <p:spPr bwMode="auto">
              <a:xfrm flipH="1">
                <a:off x="803" y="260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" name="Line 337"/>
              <p:cNvSpPr>
                <a:spLocks noChangeShapeType="1"/>
              </p:cNvSpPr>
              <p:nvPr/>
            </p:nvSpPr>
            <p:spPr bwMode="auto">
              <a:xfrm flipH="1">
                <a:off x="803" y="258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" name="Line 338"/>
              <p:cNvSpPr>
                <a:spLocks noChangeShapeType="1"/>
              </p:cNvSpPr>
              <p:nvPr/>
            </p:nvSpPr>
            <p:spPr bwMode="auto">
              <a:xfrm flipH="1">
                <a:off x="803" y="253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" name="Line 339"/>
              <p:cNvSpPr>
                <a:spLocks noChangeShapeType="1"/>
              </p:cNvSpPr>
              <p:nvPr/>
            </p:nvSpPr>
            <p:spPr bwMode="auto">
              <a:xfrm flipH="1">
                <a:off x="803" y="250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" name="Line 340"/>
              <p:cNvSpPr>
                <a:spLocks noChangeShapeType="1"/>
              </p:cNvSpPr>
              <p:nvPr/>
            </p:nvSpPr>
            <p:spPr bwMode="auto">
              <a:xfrm flipH="1">
                <a:off x="803" y="248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" name="Line 341"/>
              <p:cNvSpPr>
                <a:spLocks noChangeShapeType="1"/>
              </p:cNvSpPr>
              <p:nvPr/>
            </p:nvSpPr>
            <p:spPr bwMode="auto">
              <a:xfrm flipH="1">
                <a:off x="803" y="246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" name="Line 342"/>
              <p:cNvSpPr>
                <a:spLocks noChangeShapeType="1"/>
              </p:cNvSpPr>
              <p:nvPr/>
            </p:nvSpPr>
            <p:spPr bwMode="auto">
              <a:xfrm flipH="1">
                <a:off x="803" y="240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" name="Line 343"/>
              <p:cNvSpPr>
                <a:spLocks noChangeShapeType="1"/>
              </p:cNvSpPr>
              <p:nvPr/>
            </p:nvSpPr>
            <p:spPr bwMode="auto">
              <a:xfrm flipH="1">
                <a:off x="803" y="238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" name="Line 344"/>
              <p:cNvSpPr>
                <a:spLocks noChangeShapeType="1"/>
              </p:cNvSpPr>
              <p:nvPr/>
            </p:nvSpPr>
            <p:spPr bwMode="auto">
              <a:xfrm flipH="1">
                <a:off x="803" y="236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" name="Line 345"/>
              <p:cNvSpPr>
                <a:spLocks noChangeShapeType="1"/>
              </p:cNvSpPr>
              <p:nvPr/>
            </p:nvSpPr>
            <p:spPr bwMode="auto">
              <a:xfrm flipH="1">
                <a:off x="803" y="233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" name="Line 346"/>
              <p:cNvSpPr>
                <a:spLocks noChangeShapeType="1"/>
              </p:cNvSpPr>
              <p:nvPr/>
            </p:nvSpPr>
            <p:spPr bwMode="auto">
              <a:xfrm flipH="1">
                <a:off x="803" y="228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" name="Line 347"/>
              <p:cNvSpPr>
                <a:spLocks noChangeShapeType="1"/>
              </p:cNvSpPr>
              <p:nvPr/>
            </p:nvSpPr>
            <p:spPr bwMode="auto">
              <a:xfrm flipH="1">
                <a:off x="803" y="226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" name="Line 348"/>
              <p:cNvSpPr>
                <a:spLocks noChangeShapeType="1"/>
              </p:cNvSpPr>
              <p:nvPr/>
            </p:nvSpPr>
            <p:spPr bwMode="auto">
              <a:xfrm flipH="1">
                <a:off x="803" y="224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" name="Line 349"/>
              <p:cNvSpPr>
                <a:spLocks noChangeShapeType="1"/>
              </p:cNvSpPr>
              <p:nvPr/>
            </p:nvSpPr>
            <p:spPr bwMode="auto">
              <a:xfrm flipH="1">
                <a:off x="803" y="221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" name="Line 350"/>
              <p:cNvSpPr>
                <a:spLocks noChangeShapeType="1"/>
              </p:cNvSpPr>
              <p:nvPr/>
            </p:nvSpPr>
            <p:spPr bwMode="auto">
              <a:xfrm flipH="1">
                <a:off x="803" y="2165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" name="Line 351"/>
              <p:cNvSpPr>
                <a:spLocks noChangeShapeType="1"/>
              </p:cNvSpPr>
              <p:nvPr/>
            </p:nvSpPr>
            <p:spPr bwMode="auto">
              <a:xfrm flipH="1">
                <a:off x="803" y="214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" name="Line 352"/>
              <p:cNvSpPr>
                <a:spLocks noChangeShapeType="1"/>
              </p:cNvSpPr>
              <p:nvPr/>
            </p:nvSpPr>
            <p:spPr bwMode="auto">
              <a:xfrm flipH="1">
                <a:off x="803" y="211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" name="Line 353"/>
              <p:cNvSpPr>
                <a:spLocks noChangeShapeType="1"/>
              </p:cNvSpPr>
              <p:nvPr/>
            </p:nvSpPr>
            <p:spPr bwMode="auto">
              <a:xfrm flipH="1">
                <a:off x="803" y="209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" name="Line 354"/>
              <p:cNvSpPr>
                <a:spLocks noChangeShapeType="1"/>
              </p:cNvSpPr>
              <p:nvPr/>
            </p:nvSpPr>
            <p:spPr bwMode="auto">
              <a:xfrm flipH="1">
                <a:off x="803" y="2043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" name="Line 355"/>
              <p:cNvSpPr>
                <a:spLocks noChangeShapeType="1"/>
              </p:cNvSpPr>
              <p:nvPr/>
            </p:nvSpPr>
            <p:spPr bwMode="auto">
              <a:xfrm flipH="1">
                <a:off x="803" y="202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" name="Line 356"/>
              <p:cNvSpPr>
                <a:spLocks noChangeShapeType="1"/>
              </p:cNvSpPr>
              <p:nvPr/>
            </p:nvSpPr>
            <p:spPr bwMode="auto">
              <a:xfrm flipH="1">
                <a:off x="803" y="199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" name="Line 357"/>
              <p:cNvSpPr>
                <a:spLocks noChangeShapeType="1"/>
              </p:cNvSpPr>
              <p:nvPr/>
            </p:nvSpPr>
            <p:spPr bwMode="auto">
              <a:xfrm flipH="1">
                <a:off x="803" y="197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" name="Line 358"/>
              <p:cNvSpPr>
                <a:spLocks noChangeShapeType="1"/>
              </p:cNvSpPr>
              <p:nvPr/>
            </p:nvSpPr>
            <p:spPr bwMode="auto">
              <a:xfrm flipH="1">
                <a:off x="803" y="1921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" name="Line 359"/>
              <p:cNvSpPr>
                <a:spLocks noChangeShapeType="1"/>
              </p:cNvSpPr>
              <p:nvPr/>
            </p:nvSpPr>
            <p:spPr bwMode="auto">
              <a:xfrm flipH="1">
                <a:off x="803" y="189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" name="Line 360"/>
              <p:cNvSpPr>
                <a:spLocks noChangeShapeType="1"/>
              </p:cNvSpPr>
              <p:nvPr/>
            </p:nvSpPr>
            <p:spPr bwMode="auto">
              <a:xfrm flipH="1">
                <a:off x="803" y="1874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" name="Line 361"/>
              <p:cNvSpPr>
                <a:spLocks noChangeShapeType="1"/>
              </p:cNvSpPr>
              <p:nvPr/>
            </p:nvSpPr>
            <p:spPr bwMode="auto">
              <a:xfrm flipH="1">
                <a:off x="803" y="185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" name="Line 362"/>
              <p:cNvSpPr>
                <a:spLocks noChangeShapeType="1"/>
              </p:cNvSpPr>
              <p:nvPr/>
            </p:nvSpPr>
            <p:spPr bwMode="auto">
              <a:xfrm flipH="1">
                <a:off x="803" y="1800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" name="Line 363"/>
              <p:cNvSpPr>
                <a:spLocks noChangeShapeType="1"/>
              </p:cNvSpPr>
              <p:nvPr/>
            </p:nvSpPr>
            <p:spPr bwMode="auto">
              <a:xfrm flipH="1">
                <a:off x="803" y="177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" name="Line 364"/>
              <p:cNvSpPr>
                <a:spLocks noChangeShapeType="1"/>
              </p:cNvSpPr>
              <p:nvPr/>
            </p:nvSpPr>
            <p:spPr bwMode="auto">
              <a:xfrm flipH="1">
                <a:off x="803" y="1752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" name="Line 365"/>
              <p:cNvSpPr>
                <a:spLocks noChangeShapeType="1"/>
              </p:cNvSpPr>
              <p:nvPr/>
            </p:nvSpPr>
            <p:spPr bwMode="auto">
              <a:xfrm flipH="1">
                <a:off x="803" y="1728"/>
                <a:ext cx="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" name="Line 366"/>
              <p:cNvSpPr>
                <a:spLocks noChangeShapeType="1"/>
              </p:cNvSpPr>
              <p:nvPr/>
            </p:nvSpPr>
            <p:spPr bwMode="auto">
              <a:xfrm flipH="1">
                <a:off x="789" y="4139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" name="Rectangle 367"/>
              <p:cNvSpPr>
                <a:spLocks noChangeArrowheads="1"/>
              </p:cNvSpPr>
              <p:nvPr/>
            </p:nvSpPr>
            <p:spPr bwMode="auto">
              <a:xfrm>
                <a:off x="718" y="4102"/>
                <a:ext cx="7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0" name="Line 368"/>
              <p:cNvSpPr>
                <a:spLocks noChangeShapeType="1"/>
              </p:cNvSpPr>
              <p:nvPr/>
            </p:nvSpPr>
            <p:spPr bwMode="auto">
              <a:xfrm flipH="1">
                <a:off x="789" y="4017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" name="Rectangle 369"/>
              <p:cNvSpPr>
                <a:spLocks noChangeArrowheads="1"/>
              </p:cNvSpPr>
              <p:nvPr/>
            </p:nvSpPr>
            <p:spPr bwMode="auto">
              <a:xfrm>
                <a:off x="718" y="3980"/>
                <a:ext cx="7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" name="Line 370"/>
              <p:cNvSpPr>
                <a:spLocks noChangeShapeType="1"/>
              </p:cNvSpPr>
              <p:nvPr/>
            </p:nvSpPr>
            <p:spPr bwMode="auto">
              <a:xfrm flipH="1">
                <a:off x="789" y="3895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" name="Rectangle 371"/>
              <p:cNvSpPr>
                <a:spLocks noChangeArrowheads="1"/>
              </p:cNvSpPr>
              <p:nvPr/>
            </p:nvSpPr>
            <p:spPr bwMode="auto">
              <a:xfrm>
                <a:off x="681" y="3858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" name="Line 372"/>
              <p:cNvSpPr>
                <a:spLocks noChangeShapeType="1"/>
              </p:cNvSpPr>
              <p:nvPr/>
            </p:nvSpPr>
            <p:spPr bwMode="auto">
              <a:xfrm flipH="1">
                <a:off x="789" y="3774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" name="Rectangle 373"/>
              <p:cNvSpPr>
                <a:spLocks noChangeArrowheads="1"/>
              </p:cNvSpPr>
              <p:nvPr/>
            </p:nvSpPr>
            <p:spPr bwMode="auto">
              <a:xfrm>
                <a:off x="681" y="3736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6" name="Line 374"/>
              <p:cNvSpPr>
                <a:spLocks noChangeShapeType="1"/>
              </p:cNvSpPr>
              <p:nvPr/>
            </p:nvSpPr>
            <p:spPr bwMode="auto">
              <a:xfrm flipH="1">
                <a:off x="789" y="3652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" name="Rectangle 375"/>
              <p:cNvSpPr>
                <a:spLocks noChangeArrowheads="1"/>
              </p:cNvSpPr>
              <p:nvPr/>
            </p:nvSpPr>
            <p:spPr bwMode="auto">
              <a:xfrm>
                <a:off x="681" y="3614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8" name="Line 376"/>
              <p:cNvSpPr>
                <a:spLocks noChangeShapeType="1"/>
              </p:cNvSpPr>
              <p:nvPr/>
            </p:nvSpPr>
            <p:spPr bwMode="auto">
              <a:xfrm flipH="1">
                <a:off x="789" y="3530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" name="Rectangle 377"/>
              <p:cNvSpPr>
                <a:spLocks noChangeArrowheads="1"/>
              </p:cNvSpPr>
              <p:nvPr/>
            </p:nvSpPr>
            <p:spPr bwMode="auto">
              <a:xfrm>
                <a:off x="681" y="3492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0" name="Line 378"/>
              <p:cNvSpPr>
                <a:spLocks noChangeShapeType="1"/>
              </p:cNvSpPr>
              <p:nvPr/>
            </p:nvSpPr>
            <p:spPr bwMode="auto">
              <a:xfrm flipH="1">
                <a:off x="789" y="3408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" name="Rectangle 379"/>
              <p:cNvSpPr>
                <a:spLocks noChangeArrowheads="1"/>
              </p:cNvSpPr>
              <p:nvPr/>
            </p:nvSpPr>
            <p:spPr bwMode="auto">
              <a:xfrm>
                <a:off x="681" y="3371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2" name="Line 380"/>
              <p:cNvSpPr>
                <a:spLocks noChangeShapeType="1"/>
              </p:cNvSpPr>
              <p:nvPr/>
            </p:nvSpPr>
            <p:spPr bwMode="auto">
              <a:xfrm flipH="1">
                <a:off x="789" y="3286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" name="Rectangle 381"/>
              <p:cNvSpPr>
                <a:spLocks noChangeArrowheads="1"/>
              </p:cNvSpPr>
              <p:nvPr/>
            </p:nvSpPr>
            <p:spPr bwMode="auto">
              <a:xfrm>
                <a:off x="681" y="3249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4" name="Line 382"/>
              <p:cNvSpPr>
                <a:spLocks noChangeShapeType="1"/>
              </p:cNvSpPr>
              <p:nvPr/>
            </p:nvSpPr>
            <p:spPr bwMode="auto">
              <a:xfrm flipH="1">
                <a:off x="789" y="3164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" name="Rectangle 383"/>
              <p:cNvSpPr>
                <a:spLocks noChangeArrowheads="1"/>
              </p:cNvSpPr>
              <p:nvPr/>
            </p:nvSpPr>
            <p:spPr bwMode="auto">
              <a:xfrm>
                <a:off x="681" y="312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6" name="Line 384"/>
              <p:cNvSpPr>
                <a:spLocks noChangeShapeType="1"/>
              </p:cNvSpPr>
              <p:nvPr/>
            </p:nvSpPr>
            <p:spPr bwMode="auto">
              <a:xfrm flipH="1">
                <a:off x="789" y="3042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" name="Rectangle 385"/>
              <p:cNvSpPr>
                <a:spLocks noChangeArrowheads="1"/>
              </p:cNvSpPr>
              <p:nvPr/>
            </p:nvSpPr>
            <p:spPr bwMode="auto">
              <a:xfrm>
                <a:off x="681" y="3005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8" name="Line 386"/>
              <p:cNvSpPr>
                <a:spLocks noChangeShapeType="1"/>
              </p:cNvSpPr>
              <p:nvPr/>
            </p:nvSpPr>
            <p:spPr bwMode="auto">
              <a:xfrm flipH="1">
                <a:off x="789" y="2920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" name="Rectangle 387"/>
              <p:cNvSpPr>
                <a:spLocks noChangeArrowheads="1"/>
              </p:cNvSpPr>
              <p:nvPr/>
            </p:nvSpPr>
            <p:spPr bwMode="auto">
              <a:xfrm>
                <a:off x="681" y="2883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0" name="Line 388"/>
              <p:cNvSpPr>
                <a:spLocks noChangeShapeType="1"/>
              </p:cNvSpPr>
              <p:nvPr/>
            </p:nvSpPr>
            <p:spPr bwMode="auto">
              <a:xfrm flipH="1">
                <a:off x="789" y="2798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" name="Rectangle 389"/>
              <p:cNvSpPr>
                <a:spLocks noChangeArrowheads="1"/>
              </p:cNvSpPr>
              <p:nvPr/>
            </p:nvSpPr>
            <p:spPr bwMode="auto">
              <a:xfrm>
                <a:off x="681" y="2761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2" name="Line 390"/>
              <p:cNvSpPr>
                <a:spLocks noChangeShapeType="1"/>
              </p:cNvSpPr>
              <p:nvPr/>
            </p:nvSpPr>
            <p:spPr bwMode="auto">
              <a:xfrm flipH="1">
                <a:off x="789" y="2677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" name="Rectangle 391"/>
              <p:cNvSpPr>
                <a:spLocks noChangeArrowheads="1"/>
              </p:cNvSpPr>
              <p:nvPr/>
            </p:nvSpPr>
            <p:spPr bwMode="auto">
              <a:xfrm>
                <a:off x="681" y="2639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4" name="Line 392"/>
              <p:cNvSpPr>
                <a:spLocks noChangeShapeType="1"/>
              </p:cNvSpPr>
              <p:nvPr/>
            </p:nvSpPr>
            <p:spPr bwMode="auto">
              <a:xfrm flipH="1">
                <a:off x="789" y="2555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" name="Rectangle 393"/>
              <p:cNvSpPr>
                <a:spLocks noChangeArrowheads="1"/>
              </p:cNvSpPr>
              <p:nvPr/>
            </p:nvSpPr>
            <p:spPr bwMode="auto">
              <a:xfrm>
                <a:off x="681" y="2517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6" name="Line 394"/>
              <p:cNvSpPr>
                <a:spLocks noChangeShapeType="1"/>
              </p:cNvSpPr>
              <p:nvPr/>
            </p:nvSpPr>
            <p:spPr bwMode="auto">
              <a:xfrm flipH="1">
                <a:off x="789" y="2433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" name="Rectangle 395"/>
              <p:cNvSpPr>
                <a:spLocks noChangeArrowheads="1"/>
              </p:cNvSpPr>
              <p:nvPr/>
            </p:nvSpPr>
            <p:spPr bwMode="auto">
              <a:xfrm>
                <a:off x="681" y="2395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8" name="Line 396"/>
              <p:cNvSpPr>
                <a:spLocks noChangeShapeType="1"/>
              </p:cNvSpPr>
              <p:nvPr/>
            </p:nvSpPr>
            <p:spPr bwMode="auto">
              <a:xfrm flipH="1">
                <a:off x="789" y="2311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" name="Rectangle 397"/>
              <p:cNvSpPr>
                <a:spLocks noChangeArrowheads="1"/>
              </p:cNvSpPr>
              <p:nvPr/>
            </p:nvSpPr>
            <p:spPr bwMode="auto">
              <a:xfrm>
                <a:off x="681" y="2274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0" name="Line 398"/>
              <p:cNvSpPr>
                <a:spLocks noChangeShapeType="1"/>
              </p:cNvSpPr>
              <p:nvPr/>
            </p:nvSpPr>
            <p:spPr bwMode="auto">
              <a:xfrm flipH="1">
                <a:off x="789" y="2189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" name="Rectangle 399"/>
              <p:cNvSpPr>
                <a:spLocks noChangeArrowheads="1"/>
              </p:cNvSpPr>
              <p:nvPr/>
            </p:nvSpPr>
            <p:spPr bwMode="auto">
              <a:xfrm>
                <a:off x="681" y="2152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2" name="Line 400"/>
              <p:cNvSpPr>
                <a:spLocks noChangeShapeType="1"/>
              </p:cNvSpPr>
              <p:nvPr/>
            </p:nvSpPr>
            <p:spPr bwMode="auto">
              <a:xfrm flipH="1">
                <a:off x="789" y="2067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" name="Rectangle 401"/>
              <p:cNvSpPr>
                <a:spLocks noChangeArrowheads="1"/>
              </p:cNvSpPr>
              <p:nvPr/>
            </p:nvSpPr>
            <p:spPr bwMode="auto">
              <a:xfrm>
                <a:off x="681" y="2030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4" name="Line 402"/>
              <p:cNvSpPr>
                <a:spLocks noChangeShapeType="1"/>
              </p:cNvSpPr>
              <p:nvPr/>
            </p:nvSpPr>
            <p:spPr bwMode="auto">
              <a:xfrm flipH="1">
                <a:off x="789" y="1945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" name="Rectangle 403"/>
              <p:cNvSpPr>
                <a:spLocks noChangeArrowheads="1"/>
              </p:cNvSpPr>
              <p:nvPr/>
            </p:nvSpPr>
            <p:spPr bwMode="auto">
              <a:xfrm>
                <a:off x="681" y="1908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6" name="Line 404"/>
              <p:cNvSpPr>
                <a:spLocks noChangeShapeType="1"/>
              </p:cNvSpPr>
              <p:nvPr/>
            </p:nvSpPr>
            <p:spPr bwMode="auto">
              <a:xfrm flipH="1">
                <a:off x="789" y="1823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" name="Rectangle 405"/>
              <p:cNvSpPr>
                <a:spLocks noChangeArrowheads="1"/>
              </p:cNvSpPr>
              <p:nvPr/>
            </p:nvSpPr>
            <p:spPr bwMode="auto">
              <a:xfrm>
                <a:off x="681" y="1786"/>
                <a:ext cx="10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8" name="Line 406"/>
              <p:cNvSpPr>
                <a:spLocks noChangeShapeType="1"/>
              </p:cNvSpPr>
              <p:nvPr/>
            </p:nvSpPr>
            <p:spPr bwMode="auto">
              <a:xfrm flipH="1">
                <a:off x="789" y="1701"/>
                <a:ext cx="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8" name="Rectangle 408"/>
            <p:cNvSpPr>
              <a:spLocks noChangeArrowheads="1"/>
            </p:cNvSpPr>
            <p:nvPr/>
          </p:nvSpPr>
          <p:spPr bwMode="auto">
            <a:xfrm>
              <a:off x="640" y="1664"/>
              <a:ext cx="14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09"/>
            <p:cNvSpPr>
              <a:spLocks noChangeArrowheads="1"/>
            </p:cNvSpPr>
            <p:nvPr/>
          </p:nvSpPr>
          <p:spPr bwMode="auto">
            <a:xfrm rot="16200000">
              <a:off x="311" y="2871"/>
              <a:ext cx="66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410"/>
            <p:cNvSpPr>
              <a:spLocks/>
            </p:cNvSpPr>
            <p:nvPr/>
          </p:nvSpPr>
          <p:spPr bwMode="auto">
            <a:xfrm>
              <a:off x="833" y="1701"/>
              <a:ext cx="4744" cy="2438"/>
            </a:xfrm>
            <a:custGeom>
              <a:avLst/>
              <a:gdLst>
                <a:gd name="T0" fmla="*/ 9 w 1401"/>
                <a:gd name="T1" fmla="*/ 720 h 720"/>
                <a:gd name="T2" fmla="*/ 10 w 1401"/>
                <a:gd name="T3" fmla="*/ 720 h 720"/>
                <a:gd name="T4" fmla="*/ 36 w 1401"/>
                <a:gd name="T5" fmla="*/ 719 h 720"/>
                <a:gd name="T6" fmla="*/ 45 w 1401"/>
                <a:gd name="T7" fmla="*/ 720 h 720"/>
                <a:gd name="T8" fmla="*/ 45 w 1401"/>
                <a:gd name="T9" fmla="*/ 720 h 720"/>
                <a:gd name="T10" fmla="*/ 56 w 1401"/>
                <a:gd name="T11" fmla="*/ 719 h 720"/>
                <a:gd name="T12" fmla="*/ 59 w 1401"/>
                <a:gd name="T13" fmla="*/ 720 h 720"/>
                <a:gd name="T14" fmla="*/ 59 w 1401"/>
                <a:gd name="T15" fmla="*/ 720 h 720"/>
                <a:gd name="T16" fmla="*/ 67 w 1401"/>
                <a:gd name="T17" fmla="*/ 666 h 720"/>
                <a:gd name="T18" fmla="*/ 73 w 1401"/>
                <a:gd name="T19" fmla="*/ 720 h 720"/>
                <a:gd name="T20" fmla="*/ 73 w 1401"/>
                <a:gd name="T21" fmla="*/ 720 h 720"/>
                <a:gd name="T22" fmla="*/ 113 w 1401"/>
                <a:gd name="T23" fmla="*/ 719 h 720"/>
                <a:gd name="T24" fmla="*/ 161 w 1401"/>
                <a:gd name="T25" fmla="*/ 720 h 720"/>
                <a:gd name="T26" fmla="*/ 161 w 1401"/>
                <a:gd name="T27" fmla="*/ 720 h 720"/>
                <a:gd name="T28" fmla="*/ 179 w 1401"/>
                <a:gd name="T29" fmla="*/ 718 h 720"/>
                <a:gd name="T30" fmla="*/ 202 w 1401"/>
                <a:gd name="T31" fmla="*/ 720 h 720"/>
                <a:gd name="T32" fmla="*/ 202 w 1401"/>
                <a:gd name="T33" fmla="*/ 720 h 720"/>
                <a:gd name="T34" fmla="*/ 213 w 1401"/>
                <a:gd name="T35" fmla="*/ 718 h 720"/>
                <a:gd name="T36" fmla="*/ 347 w 1401"/>
                <a:gd name="T37" fmla="*/ 720 h 720"/>
                <a:gd name="T38" fmla="*/ 347 w 1401"/>
                <a:gd name="T39" fmla="*/ 720 h 720"/>
                <a:gd name="T40" fmla="*/ 356 w 1401"/>
                <a:gd name="T41" fmla="*/ 719 h 720"/>
                <a:gd name="T42" fmla="*/ 359 w 1401"/>
                <a:gd name="T43" fmla="*/ 720 h 720"/>
                <a:gd name="T44" fmla="*/ 359 w 1401"/>
                <a:gd name="T45" fmla="*/ 720 h 720"/>
                <a:gd name="T46" fmla="*/ 370 w 1401"/>
                <a:gd name="T47" fmla="*/ 514 h 720"/>
                <a:gd name="T48" fmla="*/ 440 w 1401"/>
                <a:gd name="T49" fmla="*/ 720 h 720"/>
                <a:gd name="T50" fmla="*/ 440 w 1401"/>
                <a:gd name="T51" fmla="*/ 720 h 720"/>
                <a:gd name="T52" fmla="*/ 482 w 1401"/>
                <a:gd name="T53" fmla="*/ 591 h 720"/>
                <a:gd name="T54" fmla="*/ 490 w 1401"/>
                <a:gd name="T55" fmla="*/ 720 h 720"/>
                <a:gd name="T56" fmla="*/ 490 w 1401"/>
                <a:gd name="T57" fmla="*/ 720 h 720"/>
                <a:gd name="T58" fmla="*/ 494 w 1401"/>
                <a:gd name="T59" fmla="*/ 719 h 720"/>
                <a:gd name="T60" fmla="*/ 504 w 1401"/>
                <a:gd name="T61" fmla="*/ 720 h 720"/>
                <a:gd name="T62" fmla="*/ 504 w 1401"/>
                <a:gd name="T63" fmla="*/ 720 h 720"/>
                <a:gd name="T64" fmla="*/ 505 w 1401"/>
                <a:gd name="T65" fmla="*/ 720 h 720"/>
                <a:gd name="T66" fmla="*/ 519 w 1401"/>
                <a:gd name="T67" fmla="*/ 719 h 720"/>
                <a:gd name="T68" fmla="*/ 558 w 1401"/>
                <a:gd name="T69" fmla="*/ 720 h 720"/>
                <a:gd name="T70" fmla="*/ 558 w 1401"/>
                <a:gd name="T71" fmla="*/ 720 h 720"/>
                <a:gd name="T72" fmla="*/ 599 w 1401"/>
                <a:gd name="T73" fmla="*/ 719 h 720"/>
                <a:gd name="T74" fmla="*/ 604 w 1401"/>
                <a:gd name="T75" fmla="*/ 720 h 720"/>
                <a:gd name="T76" fmla="*/ 604 w 1401"/>
                <a:gd name="T77" fmla="*/ 720 h 720"/>
                <a:gd name="T78" fmla="*/ 672 w 1401"/>
                <a:gd name="T79" fmla="*/ 718 h 720"/>
                <a:gd name="T80" fmla="*/ 673 w 1401"/>
                <a:gd name="T81" fmla="*/ 0 h 720"/>
                <a:gd name="T82" fmla="*/ 684 w 1401"/>
                <a:gd name="T83" fmla="*/ 720 h 720"/>
                <a:gd name="T84" fmla="*/ 684 w 1401"/>
                <a:gd name="T85" fmla="*/ 720 h 720"/>
                <a:gd name="T86" fmla="*/ 887 w 1401"/>
                <a:gd name="T87" fmla="*/ 719 h 720"/>
                <a:gd name="T88" fmla="*/ 932 w 1401"/>
                <a:gd name="T89" fmla="*/ 720 h 720"/>
                <a:gd name="T90" fmla="*/ 932 w 1401"/>
                <a:gd name="T91" fmla="*/ 720 h 720"/>
                <a:gd name="T92" fmla="*/ 1188 w 1401"/>
                <a:gd name="T93" fmla="*/ 627 h 720"/>
                <a:gd name="T94" fmla="*/ 1189 w 1401"/>
                <a:gd name="T9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1" h="720">
                  <a:moveTo>
                    <a:pt x="0" y="720"/>
                  </a:moveTo>
                  <a:lnTo>
                    <a:pt x="9" y="720"/>
                  </a:lnTo>
                  <a:lnTo>
                    <a:pt x="10" y="719"/>
                  </a:lnTo>
                  <a:lnTo>
                    <a:pt x="10" y="720"/>
                  </a:lnTo>
                  <a:lnTo>
                    <a:pt x="36" y="720"/>
                  </a:lnTo>
                  <a:lnTo>
                    <a:pt x="36" y="719"/>
                  </a:lnTo>
                  <a:lnTo>
                    <a:pt x="36" y="720"/>
                  </a:lnTo>
                  <a:lnTo>
                    <a:pt x="45" y="720"/>
                  </a:lnTo>
                  <a:lnTo>
                    <a:pt x="45" y="717"/>
                  </a:lnTo>
                  <a:lnTo>
                    <a:pt x="45" y="720"/>
                  </a:lnTo>
                  <a:lnTo>
                    <a:pt x="56" y="720"/>
                  </a:lnTo>
                  <a:lnTo>
                    <a:pt x="56" y="719"/>
                  </a:lnTo>
                  <a:lnTo>
                    <a:pt x="56" y="720"/>
                  </a:lnTo>
                  <a:lnTo>
                    <a:pt x="59" y="720"/>
                  </a:lnTo>
                  <a:lnTo>
                    <a:pt x="59" y="719"/>
                  </a:lnTo>
                  <a:lnTo>
                    <a:pt x="59" y="720"/>
                  </a:lnTo>
                  <a:lnTo>
                    <a:pt x="67" y="720"/>
                  </a:lnTo>
                  <a:lnTo>
                    <a:pt x="67" y="666"/>
                  </a:lnTo>
                  <a:lnTo>
                    <a:pt x="67" y="720"/>
                  </a:lnTo>
                  <a:lnTo>
                    <a:pt x="73" y="720"/>
                  </a:lnTo>
                  <a:lnTo>
                    <a:pt x="73" y="719"/>
                  </a:lnTo>
                  <a:lnTo>
                    <a:pt x="73" y="720"/>
                  </a:lnTo>
                  <a:lnTo>
                    <a:pt x="113" y="720"/>
                  </a:lnTo>
                  <a:lnTo>
                    <a:pt x="113" y="719"/>
                  </a:lnTo>
                  <a:lnTo>
                    <a:pt x="113" y="720"/>
                  </a:lnTo>
                  <a:lnTo>
                    <a:pt x="161" y="720"/>
                  </a:lnTo>
                  <a:lnTo>
                    <a:pt x="161" y="719"/>
                  </a:lnTo>
                  <a:lnTo>
                    <a:pt x="161" y="720"/>
                  </a:lnTo>
                  <a:lnTo>
                    <a:pt x="179" y="720"/>
                  </a:lnTo>
                  <a:lnTo>
                    <a:pt x="179" y="718"/>
                  </a:lnTo>
                  <a:lnTo>
                    <a:pt x="179" y="720"/>
                  </a:lnTo>
                  <a:lnTo>
                    <a:pt x="202" y="720"/>
                  </a:lnTo>
                  <a:lnTo>
                    <a:pt x="202" y="700"/>
                  </a:lnTo>
                  <a:lnTo>
                    <a:pt x="202" y="720"/>
                  </a:lnTo>
                  <a:lnTo>
                    <a:pt x="213" y="720"/>
                  </a:lnTo>
                  <a:lnTo>
                    <a:pt x="213" y="718"/>
                  </a:lnTo>
                  <a:lnTo>
                    <a:pt x="213" y="720"/>
                  </a:lnTo>
                  <a:lnTo>
                    <a:pt x="347" y="720"/>
                  </a:lnTo>
                  <a:lnTo>
                    <a:pt x="347" y="688"/>
                  </a:lnTo>
                  <a:lnTo>
                    <a:pt x="347" y="720"/>
                  </a:lnTo>
                  <a:lnTo>
                    <a:pt x="356" y="720"/>
                  </a:lnTo>
                  <a:lnTo>
                    <a:pt x="356" y="719"/>
                  </a:lnTo>
                  <a:lnTo>
                    <a:pt x="356" y="720"/>
                  </a:lnTo>
                  <a:lnTo>
                    <a:pt x="359" y="720"/>
                  </a:lnTo>
                  <a:lnTo>
                    <a:pt x="359" y="658"/>
                  </a:lnTo>
                  <a:lnTo>
                    <a:pt x="359" y="720"/>
                  </a:lnTo>
                  <a:lnTo>
                    <a:pt x="370" y="720"/>
                  </a:lnTo>
                  <a:lnTo>
                    <a:pt x="370" y="514"/>
                  </a:lnTo>
                  <a:lnTo>
                    <a:pt x="370" y="720"/>
                  </a:lnTo>
                  <a:lnTo>
                    <a:pt x="440" y="720"/>
                  </a:lnTo>
                  <a:lnTo>
                    <a:pt x="440" y="719"/>
                  </a:lnTo>
                  <a:lnTo>
                    <a:pt x="440" y="720"/>
                  </a:lnTo>
                  <a:lnTo>
                    <a:pt x="482" y="720"/>
                  </a:lnTo>
                  <a:lnTo>
                    <a:pt x="482" y="591"/>
                  </a:lnTo>
                  <a:lnTo>
                    <a:pt x="482" y="720"/>
                  </a:lnTo>
                  <a:lnTo>
                    <a:pt x="490" y="720"/>
                  </a:lnTo>
                  <a:lnTo>
                    <a:pt x="490" y="719"/>
                  </a:lnTo>
                  <a:lnTo>
                    <a:pt x="490" y="720"/>
                  </a:lnTo>
                  <a:lnTo>
                    <a:pt x="494" y="720"/>
                  </a:lnTo>
                  <a:lnTo>
                    <a:pt x="494" y="719"/>
                  </a:lnTo>
                  <a:lnTo>
                    <a:pt x="494" y="720"/>
                  </a:lnTo>
                  <a:lnTo>
                    <a:pt x="504" y="720"/>
                  </a:lnTo>
                  <a:lnTo>
                    <a:pt x="504" y="720"/>
                  </a:lnTo>
                  <a:lnTo>
                    <a:pt x="504" y="720"/>
                  </a:lnTo>
                  <a:lnTo>
                    <a:pt x="505" y="664"/>
                  </a:lnTo>
                  <a:lnTo>
                    <a:pt x="505" y="720"/>
                  </a:lnTo>
                  <a:lnTo>
                    <a:pt x="519" y="720"/>
                  </a:lnTo>
                  <a:lnTo>
                    <a:pt x="519" y="719"/>
                  </a:lnTo>
                  <a:lnTo>
                    <a:pt x="519" y="720"/>
                  </a:lnTo>
                  <a:lnTo>
                    <a:pt x="558" y="720"/>
                  </a:lnTo>
                  <a:lnTo>
                    <a:pt x="558" y="719"/>
                  </a:lnTo>
                  <a:lnTo>
                    <a:pt x="558" y="720"/>
                  </a:lnTo>
                  <a:lnTo>
                    <a:pt x="599" y="720"/>
                  </a:lnTo>
                  <a:lnTo>
                    <a:pt x="599" y="719"/>
                  </a:lnTo>
                  <a:lnTo>
                    <a:pt x="599" y="720"/>
                  </a:lnTo>
                  <a:lnTo>
                    <a:pt x="604" y="720"/>
                  </a:lnTo>
                  <a:lnTo>
                    <a:pt x="604" y="719"/>
                  </a:lnTo>
                  <a:lnTo>
                    <a:pt x="604" y="720"/>
                  </a:lnTo>
                  <a:lnTo>
                    <a:pt x="672" y="720"/>
                  </a:lnTo>
                  <a:lnTo>
                    <a:pt x="672" y="718"/>
                  </a:lnTo>
                  <a:lnTo>
                    <a:pt x="672" y="720"/>
                  </a:lnTo>
                  <a:lnTo>
                    <a:pt x="673" y="0"/>
                  </a:lnTo>
                  <a:lnTo>
                    <a:pt x="673" y="720"/>
                  </a:lnTo>
                  <a:lnTo>
                    <a:pt x="684" y="720"/>
                  </a:lnTo>
                  <a:lnTo>
                    <a:pt x="684" y="714"/>
                  </a:lnTo>
                  <a:lnTo>
                    <a:pt x="684" y="720"/>
                  </a:lnTo>
                  <a:lnTo>
                    <a:pt x="887" y="720"/>
                  </a:lnTo>
                  <a:lnTo>
                    <a:pt x="887" y="719"/>
                  </a:lnTo>
                  <a:lnTo>
                    <a:pt x="887" y="720"/>
                  </a:lnTo>
                  <a:lnTo>
                    <a:pt x="932" y="720"/>
                  </a:lnTo>
                  <a:lnTo>
                    <a:pt x="932" y="719"/>
                  </a:lnTo>
                  <a:lnTo>
                    <a:pt x="932" y="720"/>
                  </a:lnTo>
                  <a:lnTo>
                    <a:pt x="1188" y="720"/>
                  </a:lnTo>
                  <a:lnTo>
                    <a:pt x="1188" y="627"/>
                  </a:lnTo>
                  <a:lnTo>
                    <a:pt x="1188" y="720"/>
                  </a:lnTo>
                  <a:lnTo>
                    <a:pt x="1189" y="720"/>
                  </a:lnTo>
                  <a:lnTo>
                    <a:pt x="1401" y="720"/>
                  </a:lnTo>
                </a:path>
              </a:pathLst>
            </a:custGeom>
            <a:ln w="28575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411"/>
            <p:cNvSpPr>
              <a:spLocks noChangeArrowheads="1"/>
            </p:cNvSpPr>
            <p:nvPr/>
          </p:nvSpPr>
          <p:spPr bwMode="auto">
            <a:xfrm>
              <a:off x="2950" y="1525"/>
              <a:ext cx="32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110.0713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2"/>
            <p:cNvSpPr>
              <a:spLocks noChangeArrowheads="1"/>
            </p:cNvSpPr>
            <p:nvPr/>
          </p:nvSpPr>
          <p:spPr bwMode="auto">
            <a:xfrm>
              <a:off x="2966" y="160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3"/>
            <p:cNvSpPr>
              <a:spLocks noChangeArrowheads="1"/>
            </p:cNvSpPr>
            <p:nvPr/>
          </p:nvSpPr>
          <p:spPr bwMode="auto">
            <a:xfrm>
              <a:off x="3024" y="1627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4"/>
            <p:cNvSpPr>
              <a:spLocks noChangeArrowheads="1"/>
            </p:cNvSpPr>
            <p:nvPr/>
          </p:nvSpPr>
          <p:spPr bwMode="auto">
            <a:xfrm>
              <a:off x="3071" y="160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5"/>
            <p:cNvSpPr>
              <a:spLocks noChangeArrowheads="1"/>
            </p:cNvSpPr>
            <p:nvPr/>
          </p:nvSpPr>
          <p:spPr bwMode="auto">
            <a:xfrm>
              <a:off x="3125" y="1627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416"/>
            <p:cNvSpPr>
              <a:spLocks noChangeArrowheads="1"/>
            </p:cNvSpPr>
            <p:nvPr/>
          </p:nvSpPr>
          <p:spPr bwMode="auto">
            <a:xfrm>
              <a:off x="3173" y="160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7"/>
            <p:cNvSpPr>
              <a:spLocks noChangeArrowheads="1"/>
            </p:cNvSpPr>
            <p:nvPr/>
          </p:nvSpPr>
          <p:spPr bwMode="auto">
            <a:xfrm>
              <a:off x="3227" y="1627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418"/>
            <p:cNvSpPr>
              <a:spLocks noChangeArrowheads="1"/>
            </p:cNvSpPr>
            <p:nvPr/>
          </p:nvSpPr>
          <p:spPr bwMode="auto">
            <a:xfrm>
              <a:off x="1944" y="3266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83.0604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419"/>
            <p:cNvSpPr>
              <a:spLocks noChangeArrowheads="1"/>
            </p:cNvSpPr>
            <p:nvPr/>
          </p:nvSpPr>
          <p:spPr bwMode="auto">
            <a:xfrm>
              <a:off x="1944" y="334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420"/>
            <p:cNvSpPr>
              <a:spLocks noChangeArrowheads="1"/>
            </p:cNvSpPr>
            <p:nvPr/>
          </p:nvSpPr>
          <p:spPr bwMode="auto">
            <a:xfrm>
              <a:off x="2001" y="336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421"/>
            <p:cNvSpPr>
              <a:spLocks noChangeArrowheads="1"/>
            </p:cNvSpPr>
            <p:nvPr/>
          </p:nvSpPr>
          <p:spPr bwMode="auto">
            <a:xfrm>
              <a:off x="2049" y="334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422"/>
            <p:cNvSpPr>
              <a:spLocks noChangeArrowheads="1"/>
            </p:cNvSpPr>
            <p:nvPr/>
          </p:nvSpPr>
          <p:spPr bwMode="auto">
            <a:xfrm>
              <a:off x="2103" y="336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23"/>
            <p:cNvSpPr>
              <a:spLocks noChangeArrowheads="1"/>
            </p:cNvSpPr>
            <p:nvPr/>
          </p:nvSpPr>
          <p:spPr bwMode="auto">
            <a:xfrm>
              <a:off x="2150" y="334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24"/>
            <p:cNvSpPr>
              <a:spLocks noChangeArrowheads="1"/>
            </p:cNvSpPr>
            <p:nvPr/>
          </p:nvSpPr>
          <p:spPr bwMode="auto">
            <a:xfrm>
              <a:off x="2204" y="336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425"/>
            <p:cNvSpPr>
              <a:spLocks noChangeArrowheads="1"/>
            </p:cNvSpPr>
            <p:nvPr/>
          </p:nvSpPr>
          <p:spPr bwMode="auto">
            <a:xfrm>
              <a:off x="2323" y="3526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93.0448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426"/>
            <p:cNvSpPr>
              <a:spLocks noChangeArrowheads="1"/>
            </p:cNvSpPr>
            <p:nvPr/>
          </p:nvSpPr>
          <p:spPr bwMode="auto">
            <a:xfrm>
              <a:off x="2323" y="3608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427"/>
            <p:cNvSpPr>
              <a:spLocks noChangeArrowheads="1"/>
            </p:cNvSpPr>
            <p:nvPr/>
          </p:nvSpPr>
          <p:spPr bwMode="auto">
            <a:xfrm>
              <a:off x="2380" y="362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428"/>
            <p:cNvSpPr>
              <a:spLocks noChangeArrowheads="1"/>
            </p:cNvSpPr>
            <p:nvPr/>
          </p:nvSpPr>
          <p:spPr bwMode="auto">
            <a:xfrm>
              <a:off x="2428" y="3608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429"/>
            <p:cNvSpPr>
              <a:spLocks noChangeArrowheads="1"/>
            </p:cNvSpPr>
            <p:nvPr/>
          </p:nvSpPr>
          <p:spPr bwMode="auto">
            <a:xfrm>
              <a:off x="2482" y="362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430"/>
            <p:cNvSpPr>
              <a:spLocks noChangeArrowheads="1"/>
            </p:cNvSpPr>
            <p:nvPr/>
          </p:nvSpPr>
          <p:spPr bwMode="auto">
            <a:xfrm>
              <a:off x="2529" y="3608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431"/>
            <p:cNvSpPr>
              <a:spLocks noChangeArrowheads="1"/>
            </p:cNvSpPr>
            <p:nvPr/>
          </p:nvSpPr>
          <p:spPr bwMode="auto">
            <a:xfrm>
              <a:off x="2584" y="3628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432"/>
            <p:cNvSpPr>
              <a:spLocks noChangeArrowheads="1"/>
            </p:cNvSpPr>
            <p:nvPr/>
          </p:nvSpPr>
          <p:spPr bwMode="auto">
            <a:xfrm>
              <a:off x="4694" y="3648"/>
              <a:ext cx="32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156.0768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433"/>
            <p:cNvSpPr>
              <a:spLocks noChangeArrowheads="1"/>
            </p:cNvSpPr>
            <p:nvPr/>
          </p:nvSpPr>
          <p:spPr bwMode="auto">
            <a:xfrm>
              <a:off x="4642" y="3729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700" y="3750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747" y="3729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801" y="3750"/>
              <a:ext cx="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7"/>
            <p:cNvSpPr>
              <a:spLocks noChangeArrowheads="1"/>
            </p:cNvSpPr>
            <p:nvPr/>
          </p:nvSpPr>
          <p:spPr bwMode="auto">
            <a:xfrm>
              <a:off x="4876" y="3729"/>
              <a:ext cx="8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38"/>
            <p:cNvSpPr>
              <a:spLocks noChangeArrowheads="1"/>
            </p:cNvSpPr>
            <p:nvPr/>
          </p:nvSpPr>
          <p:spPr bwMode="auto">
            <a:xfrm>
              <a:off x="4940" y="3750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4988" y="3729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440"/>
            <p:cNvSpPr>
              <a:spLocks noChangeArrowheads="1"/>
            </p:cNvSpPr>
            <p:nvPr/>
          </p:nvSpPr>
          <p:spPr bwMode="auto">
            <a:xfrm>
              <a:off x="5042" y="3750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441"/>
            <p:cNvSpPr>
              <a:spLocks noChangeArrowheads="1"/>
            </p:cNvSpPr>
            <p:nvPr/>
          </p:nvSpPr>
          <p:spPr bwMode="auto">
            <a:xfrm>
              <a:off x="2503" y="3774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2502" y="3855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2560" y="3876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444"/>
            <p:cNvSpPr>
              <a:spLocks noChangeArrowheads="1"/>
            </p:cNvSpPr>
            <p:nvPr/>
          </p:nvSpPr>
          <p:spPr bwMode="auto">
            <a:xfrm>
              <a:off x="2607" y="3855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445"/>
            <p:cNvSpPr>
              <a:spLocks noChangeArrowheads="1"/>
            </p:cNvSpPr>
            <p:nvPr/>
          </p:nvSpPr>
          <p:spPr bwMode="auto">
            <a:xfrm>
              <a:off x="2662" y="3876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2709" y="3855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447"/>
            <p:cNvSpPr>
              <a:spLocks noChangeArrowheads="1"/>
            </p:cNvSpPr>
            <p:nvPr/>
          </p:nvSpPr>
          <p:spPr bwMode="auto">
            <a:xfrm>
              <a:off x="2763" y="3876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Line 448"/>
            <p:cNvSpPr>
              <a:spLocks noChangeShapeType="1"/>
            </p:cNvSpPr>
            <p:nvPr/>
          </p:nvSpPr>
          <p:spPr bwMode="auto">
            <a:xfrm flipV="1">
              <a:off x="2543" y="3933"/>
              <a:ext cx="102" cy="10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Rectangle 449"/>
            <p:cNvSpPr>
              <a:spLocks noChangeArrowheads="1"/>
            </p:cNvSpPr>
            <p:nvPr/>
          </p:nvSpPr>
          <p:spPr bwMode="auto">
            <a:xfrm>
              <a:off x="918" y="3780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56.0498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450"/>
            <p:cNvSpPr>
              <a:spLocks noChangeArrowheads="1"/>
            </p:cNvSpPr>
            <p:nvPr/>
          </p:nvSpPr>
          <p:spPr bwMode="auto">
            <a:xfrm>
              <a:off x="935" y="3862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992" y="3882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452"/>
            <p:cNvSpPr>
              <a:spLocks noChangeArrowheads="1"/>
            </p:cNvSpPr>
            <p:nvPr/>
          </p:nvSpPr>
          <p:spPr bwMode="auto">
            <a:xfrm>
              <a:off x="1040" y="3862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453"/>
            <p:cNvSpPr>
              <a:spLocks noChangeArrowheads="1"/>
            </p:cNvSpPr>
            <p:nvPr/>
          </p:nvSpPr>
          <p:spPr bwMode="auto">
            <a:xfrm>
              <a:off x="1094" y="3882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454"/>
            <p:cNvSpPr>
              <a:spLocks noChangeArrowheads="1"/>
            </p:cNvSpPr>
            <p:nvPr/>
          </p:nvSpPr>
          <p:spPr bwMode="auto">
            <a:xfrm>
              <a:off x="1141" y="3862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455"/>
            <p:cNvSpPr>
              <a:spLocks noChangeArrowheads="1"/>
            </p:cNvSpPr>
            <p:nvPr/>
          </p:nvSpPr>
          <p:spPr bwMode="auto">
            <a:xfrm>
              <a:off x="1764" y="3753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81.0448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1764" y="3834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457"/>
            <p:cNvSpPr>
              <a:spLocks noChangeArrowheads="1"/>
            </p:cNvSpPr>
            <p:nvPr/>
          </p:nvSpPr>
          <p:spPr bwMode="auto">
            <a:xfrm>
              <a:off x="1822" y="3855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458"/>
            <p:cNvSpPr>
              <a:spLocks noChangeArrowheads="1"/>
            </p:cNvSpPr>
            <p:nvPr/>
          </p:nvSpPr>
          <p:spPr bwMode="auto">
            <a:xfrm>
              <a:off x="1869" y="3834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1923" y="3855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460"/>
            <p:cNvSpPr>
              <a:spLocks noChangeArrowheads="1"/>
            </p:cNvSpPr>
            <p:nvPr/>
          </p:nvSpPr>
          <p:spPr bwMode="auto">
            <a:xfrm>
              <a:off x="1971" y="3834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461"/>
            <p:cNvSpPr>
              <a:spLocks noChangeArrowheads="1"/>
            </p:cNvSpPr>
            <p:nvPr/>
          </p:nvSpPr>
          <p:spPr bwMode="auto">
            <a:xfrm>
              <a:off x="2025" y="3855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462"/>
            <p:cNvSpPr>
              <a:spLocks noChangeShapeType="1"/>
            </p:cNvSpPr>
            <p:nvPr/>
          </p:nvSpPr>
          <p:spPr bwMode="auto">
            <a:xfrm flipH="1" flipV="1">
              <a:off x="1906" y="3912"/>
              <a:ext cx="102" cy="112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Rectangle 463"/>
            <p:cNvSpPr>
              <a:spLocks noChangeArrowheads="1"/>
            </p:cNvSpPr>
            <p:nvPr/>
          </p:nvSpPr>
          <p:spPr bwMode="auto">
            <a:xfrm>
              <a:off x="1375" y="3895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68.0496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464"/>
            <p:cNvSpPr>
              <a:spLocks noChangeArrowheads="1"/>
            </p:cNvSpPr>
            <p:nvPr/>
          </p:nvSpPr>
          <p:spPr bwMode="auto">
            <a:xfrm>
              <a:off x="1392" y="397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465"/>
            <p:cNvSpPr>
              <a:spLocks noChangeArrowheads="1"/>
            </p:cNvSpPr>
            <p:nvPr/>
          </p:nvSpPr>
          <p:spPr bwMode="auto">
            <a:xfrm>
              <a:off x="1449" y="3997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466"/>
            <p:cNvSpPr>
              <a:spLocks noChangeArrowheads="1"/>
            </p:cNvSpPr>
            <p:nvPr/>
          </p:nvSpPr>
          <p:spPr bwMode="auto">
            <a:xfrm>
              <a:off x="1497" y="397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467"/>
            <p:cNvSpPr>
              <a:spLocks noChangeArrowheads="1"/>
            </p:cNvSpPr>
            <p:nvPr/>
          </p:nvSpPr>
          <p:spPr bwMode="auto">
            <a:xfrm>
              <a:off x="1551" y="3997"/>
              <a:ext cx="5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468"/>
            <p:cNvSpPr>
              <a:spLocks noChangeArrowheads="1"/>
            </p:cNvSpPr>
            <p:nvPr/>
          </p:nvSpPr>
          <p:spPr bwMode="auto">
            <a:xfrm>
              <a:off x="1598" y="3977"/>
              <a:ext cx="8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469"/>
            <p:cNvSpPr>
              <a:spLocks noChangeArrowheads="1"/>
            </p:cNvSpPr>
            <p:nvPr/>
          </p:nvSpPr>
          <p:spPr bwMode="auto">
            <a:xfrm>
              <a:off x="2164" y="4055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89.3101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470"/>
            <p:cNvSpPr>
              <a:spLocks noChangeShapeType="1"/>
            </p:cNvSpPr>
            <p:nvPr/>
          </p:nvSpPr>
          <p:spPr bwMode="auto">
            <a:xfrm flipH="1" flipV="1">
              <a:off x="2306" y="4119"/>
              <a:ext cx="17" cy="10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Rectangle 471"/>
            <p:cNvSpPr>
              <a:spLocks noChangeArrowheads="1"/>
            </p:cNvSpPr>
            <p:nvPr/>
          </p:nvSpPr>
          <p:spPr bwMode="auto">
            <a:xfrm>
              <a:off x="3827" y="4055"/>
              <a:ext cx="32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133.2336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72"/>
            <p:cNvSpPr>
              <a:spLocks noChangeArrowheads="1"/>
            </p:cNvSpPr>
            <p:nvPr/>
          </p:nvSpPr>
          <p:spPr bwMode="auto">
            <a:xfrm>
              <a:off x="2580" y="4055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99.8003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73"/>
            <p:cNvSpPr>
              <a:spLocks noChangeArrowheads="1"/>
            </p:cNvSpPr>
            <p:nvPr/>
          </p:nvSpPr>
          <p:spPr bwMode="auto">
            <a:xfrm>
              <a:off x="2716" y="3682"/>
              <a:ext cx="32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103.8980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Line 474"/>
            <p:cNvSpPr>
              <a:spLocks noChangeShapeType="1"/>
            </p:cNvSpPr>
            <p:nvPr/>
          </p:nvSpPr>
          <p:spPr bwMode="auto">
            <a:xfrm flipV="1">
              <a:off x="2878" y="3746"/>
              <a:ext cx="0" cy="38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Rectangle 475"/>
            <p:cNvSpPr>
              <a:spLocks noChangeArrowheads="1"/>
            </p:cNvSpPr>
            <p:nvPr/>
          </p:nvSpPr>
          <p:spPr bwMode="auto">
            <a:xfrm>
              <a:off x="1074" y="4055"/>
              <a:ext cx="284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60.1322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69" name="TextBox 1468"/>
          <p:cNvSpPr txBox="1"/>
          <p:nvPr/>
        </p:nvSpPr>
        <p:spPr>
          <a:xfrm>
            <a:off x="2267744" y="4335487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Mass fragments</a:t>
            </a:r>
          </a:p>
        </p:txBody>
      </p:sp>
      <p:cxnSp>
        <p:nvCxnSpPr>
          <p:cNvPr id="1471" name="Straight Arrow Connector 1470"/>
          <p:cNvCxnSpPr/>
          <p:nvPr/>
        </p:nvCxnSpPr>
        <p:spPr>
          <a:xfrm flipH="1" flipV="1">
            <a:off x="5214938" y="4872038"/>
            <a:ext cx="1978025" cy="99694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5688635" y="4407495"/>
            <a:ext cx="197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C000"/>
                </a:solidFill>
              </a:rPr>
              <a:t>Neutral losses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5220072" y="3068960"/>
            <a:ext cx="303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2"/>
                </a:solidFill>
              </a:rPr>
              <a:t>Structural information</a:t>
            </a:r>
          </a:p>
        </p:txBody>
      </p:sp>
      <p:cxnSp>
        <p:nvCxnSpPr>
          <p:cNvPr id="483" name="Straight Arrow Connector 482"/>
          <p:cNvCxnSpPr/>
          <p:nvPr/>
        </p:nvCxnSpPr>
        <p:spPr>
          <a:xfrm flipV="1">
            <a:off x="3429001" y="3619774"/>
            <a:ext cx="1925637" cy="69373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 flipH="1" flipV="1">
            <a:off x="6583127" y="3732486"/>
            <a:ext cx="66911" cy="63658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9" name="Picture 4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0" y="1772816"/>
            <a:ext cx="2286000" cy="1280160"/>
          </a:xfrm>
          <a:prstGeom prst="rect">
            <a:avLst/>
          </a:prstGeom>
        </p:spPr>
      </p:pic>
      <p:pic>
        <p:nvPicPr>
          <p:cNvPr id="490" name="Picture 4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b="19203"/>
          <a:stretch/>
        </p:blipFill>
        <p:spPr>
          <a:xfrm>
            <a:off x="1082551" y="1412776"/>
            <a:ext cx="1257201" cy="570760"/>
          </a:xfrm>
          <a:prstGeom prst="rect">
            <a:avLst/>
          </a:prstGeom>
        </p:spPr>
      </p:pic>
      <p:pic>
        <p:nvPicPr>
          <p:cNvPr id="491" name="Picture 4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03" y="1410296"/>
            <a:ext cx="738937" cy="8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/>
      <p:bldP spid="480" grpId="0"/>
      <p:bldP spid="4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story linked by fragments….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Challenge: comparing many many(!) spectra</a:t>
            </a:r>
          </a:p>
          <a:p>
            <a:pPr lvl="1"/>
            <a:r>
              <a:rPr lang="en-GB" dirty="0" smtClean="0"/>
              <a:t>Possible solution: </a:t>
            </a:r>
            <a:r>
              <a:rPr lang="en-GB" dirty="0" smtClean="0"/>
              <a:t>use cosine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Scores between 0 and 1 represent similarity</a:t>
            </a:r>
          </a:p>
          <a:p>
            <a:pPr lvl="1"/>
            <a:r>
              <a:rPr lang="en-GB" dirty="0" smtClean="0"/>
              <a:t>Create network based on cosine scores and other filters/thresholds</a:t>
            </a:r>
          </a:p>
          <a:p>
            <a:pPr lvl="1"/>
            <a:r>
              <a:rPr lang="en-GB" dirty="0" smtClean="0"/>
              <a:t>Note: no data interpretation is done yet!</a:t>
            </a:r>
          </a:p>
        </p:txBody>
      </p:sp>
      <p:pic>
        <p:nvPicPr>
          <p:cNvPr id="4" name="Picture 17" descr="ha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060848"/>
            <a:ext cx="1243913" cy="109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29415" r="41682" b="29527"/>
          <a:stretch/>
        </p:blipFill>
        <p:spPr>
          <a:xfrm>
            <a:off x="5940152" y="4813679"/>
            <a:ext cx="3215211" cy="192768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5536" y="5044534"/>
            <a:ext cx="2232248" cy="1427401"/>
            <a:chOff x="395536" y="5044534"/>
            <a:chExt cx="2232248" cy="142740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6775" y="6039887"/>
              <a:ext cx="18296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9552" y="5103783"/>
              <a:ext cx="0" cy="93610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79712" y="5895871"/>
              <a:ext cx="0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331640" y="5314888"/>
              <a:ext cx="0" cy="724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43608" y="5899349"/>
              <a:ext cx="0" cy="140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69747" y="610260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m/z</a:t>
              </a:r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403648" y="5535831"/>
              <a:ext cx="0" cy="500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29592" y="5786120"/>
              <a:ext cx="0" cy="2366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7470" y="506505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MS2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5536" y="5044534"/>
              <a:ext cx="2232248" cy="112714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35696" y="4737903"/>
            <a:ext cx="2232248" cy="1427401"/>
            <a:chOff x="395536" y="5044534"/>
            <a:chExt cx="2232248" cy="14274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46775" y="6039887"/>
              <a:ext cx="18296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39552" y="5103783"/>
              <a:ext cx="0" cy="93610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79712" y="5895871"/>
              <a:ext cx="0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331640" y="5314888"/>
              <a:ext cx="0" cy="724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043608" y="5899349"/>
              <a:ext cx="0" cy="140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69747" y="610260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m/z</a:t>
              </a:r>
              <a:endParaRPr lang="en-GB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403648" y="5535831"/>
              <a:ext cx="0" cy="500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729592" y="5786120"/>
              <a:ext cx="0" cy="2366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7470" y="506505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MS2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536" y="5044534"/>
              <a:ext cx="2232248" cy="112714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59832" y="5085184"/>
            <a:ext cx="2232248" cy="1427401"/>
            <a:chOff x="395536" y="5044534"/>
            <a:chExt cx="2232248" cy="142740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46775" y="6039887"/>
              <a:ext cx="18296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39552" y="5103783"/>
              <a:ext cx="0" cy="93610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979712" y="5895871"/>
              <a:ext cx="0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331640" y="5314888"/>
              <a:ext cx="0" cy="724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043608" y="5899349"/>
              <a:ext cx="0" cy="140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69747" y="610260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m/z</a:t>
              </a:r>
              <a:endParaRPr lang="en-GB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1403648" y="5535831"/>
              <a:ext cx="0" cy="500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729592" y="5786120"/>
              <a:ext cx="0" cy="2366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7470" y="506505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MS2</a:t>
              </a:r>
              <a:endParaRPr lang="en-GB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95536" y="5044534"/>
              <a:ext cx="2232248" cy="112714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9632" y="5457983"/>
            <a:ext cx="2232248" cy="1427401"/>
            <a:chOff x="395536" y="5044534"/>
            <a:chExt cx="2232248" cy="142740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46775" y="6039887"/>
              <a:ext cx="18296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9552" y="5103783"/>
              <a:ext cx="0" cy="93610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79712" y="5895871"/>
              <a:ext cx="0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331640" y="5314888"/>
              <a:ext cx="0" cy="724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043608" y="5899349"/>
              <a:ext cx="0" cy="140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169747" y="610260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m/z</a:t>
              </a:r>
              <a:endParaRPr lang="en-GB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403648" y="5535831"/>
              <a:ext cx="0" cy="500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729592" y="5786120"/>
              <a:ext cx="0" cy="2366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7470" y="506505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MS2</a:t>
              </a:r>
              <a:endParaRPr lang="en-GB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95536" y="5044534"/>
              <a:ext cx="2232248" cy="112714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0" y="4737903"/>
            <a:ext cx="2232248" cy="1427401"/>
            <a:chOff x="395536" y="5044534"/>
            <a:chExt cx="2232248" cy="142740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46775" y="6039887"/>
              <a:ext cx="18296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39552" y="5103783"/>
              <a:ext cx="0" cy="93610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979712" y="5895871"/>
              <a:ext cx="0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331640" y="5314888"/>
              <a:ext cx="0" cy="72499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043608" y="5899349"/>
              <a:ext cx="0" cy="140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69747" y="610260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m/z</a:t>
              </a:r>
              <a:endParaRPr lang="en-GB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1403648" y="5535831"/>
              <a:ext cx="0" cy="500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29592" y="5786120"/>
              <a:ext cx="0" cy="2366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57470" y="506505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MS2</a:t>
              </a:r>
              <a:endParaRPr lang="en-GB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5536" y="5044534"/>
              <a:ext cx="2232248" cy="112714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634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653611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Developed by </a:t>
            </a:r>
            <a:r>
              <a:rPr lang="en-GB" dirty="0" err="1" smtClean="0"/>
              <a:t>Dorrestein</a:t>
            </a:r>
            <a:r>
              <a:rPr lang="en-GB" dirty="0" smtClean="0"/>
              <a:t> et al.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Molecular Network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0" y="1412776"/>
            <a:ext cx="6245798" cy="417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13" y="3545546"/>
            <a:ext cx="453079" cy="1191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0392" y="3537012"/>
            <a:ext cx="540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0h</a:t>
            </a:r>
          </a:p>
          <a:p>
            <a:r>
              <a:rPr lang="en-GB" dirty="0" smtClean="0"/>
              <a:t>4h</a:t>
            </a:r>
          </a:p>
          <a:p>
            <a:r>
              <a:rPr lang="en-GB" dirty="0" smtClean="0"/>
              <a:t>9h</a:t>
            </a:r>
          </a:p>
          <a:p>
            <a:r>
              <a:rPr lang="en-GB" dirty="0" smtClean="0"/>
              <a:t>24h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76056" y="3284985"/>
            <a:ext cx="1872208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331640" y="2852936"/>
            <a:ext cx="1800200" cy="1360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19672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Samples from </a:t>
            </a:r>
            <a:r>
              <a:rPr lang="en-GB" dirty="0" err="1" smtClean="0"/>
              <a:t>Prof.</a:t>
            </a:r>
            <a:r>
              <a:rPr lang="en-GB" dirty="0" smtClean="0"/>
              <a:t> David Smith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1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" y="116632"/>
            <a:ext cx="9141725" cy="2641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5" y="2314697"/>
            <a:ext cx="8308025" cy="283718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615608" y="44624"/>
            <a:ext cx="2204864" cy="2204864"/>
            <a:chOff x="6615608" y="44624"/>
            <a:chExt cx="2204864" cy="22048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608" y="44624"/>
              <a:ext cx="2204864" cy="2204864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7956376" y="476672"/>
              <a:ext cx="864096" cy="12961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Oval 6"/>
          <p:cNvSpPr/>
          <p:nvPr/>
        </p:nvSpPr>
        <p:spPr>
          <a:xfrm>
            <a:off x="2699792" y="2348880"/>
            <a:ext cx="1224136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555776" y="3068960"/>
            <a:ext cx="1008112" cy="79208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3675" y="333375"/>
            <a:ext cx="5472113" cy="3395663"/>
            <a:chOff x="122" y="210"/>
            <a:chExt cx="3447" cy="2139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2" y="210"/>
              <a:ext cx="3447" cy="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27" y="215"/>
              <a:ext cx="3365" cy="2066"/>
              <a:chOff x="127" y="215"/>
              <a:chExt cx="3365" cy="2066"/>
            </a:xfrm>
          </p:grpSpPr>
          <p:sp>
            <p:nvSpPr>
              <p:cNvPr id="1233" name="Rectangle 6"/>
              <p:cNvSpPr>
                <a:spLocks noChangeArrowheads="1"/>
              </p:cNvSpPr>
              <p:nvPr/>
            </p:nvSpPr>
            <p:spPr bwMode="auto">
              <a:xfrm>
                <a:off x="127" y="215"/>
                <a:ext cx="110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Campy_Fucose_24hrs_Top5_60NCEstepped_pos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" name="Rectangle 7"/>
              <p:cNvSpPr>
                <a:spLocks noChangeArrowheads="1"/>
              </p:cNvSpPr>
              <p:nvPr/>
            </p:nvSpPr>
            <p:spPr bwMode="auto">
              <a:xfrm>
                <a:off x="1126" y="215"/>
                <a:ext cx="3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" name="Rectangle 8"/>
              <p:cNvSpPr>
                <a:spLocks noChangeArrowheads="1"/>
              </p:cNvSpPr>
              <p:nvPr/>
            </p:nvSpPr>
            <p:spPr bwMode="auto">
              <a:xfrm>
                <a:off x="1139" y="215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6" name="Rectangle 9"/>
              <p:cNvSpPr>
                <a:spLocks noChangeArrowheads="1"/>
              </p:cNvSpPr>
              <p:nvPr/>
            </p:nvSpPr>
            <p:spPr bwMode="auto">
              <a:xfrm>
                <a:off x="1164" y="215"/>
                <a:ext cx="12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1672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7" name="Rectangle 10"/>
              <p:cNvSpPr>
                <a:spLocks noChangeArrowheads="1"/>
              </p:cNvSpPr>
              <p:nvPr/>
            </p:nvSpPr>
            <p:spPr bwMode="auto">
              <a:xfrm>
                <a:off x="1301" y="215"/>
                <a:ext cx="9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8" name="Rectangle 11"/>
              <p:cNvSpPr>
                <a:spLocks noChangeArrowheads="1"/>
              </p:cNvSpPr>
              <p:nvPr/>
            </p:nvSpPr>
            <p:spPr bwMode="auto">
              <a:xfrm>
                <a:off x="1391" y="215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7.55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9" name="Rectangle 12"/>
              <p:cNvSpPr>
                <a:spLocks noChangeArrowheads="1"/>
              </p:cNvSpPr>
              <p:nvPr/>
            </p:nvSpPr>
            <p:spPr bwMode="auto">
              <a:xfrm>
                <a:off x="1516" y="215"/>
                <a:ext cx="9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0" name="Rectangle 13"/>
              <p:cNvSpPr>
                <a:spLocks noChangeArrowheads="1"/>
              </p:cNvSpPr>
              <p:nvPr/>
            </p:nvSpPr>
            <p:spPr bwMode="auto">
              <a:xfrm>
                <a:off x="1607" y="215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1" name="Rectangle 14"/>
              <p:cNvSpPr>
                <a:spLocks noChangeArrowheads="1"/>
              </p:cNvSpPr>
              <p:nvPr/>
            </p:nvSpPr>
            <p:spPr bwMode="auto">
              <a:xfrm>
                <a:off x="1668" y="215"/>
                <a:ext cx="9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2" name="Rectangle 15"/>
              <p:cNvSpPr>
                <a:spLocks noChangeArrowheads="1"/>
              </p:cNvSpPr>
              <p:nvPr/>
            </p:nvSpPr>
            <p:spPr bwMode="auto">
              <a:xfrm>
                <a:off x="1755" y="215"/>
                <a:ext cx="17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7.24E5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3" name="Rectangle 16"/>
              <p:cNvSpPr>
                <a:spLocks noChangeArrowheads="1"/>
              </p:cNvSpPr>
              <p:nvPr/>
            </p:nvSpPr>
            <p:spPr bwMode="auto">
              <a:xfrm>
                <a:off x="127" y="267"/>
                <a:ext cx="6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4" name="Rectangle 17"/>
              <p:cNvSpPr>
                <a:spLocks noChangeArrowheads="1"/>
              </p:cNvSpPr>
              <p:nvPr/>
            </p:nvSpPr>
            <p:spPr bwMode="auto">
              <a:xfrm>
                <a:off x="186" y="267"/>
                <a:ext cx="128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C8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ms2 212.05@hcd60.00 [50.00-235.00]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5" name="Line 18"/>
              <p:cNvSpPr>
                <a:spLocks noChangeShapeType="1"/>
              </p:cNvSpPr>
              <p:nvPr/>
            </p:nvSpPr>
            <p:spPr bwMode="auto">
              <a:xfrm>
                <a:off x="310" y="2188"/>
                <a:ext cx="318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" name="Line 19"/>
              <p:cNvSpPr>
                <a:spLocks noChangeShapeType="1"/>
              </p:cNvSpPr>
              <p:nvPr/>
            </p:nvSpPr>
            <p:spPr bwMode="auto">
              <a:xfrm>
                <a:off x="310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" name="Line 20"/>
              <p:cNvSpPr>
                <a:spLocks noChangeShapeType="1"/>
              </p:cNvSpPr>
              <p:nvPr/>
            </p:nvSpPr>
            <p:spPr bwMode="auto">
              <a:xfrm>
                <a:off x="394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" name="Line 21"/>
              <p:cNvSpPr>
                <a:spLocks noChangeShapeType="1"/>
              </p:cNvSpPr>
              <p:nvPr/>
            </p:nvSpPr>
            <p:spPr bwMode="auto">
              <a:xfrm>
                <a:off x="567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" name="Line 22"/>
              <p:cNvSpPr>
                <a:spLocks noChangeShapeType="1"/>
              </p:cNvSpPr>
              <p:nvPr/>
            </p:nvSpPr>
            <p:spPr bwMode="auto">
              <a:xfrm>
                <a:off x="653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" name="Line 23"/>
              <p:cNvSpPr>
                <a:spLocks noChangeShapeType="1"/>
              </p:cNvSpPr>
              <p:nvPr/>
            </p:nvSpPr>
            <p:spPr bwMode="auto">
              <a:xfrm>
                <a:off x="740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" name="Line 24"/>
              <p:cNvSpPr>
                <a:spLocks noChangeShapeType="1"/>
              </p:cNvSpPr>
              <p:nvPr/>
            </p:nvSpPr>
            <p:spPr bwMode="auto">
              <a:xfrm>
                <a:off x="912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" name="Line 25"/>
              <p:cNvSpPr>
                <a:spLocks noChangeShapeType="1"/>
              </p:cNvSpPr>
              <p:nvPr/>
            </p:nvSpPr>
            <p:spPr bwMode="auto">
              <a:xfrm>
                <a:off x="996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" name="Line 26"/>
              <p:cNvSpPr>
                <a:spLocks noChangeShapeType="1"/>
              </p:cNvSpPr>
              <p:nvPr/>
            </p:nvSpPr>
            <p:spPr bwMode="auto">
              <a:xfrm>
                <a:off x="1083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" name="Line 27"/>
              <p:cNvSpPr>
                <a:spLocks noChangeShapeType="1"/>
              </p:cNvSpPr>
              <p:nvPr/>
            </p:nvSpPr>
            <p:spPr bwMode="auto">
              <a:xfrm>
                <a:off x="1255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" name="Line 28"/>
              <p:cNvSpPr>
                <a:spLocks noChangeShapeType="1"/>
              </p:cNvSpPr>
              <p:nvPr/>
            </p:nvSpPr>
            <p:spPr bwMode="auto">
              <a:xfrm>
                <a:off x="1341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" name="Line 29"/>
              <p:cNvSpPr>
                <a:spLocks noChangeShapeType="1"/>
              </p:cNvSpPr>
              <p:nvPr/>
            </p:nvSpPr>
            <p:spPr bwMode="auto">
              <a:xfrm>
                <a:off x="1428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" name="Line 30"/>
              <p:cNvSpPr>
                <a:spLocks noChangeShapeType="1"/>
              </p:cNvSpPr>
              <p:nvPr/>
            </p:nvSpPr>
            <p:spPr bwMode="auto">
              <a:xfrm>
                <a:off x="1598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" name="Line 31"/>
              <p:cNvSpPr>
                <a:spLocks noChangeShapeType="1"/>
              </p:cNvSpPr>
              <p:nvPr/>
            </p:nvSpPr>
            <p:spPr bwMode="auto">
              <a:xfrm>
                <a:off x="1684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" name="Line 32"/>
              <p:cNvSpPr>
                <a:spLocks noChangeShapeType="1"/>
              </p:cNvSpPr>
              <p:nvPr/>
            </p:nvSpPr>
            <p:spPr bwMode="auto">
              <a:xfrm>
                <a:off x="1771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" name="Line 33"/>
              <p:cNvSpPr>
                <a:spLocks noChangeShapeType="1"/>
              </p:cNvSpPr>
              <p:nvPr/>
            </p:nvSpPr>
            <p:spPr bwMode="auto">
              <a:xfrm>
                <a:off x="1943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" name="Line 34"/>
              <p:cNvSpPr>
                <a:spLocks noChangeShapeType="1"/>
              </p:cNvSpPr>
              <p:nvPr/>
            </p:nvSpPr>
            <p:spPr bwMode="auto">
              <a:xfrm>
                <a:off x="2029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" name="Line 35"/>
              <p:cNvSpPr>
                <a:spLocks noChangeShapeType="1"/>
              </p:cNvSpPr>
              <p:nvPr/>
            </p:nvSpPr>
            <p:spPr bwMode="auto">
              <a:xfrm>
                <a:off x="2116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" name="Line 36"/>
              <p:cNvSpPr>
                <a:spLocks noChangeShapeType="1"/>
              </p:cNvSpPr>
              <p:nvPr/>
            </p:nvSpPr>
            <p:spPr bwMode="auto">
              <a:xfrm>
                <a:off x="2286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" name="Line 37"/>
              <p:cNvSpPr>
                <a:spLocks noChangeShapeType="1"/>
              </p:cNvSpPr>
              <p:nvPr/>
            </p:nvSpPr>
            <p:spPr bwMode="auto">
              <a:xfrm>
                <a:off x="2372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" name="Line 38"/>
              <p:cNvSpPr>
                <a:spLocks noChangeShapeType="1"/>
              </p:cNvSpPr>
              <p:nvPr/>
            </p:nvSpPr>
            <p:spPr bwMode="auto">
              <a:xfrm>
                <a:off x="2459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" name="Line 39"/>
              <p:cNvSpPr>
                <a:spLocks noChangeShapeType="1"/>
              </p:cNvSpPr>
              <p:nvPr/>
            </p:nvSpPr>
            <p:spPr bwMode="auto">
              <a:xfrm>
                <a:off x="2631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" name="Line 40"/>
              <p:cNvSpPr>
                <a:spLocks noChangeShapeType="1"/>
              </p:cNvSpPr>
              <p:nvPr/>
            </p:nvSpPr>
            <p:spPr bwMode="auto">
              <a:xfrm>
                <a:off x="2717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" name="Line 41"/>
              <p:cNvSpPr>
                <a:spLocks noChangeShapeType="1"/>
              </p:cNvSpPr>
              <p:nvPr/>
            </p:nvSpPr>
            <p:spPr bwMode="auto">
              <a:xfrm>
                <a:off x="2804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" name="Line 42"/>
              <p:cNvSpPr>
                <a:spLocks noChangeShapeType="1"/>
              </p:cNvSpPr>
              <p:nvPr/>
            </p:nvSpPr>
            <p:spPr bwMode="auto">
              <a:xfrm>
                <a:off x="2974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" name="Line 43"/>
              <p:cNvSpPr>
                <a:spLocks noChangeShapeType="1"/>
              </p:cNvSpPr>
              <p:nvPr/>
            </p:nvSpPr>
            <p:spPr bwMode="auto">
              <a:xfrm>
                <a:off x="3060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" name="Line 44"/>
              <p:cNvSpPr>
                <a:spLocks noChangeShapeType="1"/>
              </p:cNvSpPr>
              <p:nvPr/>
            </p:nvSpPr>
            <p:spPr bwMode="auto">
              <a:xfrm>
                <a:off x="3147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" name="Line 45"/>
              <p:cNvSpPr>
                <a:spLocks noChangeShapeType="1"/>
              </p:cNvSpPr>
              <p:nvPr/>
            </p:nvSpPr>
            <p:spPr bwMode="auto">
              <a:xfrm>
                <a:off x="3319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" name="Line 46"/>
              <p:cNvSpPr>
                <a:spLocks noChangeShapeType="1"/>
              </p:cNvSpPr>
              <p:nvPr/>
            </p:nvSpPr>
            <p:spPr bwMode="auto">
              <a:xfrm>
                <a:off x="3406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" name="Line 47"/>
              <p:cNvSpPr>
                <a:spLocks noChangeShapeType="1"/>
              </p:cNvSpPr>
              <p:nvPr/>
            </p:nvSpPr>
            <p:spPr bwMode="auto">
              <a:xfrm>
                <a:off x="3492" y="2188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" name="Line 48"/>
              <p:cNvSpPr>
                <a:spLocks noChangeShapeType="1"/>
              </p:cNvSpPr>
              <p:nvPr/>
            </p:nvSpPr>
            <p:spPr bwMode="auto">
              <a:xfrm>
                <a:off x="32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" name="Line 49"/>
              <p:cNvSpPr>
                <a:spLocks noChangeShapeType="1"/>
              </p:cNvSpPr>
              <p:nvPr/>
            </p:nvSpPr>
            <p:spPr bwMode="auto">
              <a:xfrm>
                <a:off x="34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" name="Line 50"/>
              <p:cNvSpPr>
                <a:spLocks noChangeShapeType="1"/>
              </p:cNvSpPr>
              <p:nvPr/>
            </p:nvSpPr>
            <p:spPr bwMode="auto">
              <a:xfrm>
                <a:off x="36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" name="Line 51"/>
              <p:cNvSpPr>
                <a:spLocks noChangeShapeType="1"/>
              </p:cNvSpPr>
              <p:nvPr/>
            </p:nvSpPr>
            <p:spPr bwMode="auto">
              <a:xfrm>
                <a:off x="37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" name="Line 52"/>
              <p:cNvSpPr>
                <a:spLocks noChangeShapeType="1"/>
              </p:cNvSpPr>
              <p:nvPr/>
            </p:nvSpPr>
            <p:spPr bwMode="auto">
              <a:xfrm>
                <a:off x="41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" name="Line 53"/>
              <p:cNvSpPr>
                <a:spLocks noChangeShapeType="1"/>
              </p:cNvSpPr>
              <p:nvPr/>
            </p:nvSpPr>
            <p:spPr bwMode="auto">
              <a:xfrm>
                <a:off x="43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" name="Line 54"/>
              <p:cNvSpPr>
                <a:spLocks noChangeShapeType="1"/>
              </p:cNvSpPr>
              <p:nvPr/>
            </p:nvSpPr>
            <p:spPr bwMode="auto">
              <a:xfrm>
                <a:off x="44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" name="Line 55"/>
              <p:cNvSpPr>
                <a:spLocks noChangeShapeType="1"/>
              </p:cNvSpPr>
              <p:nvPr/>
            </p:nvSpPr>
            <p:spPr bwMode="auto">
              <a:xfrm>
                <a:off x="46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" name="Line 56"/>
              <p:cNvSpPr>
                <a:spLocks noChangeShapeType="1"/>
              </p:cNvSpPr>
              <p:nvPr/>
            </p:nvSpPr>
            <p:spPr bwMode="auto">
              <a:xfrm>
                <a:off x="49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" name="Line 57"/>
              <p:cNvSpPr>
                <a:spLocks noChangeShapeType="1"/>
              </p:cNvSpPr>
              <p:nvPr/>
            </p:nvSpPr>
            <p:spPr bwMode="auto">
              <a:xfrm>
                <a:off x="51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" name="Line 58"/>
              <p:cNvSpPr>
                <a:spLocks noChangeShapeType="1"/>
              </p:cNvSpPr>
              <p:nvPr/>
            </p:nvSpPr>
            <p:spPr bwMode="auto">
              <a:xfrm>
                <a:off x="53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" name="Line 59"/>
              <p:cNvSpPr>
                <a:spLocks noChangeShapeType="1"/>
              </p:cNvSpPr>
              <p:nvPr/>
            </p:nvSpPr>
            <p:spPr bwMode="auto">
              <a:xfrm>
                <a:off x="55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" name="Line 60"/>
              <p:cNvSpPr>
                <a:spLocks noChangeShapeType="1"/>
              </p:cNvSpPr>
              <p:nvPr/>
            </p:nvSpPr>
            <p:spPr bwMode="auto">
              <a:xfrm>
                <a:off x="58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" name="Line 61"/>
              <p:cNvSpPr>
                <a:spLocks noChangeShapeType="1"/>
              </p:cNvSpPr>
              <p:nvPr/>
            </p:nvSpPr>
            <p:spPr bwMode="auto">
              <a:xfrm>
                <a:off x="60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" name="Line 62"/>
              <p:cNvSpPr>
                <a:spLocks noChangeShapeType="1"/>
              </p:cNvSpPr>
              <p:nvPr/>
            </p:nvSpPr>
            <p:spPr bwMode="auto">
              <a:xfrm>
                <a:off x="61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" name="Line 63"/>
              <p:cNvSpPr>
                <a:spLocks noChangeShapeType="1"/>
              </p:cNvSpPr>
              <p:nvPr/>
            </p:nvSpPr>
            <p:spPr bwMode="auto">
              <a:xfrm>
                <a:off x="63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" name="Line 64"/>
              <p:cNvSpPr>
                <a:spLocks noChangeShapeType="1"/>
              </p:cNvSpPr>
              <p:nvPr/>
            </p:nvSpPr>
            <p:spPr bwMode="auto">
              <a:xfrm>
                <a:off x="67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" name="Line 65"/>
              <p:cNvSpPr>
                <a:spLocks noChangeShapeType="1"/>
              </p:cNvSpPr>
              <p:nvPr/>
            </p:nvSpPr>
            <p:spPr bwMode="auto">
              <a:xfrm>
                <a:off x="68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" name="Line 66"/>
              <p:cNvSpPr>
                <a:spLocks noChangeShapeType="1"/>
              </p:cNvSpPr>
              <p:nvPr/>
            </p:nvSpPr>
            <p:spPr bwMode="auto">
              <a:xfrm>
                <a:off x="70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" name="Line 67"/>
              <p:cNvSpPr>
                <a:spLocks noChangeShapeType="1"/>
              </p:cNvSpPr>
              <p:nvPr/>
            </p:nvSpPr>
            <p:spPr bwMode="auto">
              <a:xfrm>
                <a:off x="72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" name="Line 68"/>
              <p:cNvSpPr>
                <a:spLocks noChangeShapeType="1"/>
              </p:cNvSpPr>
              <p:nvPr/>
            </p:nvSpPr>
            <p:spPr bwMode="auto">
              <a:xfrm>
                <a:off x="75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" name="Line 69"/>
              <p:cNvSpPr>
                <a:spLocks noChangeShapeType="1"/>
              </p:cNvSpPr>
              <p:nvPr/>
            </p:nvSpPr>
            <p:spPr bwMode="auto">
              <a:xfrm>
                <a:off x="77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" name="Line 70"/>
              <p:cNvSpPr>
                <a:spLocks noChangeShapeType="1"/>
              </p:cNvSpPr>
              <p:nvPr/>
            </p:nvSpPr>
            <p:spPr bwMode="auto">
              <a:xfrm>
                <a:off x="79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" name="Line 71"/>
              <p:cNvSpPr>
                <a:spLocks noChangeShapeType="1"/>
              </p:cNvSpPr>
              <p:nvPr/>
            </p:nvSpPr>
            <p:spPr bwMode="auto">
              <a:xfrm>
                <a:off x="80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" name="Line 72"/>
              <p:cNvSpPr>
                <a:spLocks noChangeShapeType="1"/>
              </p:cNvSpPr>
              <p:nvPr/>
            </p:nvSpPr>
            <p:spPr bwMode="auto">
              <a:xfrm>
                <a:off x="84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" name="Line 73"/>
              <p:cNvSpPr>
                <a:spLocks noChangeShapeType="1"/>
              </p:cNvSpPr>
              <p:nvPr/>
            </p:nvSpPr>
            <p:spPr bwMode="auto">
              <a:xfrm>
                <a:off x="86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" name="Line 74"/>
              <p:cNvSpPr>
                <a:spLocks noChangeShapeType="1"/>
              </p:cNvSpPr>
              <p:nvPr/>
            </p:nvSpPr>
            <p:spPr bwMode="auto">
              <a:xfrm>
                <a:off x="87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" name="Line 75"/>
              <p:cNvSpPr>
                <a:spLocks noChangeShapeType="1"/>
              </p:cNvSpPr>
              <p:nvPr/>
            </p:nvSpPr>
            <p:spPr bwMode="auto">
              <a:xfrm>
                <a:off x="89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" name="Line 76"/>
              <p:cNvSpPr>
                <a:spLocks noChangeShapeType="1"/>
              </p:cNvSpPr>
              <p:nvPr/>
            </p:nvSpPr>
            <p:spPr bwMode="auto">
              <a:xfrm>
                <a:off x="92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" name="Line 77"/>
              <p:cNvSpPr>
                <a:spLocks noChangeShapeType="1"/>
              </p:cNvSpPr>
              <p:nvPr/>
            </p:nvSpPr>
            <p:spPr bwMode="auto">
              <a:xfrm>
                <a:off x="94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" name="Line 78"/>
              <p:cNvSpPr>
                <a:spLocks noChangeShapeType="1"/>
              </p:cNvSpPr>
              <p:nvPr/>
            </p:nvSpPr>
            <p:spPr bwMode="auto">
              <a:xfrm>
                <a:off x="96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" name="Line 79"/>
              <p:cNvSpPr>
                <a:spLocks noChangeShapeType="1"/>
              </p:cNvSpPr>
              <p:nvPr/>
            </p:nvSpPr>
            <p:spPr bwMode="auto">
              <a:xfrm>
                <a:off x="98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" name="Line 80"/>
              <p:cNvSpPr>
                <a:spLocks noChangeShapeType="1"/>
              </p:cNvSpPr>
              <p:nvPr/>
            </p:nvSpPr>
            <p:spPr bwMode="auto">
              <a:xfrm>
                <a:off x="101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" name="Line 81"/>
              <p:cNvSpPr>
                <a:spLocks noChangeShapeType="1"/>
              </p:cNvSpPr>
              <p:nvPr/>
            </p:nvSpPr>
            <p:spPr bwMode="auto">
              <a:xfrm>
                <a:off x="103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" name="Line 82"/>
              <p:cNvSpPr>
                <a:spLocks noChangeShapeType="1"/>
              </p:cNvSpPr>
              <p:nvPr/>
            </p:nvSpPr>
            <p:spPr bwMode="auto">
              <a:xfrm>
                <a:off x="104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" name="Line 83"/>
              <p:cNvSpPr>
                <a:spLocks noChangeShapeType="1"/>
              </p:cNvSpPr>
              <p:nvPr/>
            </p:nvSpPr>
            <p:spPr bwMode="auto">
              <a:xfrm>
                <a:off x="106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" name="Line 84"/>
              <p:cNvSpPr>
                <a:spLocks noChangeShapeType="1"/>
              </p:cNvSpPr>
              <p:nvPr/>
            </p:nvSpPr>
            <p:spPr bwMode="auto">
              <a:xfrm>
                <a:off x="110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" name="Line 85"/>
              <p:cNvSpPr>
                <a:spLocks noChangeShapeType="1"/>
              </p:cNvSpPr>
              <p:nvPr/>
            </p:nvSpPr>
            <p:spPr bwMode="auto">
              <a:xfrm>
                <a:off x="111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" name="Line 86"/>
              <p:cNvSpPr>
                <a:spLocks noChangeShapeType="1"/>
              </p:cNvSpPr>
              <p:nvPr/>
            </p:nvSpPr>
            <p:spPr bwMode="auto">
              <a:xfrm>
                <a:off x="113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" name="Line 87"/>
              <p:cNvSpPr>
                <a:spLocks noChangeShapeType="1"/>
              </p:cNvSpPr>
              <p:nvPr/>
            </p:nvSpPr>
            <p:spPr bwMode="auto">
              <a:xfrm>
                <a:off x="115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" name="Line 88"/>
              <p:cNvSpPr>
                <a:spLocks noChangeShapeType="1"/>
              </p:cNvSpPr>
              <p:nvPr/>
            </p:nvSpPr>
            <p:spPr bwMode="auto">
              <a:xfrm>
                <a:off x="118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" name="Line 89"/>
              <p:cNvSpPr>
                <a:spLocks noChangeShapeType="1"/>
              </p:cNvSpPr>
              <p:nvPr/>
            </p:nvSpPr>
            <p:spPr bwMode="auto">
              <a:xfrm>
                <a:off x="120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" name="Line 90"/>
              <p:cNvSpPr>
                <a:spLocks noChangeShapeType="1"/>
              </p:cNvSpPr>
              <p:nvPr/>
            </p:nvSpPr>
            <p:spPr bwMode="auto">
              <a:xfrm>
                <a:off x="122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" name="Line 91"/>
              <p:cNvSpPr>
                <a:spLocks noChangeShapeType="1"/>
              </p:cNvSpPr>
              <p:nvPr/>
            </p:nvSpPr>
            <p:spPr bwMode="auto">
              <a:xfrm>
                <a:off x="123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" name="Line 92"/>
              <p:cNvSpPr>
                <a:spLocks noChangeShapeType="1"/>
              </p:cNvSpPr>
              <p:nvPr/>
            </p:nvSpPr>
            <p:spPr bwMode="auto">
              <a:xfrm>
                <a:off x="127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" name="Line 93"/>
              <p:cNvSpPr>
                <a:spLocks noChangeShapeType="1"/>
              </p:cNvSpPr>
              <p:nvPr/>
            </p:nvSpPr>
            <p:spPr bwMode="auto">
              <a:xfrm>
                <a:off x="128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" name="Line 94"/>
              <p:cNvSpPr>
                <a:spLocks noChangeShapeType="1"/>
              </p:cNvSpPr>
              <p:nvPr/>
            </p:nvSpPr>
            <p:spPr bwMode="auto">
              <a:xfrm>
                <a:off x="130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" name="Line 95"/>
              <p:cNvSpPr>
                <a:spLocks noChangeShapeType="1"/>
              </p:cNvSpPr>
              <p:nvPr/>
            </p:nvSpPr>
            <p:spPr bwMode="auto">
              <a:xfrm>
                <a:off x="132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" name="Line 96"/>
              <p:cNvSpPr>
                <a:spLocks noChangeShapeType="1"/>
              </p:cNvSpPr>
              <p:nvPr/>
            </p:nvSpPr>
            <p:spPr bwMode="auto">
              <a:xfrm>
                <a:off x="135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" name="Line 97"/>
              <p:cNvSpPr>
                <a:spLocks noChangeShapeType="1"/>
              </p:cNvSpPr>
              <p:nvPr/>
            </p:nvSpPr>
            <p:spPr bwMode="auto">
              <a:xfrm>
                <a:off x="137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" name="Line 98"/>
              <p:cNvSpPr>
                <a:spLocks noChangeShapeType="1"/>
              </p:cNvSpPr>
              <p:nvPr/>
            </p:nvSpPr>
            <p:spPr bwMode="auto">
              <a:xfrm>
                <a:off x="139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" name="Line 99"/>
              <p:cNvSpPr>
                <a:spLocks noChangeShapeType="1"/>
              </p:cNvSpPr>
              <p:nvPr/>
            </p:nvSpPr>
            <p:spPr bwMode="auto">
              <a:xfrm>
                <a:off x="141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" name="Line 100"/>
              <p:cNvSpPr>
                <a:spLocks noChangeShapeType="1"/>
              </p:cNvSpPr>
              <p:nvPr/>
            </p:nvSpPr>
            <p:spPr bwMode="auto">
              <a:xfrm>
                <a:off x="144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" name="Line 101"/>
              <p:cNvSpPr>
                <a:spLocks noChangeShapeType="1"/>
              </p:cNvSpPr>
              <p:nvPr/>
            </p:nvSpPr>
            <p:spPr bwMode="auto">
              <a:xfrm>
                <a:off x="146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" name="Line 102"/>
              <p:cNvSpPr>
                <a:spLocks noChangeShapeType="1"/>
              </p:cNvSpPr>
              <p:nvPr/>
            </p:nvSpPr>
            <p:spPr bwMode="auto">
              <a:xfrm>
                <a:off x="147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" name="Line 103"/>
              <p:cNvSpPr>
                <a:spLocks noChangeShapeType="1"/>
              </p:cNvSpPr>
              <p:nvPr/>
            </p:nvSpPr>
            <p:spPr bwMode="auto">
              <a:xfrm>
                <a:off x="149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" name="Line 104"/>
              <p:cNvSpPr>
                <a:spLocks noChangeShapeType="1"/>
              </p:cNvSpPr>
              <p:nvPr/>
            </p:nvSpPr>
            <p:spPr bwMode="auto">
              <a:xfrm>
                <a:off x="153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" name="Line 105"/>
              <p:cNvSpPr>
                <a:spLocks noChangeShapeType="1"/>
              </p:cNvSpPr>
              <p:nvPr/>
            </p:nvSpPr>
            <p:spPr bwMode="auto">
              <a:xfrm>
                <a:off x="154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" name="Line 106"/>
              <p:cNvSpPr>
                <a:spLocks noChangeShapeType="1"/>
              </p:cNvSpPr>
              <p:nvPr/>
            </p:nvSpPr>
            <p:spPr bwMode="auto">
              <a:xfrm>
                <a:off x="156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" name="Line 107"/>
              <p:cNvSpPr>
                <a:spLocks noChangeShapeType="1"/>
              </p:cNvSpPr>
              <p:nvPr/>
            </p:nvSpPr>
            <p:spPr bwMode="auto">
              <a:xfrm>
                <a:off x="158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" name="Line 108"/>
              <p:cNvSpPr>
                <a:spLocks noChangeShapeType="1"/>
              </p:cNvSpPr>
              <p:nvPr/>
            </p:nvSpPr>
            <p:spPr bwMode="auto">
              <a:xfrm>
                <a:off x="161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" name="Line 109"/>
              <p:cNvSpPr>
                <a:spLocks noChangeShapeType="1"/>
              </p:cNvSpPr>
              <p:nvPr/>
            </p:nvSpPr>
            <p:spPr bwMode="auto">
              <a:xfrm>
                <a:off x="163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" name="Line 110"/>
              <p:cNvSpPr>
                <a:spLocks noChangeShapeType="1"/>
              </p:cNvSpPr>
              <p:nvPr/>
            </p:nvSpPr>
            <p:spPr bwMode="auto">
              <a:xfrm>
                <a:off x="165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" name="Line 111"/>
              <p:cNvSpPr>
                <a:spLocks noChangeShapeType="1"/>
              </p:cNvSpPr>
              <p:nvPr/>
            </p:nvSpPr>
            <p:spPr bwMode="auto">
              <a:xfrm>
                <a:off x="166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" name="Line 112"/>
              <p:cNvSpPr>
                <a:spLocks noChangeShapeType="1"/>
              </p:cNvSpPr>
              <p:nvPr/>
            </p:nvSpPr>
            <p:spPr bwMode="auto">
              <a:xfrm>
                <a:off x="170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" name="Line 113"/>
              <p:cNvSpPr>
                <a:spLocks noChangeShapeType="1"/>
              </p:cNvSpPr>
              <p:nvPr/>
            </p:nvSpPr>
            <p:spPr bwMode="auto">
              <a:xfrm>
                <a:off x="171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" name="Line 114"/>
              <p:cNvSpPr>
                <a:spLocks noChangeShapeType="1"/>
              </p:cNvSpPr>
              <p:nvPr/>
            </p:nvSpPr>
            <p:spPr bwMode="auto">
              <a:xfrm>
                <a:off x="173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" name="Line 115"/>
              <p:cNvSpPr>
                <a:spLocks noChangeShapeType="1"/>
              </p:cNvSpPr>
              <p:nvPr/>
            </p:nvSpPr>
            <p:spPr bwMode="auto">
              <a:xfrm>
                <a:off x="175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" name="Line 116"/>
              <p:cNvSpPr>
                <a:spLocks noChangeShapeType="1"/>
              </p:cNvSpPr>
              <p:nvPr/>
            </p:nvSpPr>
            <p:spPr bwMode="auto">
              <a:xfrm>
                <a:off x="178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" name="Line 117"/>
              <p:cNvSpPr>
                <a:spLocks noChangeShapeType="1"/>
              </p:cNvSpPr>
              <p:nvPr/>
            </p:nvSpPr>
            <p:spPr bwMode="auto">
              <a:xfrm>
                <a:off x="180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" name="Line 118"/>
              <p:cNvSpPr>
                <a:spLocks noChangeShapeType="1"/>
              </p:cNvSpPr>
              <p:nvPr/>
            </p:nvSpPr>
            <p:spPr bwMode="auto">
              <a:xfrm>
                <a:off x="182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" name="Line 119"/>
              <p:cNvSpPr>
                <a:spLocks noChangeShapeType="1"/>
              </p:cNvSpPr>
              <p:nvPr/>
            </p:nvSpPr>
            <p:spPr bwMode="auto">
              <a:xfrm>
                <a:off x="183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" name="Line 120"/>
              <p:cNvSpPr>
                <a:spLocks noChangeShapeType="1"/>
              </p:cNvSpPr>
              <p:nvPr/>
            </p:nvSpPr>
            <p:spPr bwMode="auto">
              <a:xfrm>
                <a:off x="187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" name="Line 121"/>
              <p:cNvSpPr>
                <a:spLocks noChangeShapeType="1"/>
              </p:cNvSpPr>
              <p:nvPr/>
            </p:nvSpPr>
            <p:spPr bwMode="auto">
              <a:xfrm>
                <a:off x="189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" name="Line 122"/>
              <p:cNvSpPr>
                <a:spLocks noChangeShapeType="1"/>
              </p:cNvSpPr>
              <p:nvPr/>
            </p:nvSpPr>
            <p:spPr bwMode="auto">
              <a:xfrm>
                <a:off x="190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" name="Line 123"/>
              <p:cNvSpPr>
                <a:spLocks noChangeShapeType="1"/>
              </p:cNvSpPr>
              <p:nvPr/>
            </p:nvSpPr>
            <p:spPr bwMode="auto">
              <a:xfrm>
                <a:off x="192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" name="Line 124"/>
              <p:cNvSpPr>
                <a:spLocks noChangeShapeType="1"/>
              </p:cNvSpPr>
              <p:nvPr/>
            </p:nvSpPr>
            <p:spPr bwMode="auto">
              <a:xfrm>
                <a:off x="196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" name="Line 125"/>
              <p:cNvSpPr>
                <a:spLocks noChangeShapeType="1"/>
              </p:cNvSpPr>
              <p:nvPr/>
            </p:nvSpPr>
            <p:spPr bwMode="auto">
              <a:xfrm>
                <a:off x="197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" name="Line 126"/>
              <p:cNvSpPr>
                <a:spLocks noChangeShapeType="1"/>
              </p:cNvSpPr>
              <p:nvPr/>
            </p:nvSpPr>
            <p:spPr bwMode="auto">
              <a:xfrm>
                <a:off x="199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" name="Line 127"/>
              <p:cNvSpPr>
                <a:spLocks noChangeShapeType="1"/>
              </p:cNvSpPr>
              <p:nvPr/>
            </p:nvSpPr>
            <p:spPr bwMode="auto">
              <a:xfrm>
                <a:off x="201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" name="Line 128"/>
              <p:cNvSpPr>
                <a:spLocks noChangeShapeType="1"/>
              </p:cNvSpPr>
              <p:nvPr/>
            </p:nvSpPr>
            <p:spPr bwMode="auto">
              <a:xfrm>
                <a:off x="204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" name="Line 129"/>
              <p:cNvSpPr>
                <a:spLocks noChangeShapeType="1"/>
              </p:cNvSpPr>
              <p:nvPr/>
            </p:nvSpPr>
            <p:spPr bwMode="auto">
              <a:xfrm>
                <a:off x="206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" name="Line 130"/>
              <p:cNvSpPr>
                <a:spLocks noChangeShapeType="1"/>
              </p:cNvSpPr>
              <p:nvPr/>
            </p:nvSpPr>
            <p:spPr bwMode="auto">
              <a:xfrm>
                <a:off x="208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" name="Line 131"/>
              <p:cNvSpPr>
                <a:spLocks noChangeShapeType="1"/>
              </p:cNvSpPr>
              <p:nvPr/>
            </p:nvSpPr>
            <p:spPr bwMode="auto">
              <a:xfrm>
                <a:off x="209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" name="Line 132"/>
              <p:cNvSpPr>
                <a:spLocks noChangeShapeType="1"/>
              </p:cNvSpPr>
              <p:nvPr/>
            </p:nvSpPr>
            <p:spPr bwMode="auto">
              <a:xfrm>
                <a:off x="213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" name="Line 133"/>
              <p:cNvSpPr>
                <a:spLocks noChangeShapeType="1"/>
              </p:cNvSpPr>
              <p:nvPr/>
            </p:nvSpPr>
            <p:spPr bwMode="auto">
              <a:xfrm>
                <a:off x="215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" name="Line 134"/>
              <p:cNvSpPr>
                <a:spLocks noChangeShapeType="1"/>
              </p:cNvSpPr>
              <p:nvPr/>
            </p:nvSpPr>
            <p:spPr bwMode="auto">
              <a:xfrm>
                <a:off x="216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" name="Line 135"/>
              <p:cNvSpPr>
                <a:spLocks noChangeShapeType="1"/>
              </p:cNvSpPr>
              <p:nvPr/>
            </p:nvSpPr>
            <p:spPr bwMode="auto">
              <a:xfrm>
                <a:off x="218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" name="Line 136"/>
              <p:cNvSpPr>
                <a:spLocks noChangeShapeType="1"/>
              </p:cNvSpPr>
              <p:nvPr/>
            </p:nvSpPr>
            <p:spPr bwMode="auto">
              <a:xfrm>
                <a:off x="221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" name="Line 137"/>
              <p:cNvSpPr>
                <a:spLocks noChangeShapeType="1"/>
              </p:cNvSpPr>
              <p:nvPr/>
            </p:nvSpPr>
            <p:spPr bwMode="auto">
              <a:xfrm>
                <a:off x="223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" name="Line 138"/>
              <p:cNvSpPr>
                <a:spLocks noChangeShapeType="1"/>
              </p:cNvSpPr>
              <p:nvPr/>
            </p:nvSpPr>
            <p:spPr bwMode="auto">
              <a:xfrm>
                <a:off x="225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" name="Line 139"/>
              <p:cNvSpPr>
                <a:spLocks noChangeShapeType="1"/>
              </p:cNvSpPr>
              <p:nvPr/>
            </p:nvSpPr>
            <p:spPr bwMode="auto">
              <a:xfrm>
                <a:off x="227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" name="Line 140"/>
              <p:cNvSpPr>
                <a:spLocks noChangeShapeType="1"/>
              </p:cNvSpPr>
              <p:nvPr/>
            </p:nvSpPr>
            <p:spPr bwMode="auto">
              <a:xfrm>
                <a:off x="230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" name="Line 141"/>
              <p:cNvSpPr>
                <a:spLocks noChangeShapeType="1"/>
              </p:cNvSpPr>
              <p:nvPr/>
            </p:nvSpPr>
            <p:spPr bwMode="auto">
              <a:xfrm>
                <a:off x="232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" name="Line 142"/>
              <p:cNvSpPr>
                <a:spLocks noChangeShapeType="1"/>
              </p:cNvSpPr>
              <p:nvPr/>
            </p:nvSpPr>
            <p:spPr bwMode="auto">
              <a:xfrm>
                <a:off x="233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" name="Line 143"/>
              <p:cNvSpPr>
                <a:spLocks noChangeShapeType="1"/>
              </p:cNvSpPr>
              <p:nvPr/>
            </p:nvSpPr>
            <p:spPr bwMode="auto">
              <a:xfrm>
                <a:off x="235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" name="Line 144"/>
              <p:cNvSpPr>
                <a:spLocks noChangeShapeType="1"/>
              </p:cNvSpPr>
              <p:nvPr/>
            </p:nvSpPr>
            <p:spPr bwMode="auto">
              <a:xfrm>
                <a:off x="239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" name="Line 145"/>
              <p:cNvSpPr>
                <a:spLocks noChangeShapeType="1"/>
              </p:cNvSpPr>
              <p:nvPr/>
            </p:nvSpPr>
            <p:spPr bwMode="auto">
              <a:xfrm>
                <a:off x="240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" name="Line 146"/>
              <p:cNvSpPr>
                <a:spLocks noChangeShapeType="1"/>
              </p:cNvSpPr>
              <p:nvPr/>
            </p:nvSpPr>
            <p:spPr bwMode="auto">
              <a:xfrm>
                <a:off x="242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" name="Line 147"/>
              <p:cNvSpPr>
                <a:spLocks noChangeShapeType="1"/>
              </p:cNvSpPr>
              <p:nvPr/>
            </p:nvSpPr>
            <p:spPr bwMode="auto">
              <a:xfrm>
                <a:off x="244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" name="Line 148"/>
              <p:cNvSpPr>
                <a:spLocks noChangeShapeType="1"/>
              </p:cNvSpPr>
              <p:nvPr/>
            </p:nvSpPr>
            <p:spPr bwMode="auto">
              <a:xfrm>
                <a:off x="247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" name="Line 149"/>
              <p:cNvSpPr>
                <a:spLocks noChangeShapeType="1"/>
              </p:cNvSpPr>
              <p:nvPr/>
            </p:nvSpPr>
            <p:spPr bwMode="auto">
              <a:xfrm>
                <a:off x="249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" name="Line 150"/>
              <p:cNvSpPr>
                <a:spLocks noChangeShapeType="1"/>
              </p:cNvSpPr>
              <p:nvPr/>
            </p:nvSpPr>
            <p:spPr bwMode="auto">
              <a:xfrm>
                <a:off x="251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" name="Line 151"/>
              <p:cNvSpPr>
                <a:spLocks noChangeShapeType="1"/>
              </p:cNvSpPr>
              <p:nvPr/>
            </p:nvSpPr>
            <p:spPr bwMode="auto">
              <a:xfrm>
                <a:off x="252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" name="Line 152"/>
              <p:cNvSpPr>
                <a:spLocks noChangeShapeType="1"/>
              </p:cNvSpPr>
              <p:nvPr/>
            </p:nvSpPr>
            <p:spPr bwMode="auto">
              <a:xfrm>
                <a:off x="256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" name="Line 153"/>
              <p:cNvSpPr>
                <a:spLocks noChangeShapeType="1"/>
              </p:cNvSpPr>
              <p:nvPr/>
            </p:nvSpPr>
            <p:spPr bwMode="auto">
              <a:xfrm>
                <a:off x="257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" name="Line 154"/>
              <p:cNvSpPr>
                <a:spLocks noChangeShapeType="1"/>
              </p:cNvSpPr>
              <p:nvPr/>
            </p:nvSpPr>
            <p:spPr bwMode="auto">
              <a:xfrm>
                <a:off x="259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" name="Line 155"/>
              <p:cNvSpPr>
                <a:spLocks noChangeShapeType="1"/>
              </p:cNvSpPr>
              <p:nvPr/>
            </p:nvSpPr>
            <p:spPr bwMode="auto">
              <a:xfrm>
                <a:off x="261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" name="Line 156"/>
              <p:cNvSpPr>
                <a:spLocks noChangeShapeType="1"/>
              </p:cNvSpPr>
              <p:nvPr/>
            </p:nvSpPr>
            <p:spPr bwMode="auto">
              <a:xfrm>
                <a:off x="264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" name="Line 157"/>
              <p:cNvSpPr>
                <a:spLocks noChangeShapeType="1"/>
              </p:cNvSpPr>
              <p:nvPr/>
            </p:nvSpPr>
            <p:spPr bwMode="auto">
              <a:xfrm>
                <a:off x="266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" name="Line 158"/>
              <p:cNvSpPr>
                <a:spLocks noChangeShapeType="1"/>
              </p:cNvSpPr>
              <p:nvPr/>
            </p:nvSpPr>
            <p:spPr bwMode="auto">
              <a:xfrm>
                <a:off x="268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" name="Line 159"/>
              <p:cNvSpPr>
                <a:spLocks noChangeShapeType="1"/>
              </p:cNvSpPr>
              <p:nvPr/>
            </p:nvSpPr>
            <p:spPr bwMode="auto">
              <a:xfrm>
                <a:off x="269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" name="Line 160"/>
              <p:cNvSpPr>
                <a:spLocks noChangeShapeType="1"/>
              </p:cNvSpPr>
              <p:nvPr/>
            </p:nvSpPr>
            <p:spPr bwMode="auto">
              <a:xfrm>
                <a:off x="273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" name="Line 161"/>
              <p:cNvSpPr>
                <a:spLocks noChangeShapeType="1"/>
              </p:cNvSpPr>
              <p:nvPr/>
            </p:nvSpPr>
            <p:spPr bwMode="auto">
              <a:xfrm>
                <a:off x="275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" name="Line 162"/>
              <p:cNvSpPr>
                <a:spLocks noChangeShapeType="1"/>
              </p:cNvSpPr>
              <p:nvPr/>
            </p:nvSpPr>
            <p:spPr bwMode="auto">
              <a:xfrm>
                <a:off x="276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" name="Line 163"/>
              <p:cNvSpPr>
                <a:spLocks noChangeShapeType="1"/>
              </p:cNvSpPr>
              <p:nvPr/>
            </p:nvSpPr>
            <p:spPr bwMode="auto">
              <a:xfrm>
                <a:off x="278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" name="Line 164"/>
              <p:cNvSpPr>
                <a:spLocks noChangeShapeType="1"/>
              </p:cNvSpPr>
              <p:nvPr/>
            </p:nvSpPr>
            <p:spPr bwMode="auto">
              <a:xfrm>
                <a:off x="282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" name="Line 165"/>
              <p:cNvSpPr>
                <a:spLocks noChangeShapeType="1"/>
              </p:cNvSpPr>
              <p:nvPr/>
            </p:nvSpPr>
            <p:spPr bwMode="auto">
              <a:xfrm>
                <a:off x="283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" name="Line 166"/>
              <p:cNvSpPr>
                <a:spLocks noChangeShapeType="1"/>
              </p:cNvSpPr>
              <p:nvPr/>
            </p:nvSpPr>
            <p:spPr bwMode="auto">
              <a:xfrm>
                <a:off x="285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" name="Line 167"/>
              <p:cNvSpPr>
                <a:spLocks noChangeShapeType="1"/>
              </p:cNvSpPr>
              <p:nvPr/>
            </p:nvSpPr>
            <p:spPr bwMode="auto">
              <a:xfrm>
                <a:off x="287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" name="Line 168"/>
              <p:cNvSpPr>
                <a:spLocks noChangeShapeType="1"/>
              </p:cNvSpPr>
              <p:nvPr/>
            </p:nvSpPr>
            <p:spPr bwMode="auto">
              <a:xfrm>
                <a:off x="290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" name="Line 169"/>
              <p:cNvSpPr>
                <a:spLocks noChangeShapeType="1"/>
              </p:cNvSpPr>
              <p:nvPr/>
            </p:nvSpPr>
            <p:spPr bwMode="auto">
              <a:xfrm>
                <a:off x="292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" name="Line 170"/>
              <p:cNvSpPr>
                <a:spLocks noChangeShapeType="1"/>
              </p:cNvSpPr>
              <p:nvPr/>
            </p:nvSpPr>
            <p:spPr bwMode="auto">
              <a:xfrm>
                <a:off x="294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" name="Line 171"/>
              <p:cNvSpPr>
                <a:spLocks noChangeShapeType="1"/>
              </p:cNvSpPr>
              <p:nvPr/>
            </p:nvSpPr>
            <p:spPr bwMode="auto">
              <a:xfrm>
                <a:off x="295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" name="Line 172"/>
              <p:cNvSpPr>
                <a:spLocks noChangeShapeType="1"/>
              </p:cNvSpPr>
              <p:nvPr/>
            </p:nvSpPr>
            <p:spPr bwMode="auto">
              <a:xfrm>
                <a:off x="2992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" name="Line 173"/>
              <p:cNvSpPr>
                <a:spLocks noChangeShapeType="1"/>
              </p:cNvSpPr>
              <p:nvPr/>
            </p:nvSpPr>
            <p:spPr bwMode="auto">
              <a:xfrm>
                <a:off x="300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" name="Line 174"/>
              <p:cNvSpPr>
                <a:spLocks noChangeShapeType="1"/>
              </p:cNvSpPr>
              <p:nvPr/>
            </p:nvSpPr>
            <p:spPr bwMode="auto">
              <a:xfrm>
                <a:off x="3026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" name="Line 175"/>
              <p:cNvSpPr>
                <a:spLocks noChangeShapeType="1"/>
              </p:cNvSpPr>
              <p:nvPr/>
            </p:nvSpPr>
            <p:spPr bwMode="auto">
              <a:xfrm>
                <a:off x="304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" name="Line 176"/>
              <p:cNvSpPr>
                <a:spLocks noChangeShapeType="1"/>
              </p:cNvSpPr>
              <p:nvPr/>
            </p:nvSpPr>
            <p:spPr bwMode="auto">
              <a:xfrm>
                <a:off x="307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" name="Line 177"/>
              <p:cNvSpPr>
                <a:spLocks noChangeShapeType="1"/>
              </p:cNvSpPr>
              <p:nvPr/>
            </p:nvSpPr>
            <p:spPr bwMode="auto">
              <a:xfrm>
                <a:off x="309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" name="Line 178"/>
              <p:cNvSpPr>
                <a:spLocks noChangeShapeType="1"/>
              </p:cNvSpPr>
              <p:nvPr/>
            </p:nvSpPr>
            <p:spPr bwMode="auto">
              <a:xfrm>
                <a:off x="311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" name="Line 179"/>
              <p:cNvSpPr>
                <a:spLocks noChangeShapeType="1"/>
              </p:cNvSpPr>
              <p:nvPr/>
            </p:nvSpPr>
            <p:spPr bwMode="auto">
              <a:xfrm>
                <a:off x="3128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" name="Line 180"/>
              <p:cNvSpPr>
                <a:spLocks noChangeShapeType="1"/>
              </p:cNvSpPr>
              <p:nvPr/>
            </p:nvSpPr>
            <p:spPr bwMode="auto">
              <a:xfrm>
                <a:off x="316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" name="Line 181"/>
              <p:cNvSpPr>
                <a:spLocks noChangeShapeType="1"/>
              </p:cNvSpPr>
              <p:nvPr/>
            </p:nvSpPr>
            <p:spPr bwMode="auto">
              <a:xfrm>
                <a:off x="318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" name="Line 182"/>
              <p:cNvSpPr>
                <a:spLocks noChangeShapeType="1"/>
              </p:cNvSpPr>
              <p:nvPr/>
            </p:nvSpPr>
            <p:spPr bwMode="auto">
              <a:xfrm>
                <a:off x="319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" name="Line 183"/>
              <p:cNvSpPr>
                <a:spLocks noChangeShapeType="1"/>
              </p:cNvSpPr>
              <p:nvPr/>
            </p:nvSpPr>
            <p:spPr bwMode="auto">
              <a:xfrm>
                <a:off x="321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" name="Line 184"/>
              <p:cNvSpPr>
                <a:spLocks noChangeShapeType="1"/>
              </p:cNvSpPr>
              <p:nvPr/>
            </p:nvSpPr>
            <p:spPr bwMode="auto">
              <a:xfrm>
                <a:off x="324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" name="Line 185"/>
              <p:cNvSpPr>
                <a:spLocks noChangeShapeType="1"/>
              </p:cNvSpPr>
              <p:nvPr/>
            </p:nvSpPr>
            <p:spPr bwMode="auto">
              <a:xfrm>
                <a:off x="326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" name="Line 186"/>
              <p:cNvSpPr>
                <a:spLocks noChangeShapeType="1"/>
              </p:cNvSpPr>
              <p:nvPr/>
            </p:nvSpPr>
            <p:spPr bwMode="auto">
              <a:xfrm>
                <a:off x="328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" name="Line 187"/>
              <p:cNvSpPr>
                <a:spLocks noChangeShapeType="1"/>
              </p:cNvSpPr>
              <p:nvPr/>
            </p:nvSpPr>
            <p:spPr bwMode="auto">
              <a:xfrm>
                <a:off x="330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" name="Line 188"/>
              <p:cNvSpPr>
                <a:spLocks noChangeShapeType="1"/>
              </p:cNvSpPr>
              <p:nvPr/>
            </p:nvSpPr>
            <p:spPr bwMode="auto">
              <a:xfrm>
                <a:off x="333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" name="Line 189"/>
              <p:cNvSpPr>
                <a:spLocks noChangeShapeType="1"/>
              </p:cNvSpPr>
              <p:nvPr/>
            </p:nvSpPr>
            <p:spPr bwMode="auto">
              <a:xfrm>
                <a:off x="3353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" name="Line 190"/>
              <p:cNvSpPr>
                <a:spLocks noChangeShapeType="1"/>
              </p:cNvSpPr>
              <p:nvPr/>
            </p:nvSpPr>
            <p:spPr bwMode="auto">
              <a:xfrm>
                <a:off x="3369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" name="Line 191"/>
              <p:cNvSpPr>
                <a:spLocks noChangeShapeType="1"/>
              </p:cNvSpPr>
              <p:nvPr/>
            </p:nvSpPr>
            <p:spPr bwMode="auto">
              <a:xfrm>
                <a:off x="3387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" name="Line 192"/>
              <p:cNvSpPr>
                <a:spLocks noChangeShapeType="1"/>
              </p:cNvSpPr>
              <p:nvPr/>
            </p:nvSpPr>
            <p:spPr bwMode="auto">
              <a:xfrm>
                <a:off x="3421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" name="Line 193"/>
              <p:cNvSpPr>
                <a:spLocks noChangeShapeType="1"/>
              </p:cNvSpPr>
              <p:nvPr/>
            </p:nvSpPr>
            <p:spPr bwMode="auto">
              <a:xfrm>
                <a:off x="3440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" name="Line 194"/>
              <p:cNvSpPr>
                <a:spLocks noChangeShapeType="1"/>
              </p:cNvSpPr>
              <p:nvPr/>
            </p:nvSpPr>
            <p:spPr bwMode="auto">
              <a:xfrm>
                <a:off x="3455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" name="Line 195"/>
              <p:cNvSpPr>
                <a:spLocks noChangeShapeType="1"/>
              </p:cNvSpPr>
              <p:nvPr/>
            </p:nvSpPr>
            <p:spPr bwMode="auto">
              <a:xfrm>
                <a:off x="3474" y="2188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" name="Line 196"/>
              <p:cNvSpPr>
                <a:spLocks noChangeShapeType="1"/>
              </p:cNvSpPr>
              <p:nvPr/>
            </p:nvSpPr>
            <p:spPr bwMode="auto">
              <a:xfrm>
                <a:off x="481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" name="Rectangle 197"/>
              <p:cNvSpPr>
                <a:spLocks noChangeArrowheads="1"/>
              </p:cNvSpPr>
              <p:nvPr/>
            </p:nvSpPr>
            <p:spPr bwMode="auto">
              <a:xfrm>
                <a:off x="444" y="2217"/>
                <a:ext cx="7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5" name="Line 198"/>
              <p:cNvSpPr>
                <a:spLocks noChangeShapeType="1"/>
              </p:cNvSpPr>
              <p:nvPr/>
            </p:nvSpPr>
            <p:spPr bwMode="auto">
              <a:xfrm>
                <a:off x="826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" name="Rectangle 199"/>
              <p:cNvSpPr>
                <a:spLocks noChangeArrowheads="1"/>
              </p:cNvSpPr>
              <p:nvPr/>
            </p:nvSpPr>
            <p:spPr bwMode="auto">
              <a:xfrm>
                <a:off x="789" y="2217"/>
                <a:ext cx="7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7" name="Line 200"/>
              <p:cNvSpPr>
                <a:spLocks noChangeShapeType="1"/>
              </p:cNvSpPr>
              <p:nvPr/>
            </p:nvSpPr>
            <p:spPr bwMode="auto">
              <a:xfrm>
                <a:off x="1169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" name="Rectangle 201"/>
              <p:cNvSpPr>
                <a:spLocks noChangeArrowheads="1"/>
              </p:cNvSpPr>
              <p:nvPr/>
            </p:nvSpPr>
            <p:spPr bwMode="auto">
              <a:xfrm>
                <a:off x="1118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9" name="Line 202"/>
              <p:cNvSpPr>
                <a:spLocks noChangeShapeType="1"/>
              </p:cNvSpPr>
              <p:nvPr/>
            </p:nvSpPr>
            <p:spPr bwMode="auto">
              <a:xfrm>
                <a:off x="1514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" name="Rectangle 203"/>
              <p:cNvSpPr>
                <a:spLocks noChangeArrowheads="1"/>
              </p:cNvSpPr>
              <p:nvPr/>
            </p:nvSpPr>
            <p:spPr bwMode="auto">
              <a:xfrm>
                <a:off x="1463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1" name="Line 204"/>
              <p:cNvSpPr>
                <a:spLocks noChangeShapeType="1"/>
              </p:cNvSpPr>
              <p:nvPr/>
            </p:nvSpPr>
            <p:spPr bwMode="auto">
              <a:xfrm>
                <a:off x="1857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" name="Rectangle 205"/>
              <p:cNvSpPr>
                <a:spLocks noChangeArrowheads="1"/>
              </p:cNvSpPr>
              <p:nvPr/>
            </p:nvSpPr>
            <p:spPr bwMode="auto">
              <a:xfrm>
                <a:off x="1806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48" y="323"/>
              <a:ext cx="3344" cy="2020"/>
              <a:chOff x="148" y="323"/>
              <a:chExt cx="3344" cy="2020"/>
            </a:xfrm>
          </p:grpSpPr>
          <p:sp>
            <p:nvSpPr>
              <p:cNvPr id="1033" name="Line 207"/>
              <p:cNvSpPr>
                <a:spLocks noChangeShapeType="1"/>
              </p:cNvSpPr>
              <p:nvPr/>
            </p:nvSpPr>
            <p:spPr bwMode="auto">
              <a:xfrm>
                <a:off x="2202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4" name="Rectangle 208"/>
              <p:cNvSpPr>
                <a:spLocks noChangeArrowheads="1"/>
              </p:cNvSpPr>
              <p:nvPr/>
            </p:nvSpPr>
            <p:spPr bwMode="auto">
              <a:xfrm>
                <a:off x="2151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5" name="Line 209"/>
              <p:cNvSpPr>
                <a:spLocks noChangeShapeType="1"/>
              </p:cNvSpPr>
              <p:nvPr/>
            </p:nvSpPr>
            <p:spPr bwMode="auto">
              <a:xfrm>
                <a:off x="2545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6" name="Rectangle 210"/>
              <p:cNvSpPr>
                <a:spLocks noChangeArrowheads="1"/>
              </p:cNvSpPr>
              <p:nvPr/>
            </p:nvSpPr>
            <p:spPr bwMode="auto">
              <a:xfrm>
                <a:off x="2494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Line 211"/>
              <p:cNvSpPr>
                <a:spLocks noChangeShapeType="1"/>
              </p:cNvSpPr>
              <p:nvPr/>
            </p:nvSpPr>
            <p:spPr bwMode="auto">
              <a:xfrm>
                <a:off x="2888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8" name="Rectangle 212"/>
              <p:cNvSpPr>
                <a:spLocks noChangeArrowheads="1"/>
              </p:cNvSpPr>
              <p:nvPr/>
            </p:nvSpPr>
            <p:spPr bwMode="auto">
              <a:xfrm>
                <a:off x="2837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9" name="Line 213"/>
              <p:cNvSpPr>
                <a:spLocks noChangeShapeType="1"/>
              </p:cNvSpPr>
              <p:nvPr/>
            </p:nvSpPr>
            <p:spPr bwMode="auto">
              <a:xfrm>
                <a:off x="3233" y="2188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0" name="Rectangle 214"/>
              <p:cNvSpPr>
                <a:spLocks noChangeArrowheads="1"/>
              </p:cNvSpPr>
              <p:nvPr/>
            </p:nvSpPr>
            <p:spPr bwMode="auto">
              <a:xfrm>
                <a:off x="3182" y="22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1" name="Rectangle 215"/>
              <p:cNvSpPr>
                <a:spLocks noChangeArrowheads="1"/>
              </p:cNvSpPr>
              <p:nvPr/>
            </p:nvSpPr>
            <p:spPr bwMode="auto">
              <a:xfrm>
                <a:off x="1851" y="2279"/>
                <a:ext cx="9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2" name="Line 216"/>
              <p:cNvSpPr>
                <a:spLocks noChangeShapeType="1"/>
              </p:cNvSpPr>
              <p:nvPr/>
            </p:nvSpPr>
            <p:spPr bwMode="auto">
              <a:xfrm flipV="1">
                <a:off x="310" y="442"/>
                <a:ext cx="0" cy="17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3" name="Line 217"/>
              <p:cNvSpPr>
                <a:spLocks noChangeShapeType="1"/>
              </p:cNvSpPr>
              <p:nvPr/>
            </p:nvSpPr>
            <p:spPr bwMode="auto">
              <a:xfrm flipH="1">
                <a:off x="290" y="217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4" name="Line 218"/>
              <p:cNvSpPr>
                <a:spLocks noChangeShapeType="1"/>
              </p:cNvSpPr>
              <p:nvPr/>
            </p:nvSpPr>
            <p:spPr bwMode="auto">
              <a:xfrm flipH="1">
                <a:off x="290" y="215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5" name="Line 219"/>
              <p:cNvSpPr>
                <a:spLocks noChangeShapeType="1"/>
              </p:cNvSpPr>
              <p:nvPr/>
            </p:nvSpPr>
            <p:spPr bwMode="auto">
              <a:xfrm flipH="1">
                <a:off x="290" y="213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6" name="Line 220"/>
              <p:cNvSpPr>
                <a:spLocks noChangeShapeType="1"/>
              </p:cNvSpPr>
              <p:nvPr/>
            </p:nvSpPr>
            <p:spPr bwMode="auto">
              <a:xfrm flipH="1">
                <a:off x="290" y="211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7" name="Line 221"/>
              <p:cNvSpPr>
                <a:spLocks noChangeShapeType="1"/>
              </p:cNvSpPr>
              <p:nvPr/>
            </p:nvSpPr>
            <p:spPr bwMode="auto">
              <a:xfrm flipH="1">
                <a:off x="290" y="208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8" name="Line 222"/>
              <p:cNvSpPr>
                <a:spLocks noChangeShapeType="1"/>
              </p:cNvSpPr>
              <p:nvPr/>
            </p:nvSpPr>
            <p:spPr bwMode="auto">
              <a:xfrm flipH="1">
                <a:off x="290" y="206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9" name="Line 223"/>
              <p:cNvSpPr>
                <a:spLocks noChangeShapeType="1"/>
              </p:cNvSpPr>
              <p:nvPr/>
            </p:nvSpPr>
            <p:spPr bwMode="auto">
              <a:xfrm flipH="1">
                <a:off x="290" y="204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0" name="Line 224"/>
              <p:cNvSpPr>
                <a:spLocks noChangeShapeType="1"/>
              </p:cNvSpPr>
              <p:nvPr/>
            </p:nvSpPr>
            <p:spPr bwMode="auto">
              <a:xfrm flipH="1">
                <a:off x="290" y="202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1" name="Line 225"/>
              <p:cNvSpPr>
                <a:spLocks noChangeShapeType="1"/>
              </p:cNvSpPr>
              <p:nvPr/>
            </p:nvSpPr>
            <p:spPr bwMode="auto">
              <a:xfrm flipH="1">
                <a:off x="290" y="199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2" name="Line 226"/>
              <p:cNvSpPr>
                <a:spLocks noChangeShapeType="1"/>
              </p:cNvSpPr>
              <p:nvPr/>
            </p:nvSpPr>
            <p:spPr bwMode="auto">
              <a:xfrm flipH="1">
                <a:off x="290" y="197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3" name="Line 227"/>
              <p:cNvSpPr>
                <a:spLocks noChangeShapeType="1"/>
              </p:cNvSpPr>
              <p:nvPr/>
            </p:nvSpPr>
            <p:spPr bwMode="auto">
              <a:xfrm flipH="1">
                <a:off x="290" y="196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4" name="Line 228"/>
              <p:cNvSpPr>
                <a:spLocks noChangeShapeType="1"/>
              </p:cNvSpPr>
              <p:nvPr/>
            </p:nvSpPr>
            <p:spPr bwMode="auto">
              <a:xfrm flipH="1">
                <a:off x="290" y="194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5" name="Line 229"/>
              <p:cNvSpPr>
                <a:spLocks noChangeShapeType="1"/>
              </p:cNvSpPr>
              <p:nvPr/>
            </p:nvSpPr>
            <p:spPr bwMode="auto">
              <a:xfrm flipH="1">
                <a:off x="290" y="190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6" name="Line 230"/>
              <p:cNvSpPr>
                <a:spLocks noChangeShapeType="1"/>
              </p:cNvSpPr>
              <p:nvPr/>
            </p:nvSpPr>
            <p:spPr bwMode="auto">
              <a:xfrm flipH="1">
                <a:off x="290" y="189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7" name="Line 231"/>
              <p:cNvSpPr>
                <a:spLocks noChangeShapeType="1"/>
              </p:cNvSpPr>
              <p:nvPr/>
            </p:nvSpPr>
            <p:spPr bwMode="auto">
              <a:xfrm flipH="1">
                <a:off x="290" y="187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8" name="Line 232"/>
              <p:cNvSpPr>
                <a:spLocks noChangeShapeType="1"/>
              </p:cNvSpPr>
              <p:nvPr/>
            </p:nvSpPr>
            <p:spPr bwMode="auto">
              <a:xfrm flipH="1">
                <a:off x="290" y="185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9" name="Line 233"/>
              <p:cNvSpPr>
                <a:spLocks noChangeShapeType="1"/>
              </p:cNvSpPr>
              <p:nvPr/>
            </p:nvSpPr>
            <p:spPr bwMode="auto">
              <a:xfrm flipH="1">
                <a:off x="290" y="182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0" name="Line 234"/>
              <p:cNvSpPr>
                <a:spLocks noChangeShapeType="1"/>
              </p:cNvSpPr>
              <p:nvPr/>
            </p:nvSpPr>
            <p:spPr bwMode="auto">
              <a:xfrm flipH="1">
                <a:off x="290" y="180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1" name="Line 235"/>
              <p:cNvSpPr>
                <a:spLocks noChangeShapeType="1"/>
              </p:cNvSpPr>
              <p:nvPr/>
            </p:nvSpPr>
            <p:spPr bwMode="auto">
              <a:xfrm flipH="1">
                <a:off x="290" y="178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2" name="Line 236"/>
              <p:cNvSpPr>
                <a:spLocks noChangeShapeType="1"/>
              </p:cNvSpPr>
              <p:nvPr/>
            </p:nvSpPr>
            <p:spPr bwMode="auto">
              <a:xfrm flipH="1">
                <a:off x="290" y="176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3" name="Line 237"/>
              <p:cNvSpPr>
                <a:spLocks noChangeShapeType="1"/>
              </p:cNvSpPr>
              <p:nvPr/>
            </p:nvSpPr>
            <p:spPr bwMode="auto">
              <a:xfrm flipH="1">
                <a:off x="290" y="173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4" name="Line 238"/>
              <p:cNvSpPr>
                <a:spLocks noChangeShapeType="1"/>
              </p:cNvSpPr>
              <p:nvPr/>
            </p:nvSpPr>
            <p:spPr bwMode="auto">
              <a:xfrm flipH="1">
                <a:off x="290" y="171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5" name="Line 239"/>
              <p:cNvSpPr>
                <a:spLocks noChangeShapeType="1"/>
              </p:cNvSpPr>
              <p:nvPr/>
            </p:nvSpPr>
            <p:spPr bwMode="auto">
              <a:xfrm flipH="1">
                <a:off x="290" y="169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6" name="Line 240"/>
              <p:cNvSpPr>
                <a:spLocks noChangeShapeType="1"/>
              </p:cNvSpPr>
              <p:nvPr/>
            </p:nvSpPr>
            <p:spPr bwMode="auto">
              <a:xfrm flipH="1">
                <a:off x="290" y="168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7" name="Line 241"/>
              <p:cNvSpPr>
                <a:spLocks noChangeShapeType="1"/>
              </p:cNvSpPr>
              <p:nvPr/>
            </p:nvSpPr>
            <p:spPr bwMode="auto">
              <a:xfrm flipH="1">
                <a:off x="290" y="164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8" name="Line 242"/>
              <p:cNvSpPr>
                <a:spLocks noChangeShapeType="1"/>
              </p:cNvSpPr>
              <p:nvPr/>
            </p:nvSpPr>
            <p:spPr bwMode="auto">
              <a:xfrm flipH="1">
                <a:off x="290" y="162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9" name="Line 243"/>
              <p:cNvSpPr>
                <a:spLocks noChangeShapeType="1"/>
              </p:cNvSpPr>
              <p:nvPr/>
            </p:nvSpPr>
            <p:spPr bwMode="auto">
              <a:xfrm flipH="1">
                <a:off x="290" y="161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0" name="Line 244"/>
              <p:cNvSpPr>
                <a:spLocks noChangeShapeType="1"/>
              </p:cNvSpPr>
              <p:nvPr/>
            </p:nvSpPr>
            <p:spPr bwMode="auto">
              <a:xfrm flipH="1">
                <a:off x="290" y="159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" name="Line 245"/>
              <p:cNvSpPr>
                <a:spLocks noChangeShapeType="1"/>
              </p:cNvSpPr>
              <p:nvPr/>
            </p:nvSpPr>
            <p:spPr bwMode="auto">
              <a:xfrm flipH="1">
                <a:off x="290" y="155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" name="Line 246"/>
              <p:cNvSpPr>
                <a:spLocks noChangeShapeType="1"/>
              </p:cNvSpPr>
              <p:nvPr/>
            </p:nvSpPr>
            <p:spPr bwMode="auto">
              <a:xfrm flipH="1">
                <a:off x="290" y="154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" name="Line 247"/>
              <p:cNvSpPr>
                <a:spLocks noChangeShapeType="1"/>
              </p:cNvSpPr>
              <p:nvPr/>
            </p:nvSpPr>
            <p:spPr bwMode="auto">
              <a:xfrm flipH="1">
                <a:off x="290" y="152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" name="Line 248"/>
              <p:cNvSpPr>
                <a:spLocks noChangeShapeType="1"/>
              </p:cNvSpPr>
              <p:nvPr/>
            </p:nvSpPr>
            <p:spPr bwMode="auto">
              <a:xfrm flipH="1">
                <a:off x="290" y="150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" name="Line 249"/>
              <p:cNvSpPr>
                <a:spLocks noChangeShapeType="1"/>
              </p:cNvSpPr>
              <p:nvPr/>
            </p:nvSpPr>
            <p:spPr bwMode="auto">
              <a:xfrm flipH="1">
                <a:off x="290" y="147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" name="Line 250"/>
              <p:cNvSpPr>
                <a:spLocks noChangeShapeType="1"/>
              </p:cNvSpPr>
              <p:nvPr/>
            </p:nvSpPr>
            <p:spPr bwMode="auto">
              <a:xfrm flipH="1">
                <a:off x="290" y="145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" name="Line 251"/>
              <p:cNvSpPr>
                <a:spLocks noChangeShapeType="1"/>
              </p:cNvSpPr>
              <p:nvPr/>
            </p:nvSpPr>
            <p:spPr bwMode="auto">
              <a:xfrm flipH="1">
                <a:off x="290" y="143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" name="Line 252"/>
              <p:cNvSpPr>
                <a:spLocks noChangeShapeType="1"/>
              </p:cNvSpPr>
              <p:nvPr/>
            </p:nvSpPr>
            <p:spPr bwMode="auto">
              <a:xfrm flipH="1">
                <a:off x="290" y="142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" name="Line 253"/>
              <p:cNvSpPr>
                <a:spLocks noChangeShapeType="1"/>
              </p:cNvSpPr>
              <p:nvPr/>
            </p:nvSpPr>
            <p:spPr bwMode="auto">
              <a:xfrm flipH="1">
                <a:off x="290" y="138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" name="Line 254"/>
              <p:cNvSpPr>
                <a:spLocks noChangeShapeType="1"/>
              </p:cNvSpPr>
              <p:nvPr/>
            </p:nvSpPr>
            <p:spPr bwMode="auto">
              <a:xfrm flipH="1">
                <a:off x="290" y="136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" name="Line 255"/>
              <p:cNvSpPr>
                <a:spLocks noChangeShapeType="1"/>
              </p:cNvSpPr>
              <p:nvPr/>
            </p:nvSpPr>
            <p:spPr bwMode="auto">
              <a:xfrm flipH="1">
                <a:off x="290" y="135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" name="Line 256"/>
              <p:cNvSpPr>
                <a:spLocks noChangeShapeType="1"/>
              </p:cNvSpPr>
              <p:nvPr/>
            </p:nvSpPr>
            <p:spPr bwMode="auto">
              <a:xfrm flipH="1">
                <a:off x="290" y="133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" name="Line 257"/>
              <p:cNvSpPr>
                <a:spLocks noChangeShapeType="1"/>
              </p:cNvSpPr>
              <p:nvPr/>
            </p:nvSpPr>
            <p:spPr bwMode="auto">
              <a:xfrm flipH="1">
                <a:off x="290" y="129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" name="Line 258"/>
              <p:cNvSpPr>
                <a:spLocks noChangeShapeType="1"/>
              </p:cNvSpPr>
              <p:nvPr/>
            </p:nvSpPr>
            <p:spPr bwMode="auto">
              <a:xfrm flipH="1">
                <a:off x="290" y="128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" name="Line 259"/>
              <p:cNvSpPr>
                <a:spLocks noChangeShapeType="1"/>
              </p:cNvSpPr>
              <p:nvPr/>
            </p:nvSpPr>
            <p:spPr bwMode="auto">
              <a:xfrm flipH="1">
                <a:off x="290" y="126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" name="Line 260"/>
              <p:cNvSpPr>
                <a:spLocks noChangeShapeType="1"/>
              </p:cNvSpPr>
              <p:nvPr/>
            </p:nvSpPr>
            <p:spPr bwMode="auto">
              <a:xfrm flipH="1">
                <a:off x="290" y="124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" name="Line 261"/>
              <p:cNvSpPr>
                <a:spLocks noChangeShapeType="1"/>
              </p:cNvSpPr>
              <p:nvPr/>
            </p:nvSpPr>
            <p:spPr bwMode="auto">
              <a:xfrm flipH="1">
                <a:off x="290" y="120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" name="Line 262"/>
              <p:cNvSpPr>
                <a:spLocks noChangeShapeType="1"/>
              </p:cNvSpPr>
              <p:nvPr/>
            </p:nvSpPr>
            <p:spPr bwMode="auto">
              <a:xfrm flipH="1">
                <a:off x="290" y="119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" name="Line 263"/>
              <p:cNvSpPr>
                <a:spLocks noChangeShapeType="1"/>
              </p:cNvSpPr>
              <p:nvPr/>
            </p:nvSpPr>
            <p:spPr bwMode="auto">
              <a:xfrm flipH="1">
                <a:off x="290" y="117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" name="Line 264"/>
              <p:cNvSpPr>
                <a:spLocks noChangeShapeType="1"/>
              </p:cNvSpPr>
              <p:nvPr/>
            </p:nvSpPr>
            <p:spPr bwMode="auto">
              <a:xfrm flipH="1">
                <a:off x="290" y="115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" name="Line 265"/>
              <p:cNvSpPr>
                <a:spLocks noChangeShapeType="1"/>
              </p:cNvSpPr>
              <p:nvPr/>
            </p:nvSpPr>
            <p:spPr bwMode="auto">
              <a:xfrm flipH="1">
                <a:off x="290" y="112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" name="Line 266"/>
              <p:cNvSpPr>
                <a:spLocks noChangeShapeType="1"/>
              </p:cNvSpPr>
              <p:nvPr/>
            </p:nvSpPr>
            <p:spPr bwMode="auto">
              <a:xfrm flipH="1">
                <a:off x="290" y="110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" name="Line 267"/>
              <p:cNvSpPr>
                <a:spLocks noChangeShapeType="1"/>
              </p:cNvSpPr>
              <p:nvPr/>
            </p:nvSpPr>
            <p:spPr bwMode="auto">
              <a:xfrm flipH="1">
                <a:off x="290" y="108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" name="Line 268"/>
              <p:cNvSpPr>
                <a:spLocks noChangeShapeType="1"/>
              </p:cNvSpPr>
              <p:nvPr/>
            </p:nvSpPr>
            <p:spPr bwMode="auto">
              <a:xfrm flipH="1">
                <a:off x="290" y="107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" name="Line 269"/>
              <p:cNvSpPr>
                <a:spLocks noChangeShapeType="1"/>
              </p:cNvSpPr>
              <p:nvPr/>
            </p:nvSpPr>
            <p:spPr bwMode="auto">
              <a:xfrm flipH="1">
                <a:off x="290" y="103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" name="Line 270"/>
              <p:cNvSpPr>
                <a:spLocks noChangeShapeType="1"/>
              </p:cNvSpPr>
              <p:nvPr/>
            </p:nvSpPr>
            <p:spPr bwMode="auto">
              <a:xfrm flipH="1">
                <a:off x="290" y="101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" name="Line 271"/>
              <p:cNvSpPr>
                <a:spLocks noChangeShapeType="1"/>
              </p:cNvSpPr>
              <p:nvPr/>
            </p:nvSpPr>
            <p:spPr bwMode="auto">
              <a:xfrm flipH="1">
                <a:off x="290" y="100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" name="Line 272"/>
              <p:cNvSpPr>
                <a:spLocks noChangeShapeType="1"/>
              </p:cNvSpPr>
              <p:nvPr/>
            </p:nvSpPr>
            <p:spPr bwMode="auto">
              <a:xfrm flipH="1">
                <a:off x="290" y="98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" name="Line 273"/>
              <p:cNvSpPr>
                <a:spLocks noChangeShapeType="1"/>
              </p:cNvSpPr>
              <p:nvPr/>
            </p:nvSpPr>
            <p:spPr bwMode="auto">
              <a:xfrm flipH="1">
                <a:off x="290" y="94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" name="Line 274"/>
              <p:cNvSpPr>
                <a:spLocks noChangeShapeType="1"/>
              </p:cNvSpPr>
              <p:nvPr/>
            </p:nvSpPr>
            <p:spPr bwMode="auto">
              <a:xfrm flipH="1">
                <a:off x="290" y="93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" name="Line 275"/>
              <p:cNvSpPr>
                <a:spLocks noChangeShapeType="1"/>
              </p:cNvSpPr>
              <p:nvPr/>
            </p:nvSpPr>
            <p:spPr bwMode="auto">
              <a:xfrm flipH="1">
                <a:off x="290" y="91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" name="Line 276"/>
              <p:cNvSpPr>
                <a:spLocks noChangeShapeType="1"/>
              </p:cNvSpPr>
              <p:nvPr/>
            </p:nvSpPr>
            <p:spPr bwMode="auto">
              <a:xfrm flipH="1">
                <a:off x="290" y="89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" name="Line 277"/>
              <p:cNvSpPr>
                <a:spLocks noChangeShapeType="1"/>
              </p:cNvSpPr>
              <p:nvPr/>
            </p:nvSpPr>
            <p:spPr bwMode="auto">
              <a:xfrm flipH="1">
                <a:off x="290" y="86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" name="Line 278"/>
              <p:cNvSpPr>
                <a:spLocks noChangeShapeType="1"/>
              </p:cNvSpPr>
              <p:nvPr/>
            </p:nvSpPr>
            <p:spPr bwMode="auto">
              <a:xfrm flipH="1">
                <a:off x="290" y="84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" name="Line 279"/>
              <p:cNvSpPr>
                <a:spLocks noChangeShapeType="1"/>
              </p:cNvSpPr>
              <p:nvPr/>
            </p:nvSpPr>
            <p:spPr bwMode="auto">
              <a:xfrm flipH="1">
                <a:off x="290" y="82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" name="Line 280"/>
              <p:cNvSpPr>
                <a:spLocks noChangeShapeType="1"/>
              </p:cNvSpPr>
              <p:nvPr/>
            </p:nvSpPr>
            <p:spPr bwMode="auto">
              <a:xfrm flipH="1">
                <a:off x="290" y="80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" name="Line 281"/>
              <p:cNvSpPr>
                <a:spLocks noChangeShapeType="1"/>
              </p:cNvSpPr>
              <p:nvPr/>
            </p:nvSpPr>
            <p:spPr bwMode="auto">
              <a:xfrm flipH="1">
                <a:off x="290" y="77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" name="Line 282"/>
              <p:cNvSpPr>
                <a:spLocks noChangeShapeType="1"/>
              </p:cNvSpPr>
              <p:nvPr/>
            </p:nvSpPr>
            <p:spPr bwMode="auto">
              <a:xfrm flipH="1">
                <a:off x="290" y="75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" name="Line 283"/>
              <p:cNvSpPr>
                <a:spLocks noChangeShapeType="1"/>
              </p:cNvSpPr>
              <p:nvPr/>
            </p:nvSpPr>
            <p:spPr bwMode="auto">
              <a:xfrm flipH="1">
                <a:off x="290" y="73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" name="Line 284"/>
              <p:cNvSpPr>
                <a:spLocks noChangeShapeType="1"/>
              </p:cNvSpPr>
              <p:nvPr/>
            </p:nvSpPr>
            <p:spPr bwMode="auto">
              <a:xfrm flipH="1">
                <a:off x="290" y="72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" name="Line 285"/>
              <p:cNvSpPr>
                <a:spLocks noChangeShapeType="1"/>
              </p:cNvSpPr>
              <p:nvPr/>
            </p:nvSpPr>
            <p:spPr bwMode="auto">
              <a:xfrm flipH="1">
                <a:off x="290" y="68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" name="Line 286"/>
              <p:cNvSpPr>
                <a:spLocks noChangeShapeType="1"/>
              </p:cNvSpPr>
              <p:nvPr/>
            </p:nvSpPr>
            <p:spPr bwMode="auto">
              <a:xfrm flipH="1">
                <a:off x="290" y="66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" name="Line 287"/>
              <p:cNvSpPr>
                <a:spLocks noChangeShapeType="1"/>
              </p:cNvSpPr>
              <p:nvPr/>
            </p:nvSpPr>
            <p:spPr bwMode="auto">
              <a:xfrm flipH="1">
                <a:off x="290" y="65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" name="Line 288"/>
              <p:cNvSpPr>
                <a:spLocks noChangeShapeType="1"/>
              </p:cNvSpPr>
              <p:nvPr/>
            </p:nvSpPr>
            <p:spPr bwMode="auto">
              <a:xfrm flipH="1">
                <a:off x="290" y="63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" name="Line 289"/>
              <p:cNvSpPr>
                <a:spLocks noChangeShapeType="1"/>
              </p:cNvSpPr>
              <p:nvPr/>
            </p:nvSpPr>
            <p:spPr bwMode="auto">
              <a:xfrm flipH="1">
                <a:off x="290" y="60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" name="Line 290"/>
              <p:cNvSpPr>
                <a:spLocks noChangeShapeType="1"/>
              </p:cNvSpPr>
              <p:nvPr/>
            </p:nvSpPr>
            <p:spPr bwMode="auto">
              <a:xfrm flipH="1">
                <a:off x="290" y="58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" name="Line 291"/>
              <p:cNvSpPr>
                <a:spLocks noChangeShapeType="1"/>
              </p:cNvSpPr>
              <p:nvPr/>
            </p:nvSpPr>
            <p:spPr bwMode="auto">
              <a:xfrm flipH="1">
                <a:off x="290" y="56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" name="Line 292"/>
              <p:cNvSpPr>
                <a:spLocks noChangeShapeType="1"/>
              </p:cNvSpPr>
              <p:nvPr/>
            </p:nvSpPr>
            <p:spPr bwMode="auto">
              <a:xfrm flipH="1">
                <a:off x="290" y="54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" name="Line 293"/>
              <p:cNvSpPr>
                <a:spLocks noChangeShapeType="1"/>
              </p:cNvSpPr>
              <p:nvPr/>
            </p:nvSpPr>
            <p:spPr bwMode="auto">
              <a:xfrm flipH="1">
                <a:off x="290" y="51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" name="Line 294"/>
              <p:cNvSpPr>
                <a:spLocks noChangeShapeType="1"/>
              </p:cNvSpPr>
              <p:nvPr/>
            </p:nvSpPr>
            <p:spPr bwMode="auto">
              <a:xfrm flipH="1">
                <a:off x="290" y="49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" name="Line 295"/>
              <p:cNvSpPr>
                <a:spLocks noChangeShapeType="1"/>
              </p:cNvSpPr>
              <p:nvPr/>
            </p:nvSpPr>
            <p:spPr bwMode="auto">
              <a:xfrm flipH="1">
                <a:off x="290" y="47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" name="Line 296"/>
              <p:cNvSpPr>
                <a:spLocks noChangeShapeType="1"/>
              </p:cNvSpPr>
              <p:nvPr/>
            </p:nvSpPr>
            <p:spPr bwMode="auto">
              <a:xfrm flipH="1">
                <a:off x="290" y="46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" name="Line 297"/>
              <p:cNvSpPr>
                <a:spLocks noChangeShapeType="1"/>
              </p:cNvSpPr>
              <p:nvPr/>
            </p:nvSpPr>
            <p:spPr bwMode="auto">
              <a:xfrm flipH="1">
                <a:off x="281" y="2186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" name="Rectangle 298"/>
              <p:cNvSpPr>
                <a:spLocks noChangeArrowheads="1"/>
              </p:cNvSpPr>
              <p:nvPr/>
            </p:nvSpPr>
            <p:spPr bwMode="auto">
              <a:xfrm>
                <a:off x="233" y="2160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5" name="Line 299"/>
              <p:cNvSpPr>
                <a:spLocks noChangeShapeType="1"/>
              </p:cNvSpPr>
              <p:nvPr/>
            </p:nvSpPr>
            <p:spPr bwMode="auto">
              <a:xfrm flipH="1">
                <a:off x="281" y="2099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" name="Rectangle 300"/>
              <p:cNvSpPr>
                <a:spLocks noChangeArrowheads="1"/>
              </p:cNvSpPr>
              <p:nvPr/>
            </p:nvSpPr>
            <p:spPr bwMode="auto">
              <a:xfrm>
                <a:off x="233" y="2074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7" name="Line 301"/>
              <p:cNvSpPr>
                <a:spLocks noChangeShapeType="1"/>
              </p:cNvSpPr>
              <p:nvPr/>
            </p:nvSpPr>
            <p:spPr bwMode="auto">
              <a:xfrm flipH="1">
                <a:off x="281" y="2013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" name="Rectangle 302"/>
              <p:cNvSpPr>
                <a:spLocks noChangeArrowheads="1"/>
              </p:cNvSpPr>
              <p:nvPr/>
            </p:nvSpPr>
            <p:spPr bwMode="auto">
              <a:xfrm>
                <a:off x="206" y="1988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9" name="Line 303"/>
              <p:cNvSpPr>
                <a:spLocks noChangeShapeType="1"/>
              </p:cNvSpPr>
              <p:nvPr/>
            </p:nvSpPr>
            <p:spPr bwMode="auto">
              <a:xfrm flipH="1">
                <a:off x="281" y="1924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" name="Rectangle 304"/>
              <p:cNvSpPr>
                <a:spLocks noChangeArrowheads="1"/>
              </p:cNvSpPr>
              <p:nvPr/>
            </p:nvSpPr>
            <p:spPr bwMode="auto">
              <a:xfrm>
                <a:off x="206" y="1899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1" name="Line 305"/>
              <p:cNvSpPr>
                <a:spLocks noChangeShapeType="1"/>
              </p:cNvSpPr>
              <p:nvPr/>
            </p:nvSpPr>
            <p:spPr bwMode="auto">
              <a:xfrm flipH="1">
                <a:off x="281" y="1838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" name="Rectangle 306"/>
              <p:cNvSpPr>
                <a:spLocks noChangeArrowheads="1"/>
              </p:cNvSpPr>
              <p:nvPr/>
            </p:nvSpPr>
            <p:spPr bwMode="auto">
              <a:xfrm>
                <a:off x="206" y="181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3" name="Line 307"/>
              <p:cNvSpPr>
                <a:spLocks noChangeShapeType="1"/>
              </p:cNvSpPr>
              <p:nvPr/>
            </p:nvSpPr>
            <p:spPr bwMode="auto">
              <a:xfrm flipH="1">
                <a:off x="281" y="1750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" name="Rectangle 308"/>
              <p:cNvSpPr>
                <a:spLocks noChangeArrowheads="1"/>
              </p:cNvSpPr>
              <p:nvPr/>
            </p:nvSpPr>
            <p:spPr bwMode="auto">
              <a:xfrm>
                <a:off x="206" y="1724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5" name="Line 309"/>
              <p:cNvSpPr>
                <a:spLocks noChangeShapeType="1"/>
              </p:cNvSpPr>
              <p:nvPr/>
            </p:nvSpPr>
            <p:spPr bwMode="auto">
              <a:xfrm flipH="1">
                <a:off x="281" y="1663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" name="Rectangle 310"/>
              <p:cNvSpPr>
                <a:spLocks noChangeArrowheads="1"/>
              </p:cNvSpPr>
              <p:nvPr/>
            </p:nvSpPr>
            <p:spPr bwMode="auto">
              <a:xfrm>
                <a:off x="206" y="1638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7" name="Line 311"/>
              <p:cNvSpPr>
                <a:spLocks noChangeShapeType="1"/>
              </p:cNvSpPr>
              <p:nvPr/>
            </p:nvSpPr>
            <p:spPr bwMode="auto">
              <a:xfrm flipH="1">
                <a:off x="281" y="1577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" name="Rectangle 312"/>
              <p:cNvSpPr>
                <a:spLocks noChangeArrowheads="1"/>
              </p:cNvSpPr>
              <p:nvPr/>
            </p:nvSpPr>
            <p:spPr bwMode="auto">
              <a:xfrm>
                <a:off x="206" y="1552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9" name="Line 313"/>
              <p:cNvSpPr>
                <a:spLocks noChangeShapeType="1"/>
              </p:cNvSpPr>
              <p:nvPr/>
            </p:nvSpPr>
            <p:spPr bwMode="auto">
              <a:xfrm flipH="1">
                <a:off x="281" y="1488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" name="Rectangle 314"/>
              <p:cNvSpPr>
                <a:spLocks noChangeArrowheads="1"/>
              </p:cNvSpPr>
              <p:nvPr/>
            </p:nvSpPr>
            <p:spPr bwMode="auto">
              <a:xfrm>
                <a:off x="206" y="1463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1" name="Line 315"/>
              <p:cNvSpPr>
                <a:spLocks noChangeShapeType="1"/>
              </p:cNvSpPr>
              <p:nvPr/>
            </p:nvSpPr>
            <p:spPr bwMode="auto">
              <a:xfrm flipH="1">
                <a:off x="281" y="1402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" name="Rectangle 316"/>
              <p:cNvSpPr>
                <a:spLocks noChangeArrowheads="1"/>
              </p:cNvSpPr>
              <p:nvPr/>
            </p:nvSpPr>
            <p:spPr bwMode="auto">
              <a:xfrm>
                <a:off x="206" y="1377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3" name="Line 317"/>
              <p:cNvSpPr>
                <a:spLocks noChangeShapeType="1"/>
              </p:cNvSpPr>
              <p:nvPr/>
            </p:nvSpPr>
            <p:spPr bwMode="auto">
              <a:xfrm flipH="1">
                <a:off x="281" y="1314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" name="Rectangle 318"/>
              <p:cNvSpPr>
                <a:spLocks noChangeArrowheads="1"/>
              </p:cNvSpPr>
              <p:nvPr/>
            </p:nvSpPr>
            <p:spPr bwMode="auto">
              <a:xfrm>
                <a:off x="206" y="1288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5" name="Line 319"/>
              <p:cNvSpPr>
                <a:spLocks noChangeShapeType="1"/>
              </p:cNvSpPr>
              <p:nvPr/>
            </p:nvSpPr>
            <p:spPr bwMode="auto">
              <a:xfrm flipH="1">
                <a:off x="281" y="1227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" name="Rectangle 320"/>
              <p:cNvSpPr>
                <a:spLocks noChangeArrowheads="1"/>
              </p:cNvSpPr>
              <p:nvPr/>
            </p:nvSpPr>
            <p:spPr bwMode="auto">
              <a:xfrm>
                <a:off x="206" y="1202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7" name="Line 321"/>
              <p:cNvSpPr>
                <a:spLocks noChangeShapeType="1"/>
              </p:cNvSpPr>
              <p:nvPr/>
            </p:nvSpPr>
            <p:spPr bwMode="auto">
              <a:xfrm flipH="1">
                <a:off x="281" y="1141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" name="Rectangle 322"/>
              <p:cNvSpPr>
                <a:spLocks noChangeArrowheads="1"/>
              </p:cNvSpPr>
              <p:nvPr/>
            </p:nvSpPr>
            <p:spPr bwMode="auto">
              <a:xfrm>
                <a:off x="206" y="1116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9" name="Line 323"/>
              <p:cNvSpPr>
                <a:spLocks noChangeShapeType="1"/>
              </p:cNvSpPr>
              <p:nvPr/>
            </p:nvSpPr>
            <p:spPr bwMode="auto">
              <a:xfrm flipH="1">
                <a:off x="281" y="1052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" name="Rectangle 324"/>
              <p:cNvSpPr>
                <a:spLocks noChangeArrowheads="1"/>
              </p:cNvSpPr>
              <p:nvPr/>
            </p:nvSpPr>
            <p:spPr bwMode="auto">
              <a:xfrm>
                <a:off x="206" y="1027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1" name="Line 325"/>
              <p:cNvSpPr>
                <a:spLocks noChangeShapeType="1"/>
              </p:cNvSpPr>
              <p:nvPr/>
            </p:nvSpPr>
            <p:spPr bwMode="auto">
              <a:xfrm flipH="1">
                <a:off x="281" y="966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" name="Rectangle 326"/>
              <p:cNvSpPr>
                <a:spLocks noChangeArrowheads="1"/>
              </p:cNvSpPr>
              <p:nvPr/>
            </p:nvSpPr>
            <p:spPr bwMode="auto">
              <a:xfrm>
                <a:off x="206" y="941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3" name="Line 327"/>
              <p:cNvSpPr>
                <a:spLocks noChangeShapeType="1"/>
              </p:cNvSpPr>
              <p:nvPr/>
            </p:nvSpPr>
            <p:spPr bwMode="auto">
              <a:xfrm flipH="1">
                <a:off x="281" y="878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" name="Rectangle 328"/>
              <p:cNvSpPr>
                <a:spLocks noChangeArrowheads="1"/>
              </p:cNvSpPr>
              <p:nvPr/>
            </p:nvSpPr>
            <p:spPr bwMode="auto">
              <a:xfrm>
                <a:off x="206" y="852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5" name="Line 329"/>
              <p:cNvSpPr>
                <a:spLocks noChangeShapeType="1"/>
              </p:cNvSpPr>
              <p:nvPr/>
            </p:nvSpPr>
            <p:spPr bwMode="auto">
              <a:xfrm flipH="1">
                <a:off x="281" y="791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" name="Rectangle 330"/>
              <p:cNvSpPr>
                <a:spLocks noChangeArrowheads="1"/>
              </p:cNvSpPr>
              <p:nvPr/>
            </p:nvSpPr>
            <p:spPr bwMode="auto">
              <a:xfrm>
                <a:off x="206" y="766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7" name="Line 331"/>
              <p:cNvSpPr>
                <a:spLocks noChangeShapeType="1"/>
              </p:cNvSpPr>
              <p:nvPr/>
            </p:nvSpPr>
            <p:spPr bwMode="auto">
              <a:xfrm flipH="1">
                <a:off x="281" y="705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" name="Rectangle 332"/>
              <p:cNvSpPr>
                <a:spLocks noChangeArrowheads="1"/>
              </p:cNvSpPr>
              <p:nvPr/>
            </p:nvSpPr>
            <p:spPr bwMode="auto">
              <a:xfrm>
                <a:off x="206" y="680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9" name="Line 333"/>
              <p:cNvSpPr>
                <a:spLocks noChangeShapeType="1"/>
              </p:cNvSpPr>
              <p:nvPr/>
            </p:nvSpPr>
            <p:spPr bwMode="auto">
              <a:xfrm flipH="1">
                <a:off x="281" y="616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" name="Rectangle 334"/>
              <p:cNvSpPr>
                <a:spLocks noChangeArrowheads="1"/>
              </p:cNvSpPr>
              <p:nvPr/>
            </p:nvSpPr>
            <p:spPr bwMode="auto">
              <a:xfrm>
                <a:off x="206" y="591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1" name="Line 335"/>
              <p:cNvSpPr>
                <a:spLocks noChangeShapeType="1"/>
              </p:cNvSpPr>
              <p:nvPr/>
            </p:nvSpPr>
            <p:spPr bwMode="auto">
              <a:xfrm flipH="1">
                <a:off x="281" y="530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" name="Rectangle 336"/>
              <p:cNvSpPr>
                <a:spLocks noChangeArrowheads="1"/>
              </p:cNvSpPr>
              <p:nvPr/>
            </p:nvSpPr>
            <p:spPr bwMode="auto">
              <a:xfrm>
                <a:off x="206" y="505"/>
                <a:ext cx="7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3" name="Line 337"/>
              <p:cNvSpPr>
                <a:spLocks noChangeShapeType="1"/>
              </p:cNvSpPr>
              <p:nvPr/>
            </p:nvSpPr>
            <p:spPr bwMode="auto">
              <a:xfrm flipH="1">
                <a:off x="281" y="442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" name="Rectangle 338"/>
              <p:cNvSpPr>
                <a:spLocks noChangeArrowheads="1"/>
              </p:cNvSpPr>
              <p:nvPr/>
            </p:nvSpPr>
            <p:spPr bwMode="auto">
              <a:xfrm>
                <a:off x="179" y="417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5" name="Rectangle 339"/>
              <p:cNvSpPr>
                <a:spLocks noChangeArrowheads="1"/>
              </p:cNvSpPr>
              <p:nvPr/>
            </p:nvSpPr>
            <p:spPr bwMode="auto">
              <a:xfrm rot="16200000">
                <a:off x="-46" y="1282"/>
                <a:ext cx="45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Relative Abundance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6" name="Freeform 340"/>
              <p:cNvSpPr>
                <a:spLocks/>
              </p:cNvSpPr>
              <p:nvPr/>
            </p:nvSpPr>
            <p:spPr bwMode="auto">
              <a:xfrm>
                <a:off x="310" y="442"/>
                <a:ext cx="3182" cy="1744"/>
              </a:xfrm>
              <a:custGeom>
                <a:avLst/>
                <a:gdLst>
                  <a:gd name="T0" fmla="*/ 6 w 1401"/>
                  <a:gd name="T1" fmla="*/ 768 h 768"/>
                  <a:gd name="T2" fmla="*/ 12 w 1401"/>
                  <a:gd name="T3" fmla="*/ 768 h 768"/>
                  <a:gd name="T4" fmla="*/ 22 w 1401"/>
                  <a:gd name="T5" fmla="*/ 766 h 768"/>
                  <a:gd name="T6" fmla="*/ 26 w 1401"/>
                  <a:gd name="T7" fmla="*/ 768 h 768"/>
                  <a:gd name="T8" fmla="*/ 30 w 1401"/>
                  <a:gd name="T9" fmla="*/ 767 h 768"/>
                  <a:gd name="T10" fmla="*/ 45 w 1401"/>
                  <a:gd name="T11" fmla="*/ 735 h 768"/>
                  <a:gd name="T12" fmla="*/ 53 w 1401"/>
                  <a:gd name="T13" fmla="*/ 751 h 768"/>
                  <a:gd name="T14" fmla="*/ 61 w 1401"/>
                  <a:gd name="T15" fmla="*/ 740 h 768"/>
                  <a:gd name="T16" fmla="*/ 68 w 1401"/>
                  <a:gd name="T17" fmla="*/ 764 h 768"/>
                  <a:gd name="T18" fmla="*/ 74 w 1401"/>
                  <a:gd name="T19" fmla="*/ 768 h 768"/>
                  <a:gd name="T20" fmla="*/ 86 w 1401"/>
                  <a:gd name="T21" fmla="*/ 768 h 768"/>
                  <a:gd name="T22" fmla="*/ 91 w 1401"/>
                  <a:gd name="T23" fmla="*/ 768 h 768"/>
                  <a:gd name="T24" fmla="*/ 121 w 1401"/>
                  <a:gd name="T25" fmla="*/ 767 h 768"/>
                  <a:gd name="T26" fmla="*/ 136 w 1401"/>
                  <a:gd name="T27" fmla="*/ 755 h 768"/>
                  <a:gd name="T28" fmla="*/ 144 w 1401"/>
                  <a:gd name="T29" fmla="*/ 768 h 768"/>
                  <a:gd name="T30" fmla="*/ 151 w 1401"/>
                  <a:gd name="T31" fmla="*/ 766 h 768"/>
                  <a:gd name="T32" fmla="*/ 167 w 1401"/>
                  <a:gd name="T33" fmla="*/ 751 h 768"/>
                  <a:gd name="T34" fmla="*/ 218 w 1401"/>
                  <a:gd name="T35" fmla="*/ 768 h 768"/>
                  <a:gd name="T36" fmla="*/ 235 w 1401"/>
                  <a:gd name="T37" fmla="*/ 750 h 768"/>
                  <a:gd name="T38" fmla="*/ 242 w 1401"/>
                  <a:gd name="T39" fmla="*/ 744 h 768"/>
                  <a:gd name="T40" fmla="*/ 250 w 1401"/>
                  <a:gd name="T41" fmla="*/ 605 h 768"/>
                  <a:gd name="T42" fmla="*/ 273 w 1401"/>
                  <a:gd name="T43" fmla="*/ 767 h 768"/>
                  <a:gd name="T44" fmla="*/ 288 w 1401"/>
                  <a:gd name="T45" fmla="*/ 762 h 768"/>
                  <a:gd name="T46" fmla="*/ 303 w 1401"/>
                  <a:gd name="T47" fmla="*/ 755 h 768"/>
                  <a:gd name="T48" fmla="*/ 320 w 1401"/>
                  <a:gd name="T49" fmla="*/ 768 h 768"/>
                  <a:gd name="T50" fmla="*/ 325 w 1401"/>
                  <a:gd name="T51" fmla="*/ 768 h 768"/>
                  <a:gd name="T52" fmla="*/ 326 w 1401"/>
                  <a:gd name="T53" fmla="*/ 768 h 768"/>
                  <a:gd name="T54" fmla="*/ 341 w 1401"/>
                  <a:gd name="T55" fmla="*/ 768 h 768"/>
                  <a:gd name="T56" fmla="*/ 390 w 1401"/>
                  <a:gd name="T57" fmla="*/ 768 h 768"/>
                  <a:gd name="T58" fmla="*/ 428 w 1401"/>
                  <a:gd name="T59" fmla="*/ 768 h 768"/>
                  <a:gd name="T60" fmla="*/ 454 w 1401"/>
                  <a:gd name="T61" fmla="*/ 768 h 768"/>
                  <a:gd name="T62" fmla="*/ 455 w 1401"/>
                  <a:gd name="T63" fmla="*/ 765 h 768"/>
                  <a:gd name="T64" fmla="*/ 462 w 1401"/>
                  <a:gd name="T65" fmla="*/ 765 h 768"/>
                  <a:gd name="T66" fmla="*/ 470 w 1401"/>
                  <a:gd name="T67" fmla="*/ 767 h 768"/>
                  <a:gd name="T68" fmla="*/ 552 w 1401"/>
                  <a:gd name="T69" fmla="*/ 750 h 768"/>
                  <a:gd name="T70" fmla="*/ 644 w 1401"/>
                  <a:gd name="T71" fmla="*/ 768 h 768"/>
                  <a:gd name="T72" fmla="*/ 666 w 1401"/>
                  <a:gd name="T73" fmla="*/ 765 h 768"/>
                  <a:gd name="T74" fmla="*/ 704 w 1401"/>
                  <a:gd name="T75" fmla="*/ 767 h 768"/>
                  <a:gd name="T76" fmla="*/ 742 w 1401"/>
                  <a:gd name="T77" fmla="*/ 767 h 768"/>
                  <a:gd name="T78" fmla="*/ 758 w 1401"/>
                  <a:gd name="T79" fmla="*/ 767 h 768"/>
                  <a:gd name="T80" fmla="*/ 803 w 1401"/>
                  <a:gd name="T81" fmla="*/ 546 h 768"/>
                  <a:gd name="T82" fmla="*/ 879 w 1401"/>
                  <a:gd name="T83" fmla="*/ 618 h 768"/>
                  <a:gd name="T84" fmla="*/ 894 w 1401"/>
                  <a:gd name="T85" fmla="*/ 764 h 768"/>
                  <a:gd name="T86" fmla="*/ 907 w 1401"/>
                  <a:gd name="T87" fmla="*/ 768 h 768"/>
                  <a:gd name="T88" fmla="*/ 975 w 1401"/>
                  <a:gd name="T89" fmla="*/ 768 h 768"/>
                  <a:gd name="T90" fmla="*/ 1060 w 1401"/>
                  <a:gd name="T91" fmla="*/ 768 h 768"/>
                  <a:gd name="T92" fmla="*/ 1070 w 1401"/>
                  <a:gd name="T93" fmla="*/ 768 h 768"/>
                  <a:gd name="T94" fmla="*/ 1085 w 1401"/>
                  <a:gd name="T95" fmla="*/ 768 h 768"/>
                  <a:gd name="T96" fmla="*/ 1091 w 1401"/>
                  <a:gd name="T97" fmla="*/ 736 h 768"/>
                  <a:gd name="T98" fmla="*/ 1098 w 1401"/>
                  <a:gd name="T99" fmla="*/ 768 h 768"/>
                  <a:gd name="T100" fmla="*/ 1123 w 1401"/>
                  <a:gd name="T101" fmla="*/ 767 h 768"/>
                  <a:gd name="T102" fmla="*/ 1217 w 1401"/>
                  <a:gd name="T103" fmla="*/ 767 h 768"/>
                  <a:gd name="T104" fmla="*/ 1227 w 1401"/>
                  <a:gd name="T105" fmla="*/ 655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1" h="768">
                    <a:moveTo>
                      <a:pt x="0" y="768"/>
                    </a:moveTo>
                    <a:lnTo>
                      <a:pt x="6" y="768"/>
                    </a:lnTo>
                    <a:lnTo>
                      <a:pt x="6" y="768"/>
                    </a:lnTo>
                    <a:lnTo>
                      <a:pt x="6" y="768"/>
                    </a:lnTo>
                    <a:lnTo>
                      <a:pt x="12" y="768"/>
                    </a:lnTo>
                    <a:lnTo>
                      <a:pt x="12" y="768"/>
                    </a:lnTo>
                    <a:lnTo>
                      <a:pt x="12" y="768"/>
                    </a:lnTo>
                    <a:lnTo>
                      <a:pt x="22" y="768"/>
                    </a:lnTo>
                    <a:lnTo>
                      <a:pt x="22" y="766"/>
                    </a:lnTo>
                    <a:lnTo>
                      <a:pt x="22" y="768"/>
                    </a:lnTo>
                    <a:lnTo>
                      <a:pt x="26" y="768"/>
                    </a:lnTo>
                    <a:lnTo>
                      <a:pt x="26" y="768"/>
                    </a:lnTo>
                    <a:lnTo>
                      <a:pt x="26" y="768"/>
                    </a:lnTo>
                    <a:lnTo>
                      <a:pt x="30" y="768"/>
                    </a:lnTo>
                    <a:lnTo>
                      <a:pt x="30" y="767"/>
                    </a:lnTo>
                    <a:lnTo>
                      <a:pt x="30" y="768"/>
                    </a:lnTo>
                    <a:lnTo>
                      <a:pt x="45" y="768"/>
                    </a:lnTo>
                    <a:lnTo>
                      <a:pt x="45" y="735"/>
                    </a:lnTo>
                    <a:lnTo>
                      <a:pt x="45" y="768"/>
                    </a:lnTo>
                    <a:lnTo>
                      <a:pt x="53" y="768"/>
                    </a:lnTo>
                    <a:lnTo>
                      <a:pt x="53" y="751"/>
                    </a:lnTo>
                    <a:lnTo>
                      <a:pt x="53" y="768"/>
                    </a:lnTo>
                    <a:lnTo>
                      <a:pt x="61" y="768"/>
                    </a:lnTo>
                    <a:lnTo>
                      <a:pt x="61" y="740"/>
                    </a:lnTo>
                    <a:lnTo>
                      <a:pt x="61" y="768"/>
                    </a:lnTo>
                    <a:lnTo>
                      <a:pt x="68" y="768"/>
                    </a:lnTo>
                    <a:lnTo>
                      <a:pt x="68" y="764"/>
                    </a:lnTo>
                    <a:lnTo>
                      <a:pt x="68" y="768"/>
                    </a:lnTo>
                    <a:lnTo>
                      <a:pt x="74" y="768"/>
                    </a:lnTo>
                    <a:lnTo>
                      <a:pt x="74" y="768"/>
                    </a:lnTo>
                    <a:lnTo>
                      <a:pt x="74" y="768"/>
                    </a:lnTo>
                    <a:lnTo>
                      <a:pt x="86" y="768"/>
                    </a:lnTo>
                    <a:lnTo>
                      <a:pt x="86" y="768"/>
                    </a:lnTo>
                    <a:lnTo>
                      <a:pt x="86" y="768"/>
                    </a:lnTo>
                    <a:lnTo>
                      <a:pt x="91" y="768"/>
                    </a:lnTo>
                    <a:lnTo>
                      <a:pt x="91" y="768"/>
                    </a:lnTo>
                    <a:lnTo>
                      <a:pt x="91" y="768"/>
                    </a:lnTo>
                    <a:lnTo>
                      <a:pt x="121" y="768"/>
                    </a:lnTo>
                    <a:lnTo>
                      <a:pt x="121" y="767"/>
                    </a:lnTo>
                    <a:lnTo>
                      <a:pt x="121" y="768"/>
                    </a:lnTo>
                    <a:lnTo>
                      <a:pt x="136" y="768"/>
                    </a:lnTo>
                    <a:lnTo>
                      <a:pt x="136" y="755"/>
                    </a:lnTo>
                    <a:lnTo>
                      <a:pt x="136" y="768"/>
                    </a:lnTo>
                    <a:lnTo>
                      <a:pt x="144" y="768"/>
                    </a:lnTo>
                    <a:lnTo>
                      <a:pt x="144" y="768"/>
                    </a:lnTo>
                    <a:lnTo>
                      <a:pt x="144" y="768"/>
                    </a:lnTo>
                    <a:lnTo>
                      <a:pt x="151" y="768"/>
                    </a:lnTo>
                    <a:lnTo>
                      <a:pt x="151" y="766"/>
                    </a:lnTo>
                    <a:lnTo>
                      <a:pt x="151" y="768"/>
                    </a:lnTo>
                    <a:lnTo>
                      <a:pt x="167" y="768"/>
                    </a:lnTo>
                    <a:lnTo>
                      <a:pt x="167" y="751"/>
                    </a:lnTo>
                    <a:lnTo>
                      <a:pt x="167" y="768"/>
                    </a:lnTo>
                    <a:lnTo>
                      <a:pt x="218" y="768"/>
                    </a:lnTo>
                    <a:lnTo>
                      <a:pt x="218" y="768"/>
                    </a:lnTo>
                    <a:lnTo>
                      <a:pt x="218" y="768"/>
                    </a:lnTo>
                    <a:lnTo>
                      <a:pt x="235" y="768"/>
                    </a:lnTo>
                    <a:lnTo>
                      <a:pt x="235" y="750"/>
                    </a:lnTo>
                    <a:lnTo>
                      <a:pt x="235" y="768"/>
                    </a:lnTo>
                    <a:lnTo>
                      <a:pt x="242" y="768"/>
                    </a:lnTo>
                    <a:lnTo>
                      <a:pt x="242" y="744"/>
                    </a:lnTo>
                    <a:lnTo>
                      <a:pt x="242" y="768"/>
                    </a:lnTo>
                    <a:lnTo>
                      <a:pt x="250" y="768"/>
                    </a:lnTo>
                    <a:lnTo>
                      <a:pt x="250" y="605"/>
                    </a:lnTo>
                    <a:lnTo>
                      <a:pt x="250" y="768"/>
                    </a:lnTo>
                    <a:lnTo>
                      <a:pt x="273" y="768"/>
                    </a:lnTo>
                    <a:lnTo>
                      <a:pt x="273" y="767"/>
                    </a:lnTo>
                    <a:lnTo>
                      <a:pt x="273" y="768"/>
                    </a:lnTo>
                    <a:lnTo>
                      <a:pt x="288" y="768"/>
                    </a:lnTo>
                    <a:lnTo>
                      <a:pt x="288" y="762"/>
                    </a:lnTo>
                    <a:lnTo>
                      <a:pt x="288" y="768"/>
                    </a:lnTo>
                    <a:lnTo>
                      <a:pt x="303" y="768"/>
                    </a:lnTo>
                    <a:lnTo>
                      <a:pt x="303" y="755"/>
                    </a:lnTo>
                    <a:lnTo>
                      <a:pt x="303" y="768"/>
                    </a:lnTo>
                    <a:lnTo>
                      <a:pt x="320" y="768"/>
                    </a:lnTo>
                    <a:lnTo>
                      <a:pt x="320" y="768"/>
                    </a:lnTo>
                    <a:lnTo>
                      <a:pt x="320" y="768"/>
                    </a:lnTo>
                    <a:lnTo>
                      <a:pt x="325" y="768"/>
                    </a:lnTo>
                    <a:lnTo>
                      <a:pt x="325" y="768"/>
                    </a:lnTo>
                    <a:lnTo>
                      <a:pt x="325" y="666"/>
                    </a:lnTo>
                    <a:lnTo>
                      <a:pt x="326" y="767"/>
                    </a:lnTo>
                    <a:lnTo>
                      <a:pt x="326" y="768"/>
                    </a:lnTo>
                    <a:lnTo>
                      <a:pt x="341" y="768"/>
                    </a:lnTo>
                    <a:lnTo>
                      <a:pt x="341" y="718"/>
                    </a:lnTo>
                    <a:lnTo>
                      <a:pt x="341" y="768"/>
                    </a:lnTo>
                    <a:lnTo>
                      <a:pt x="390" y="768"/>
                    </a:lnTo>
                    <a:lnTo>
                      <a:pt x="390" y="768"/>
                    </a:lnTo>
                    <a:lnTo>
                      <a:pt x="390" y="768"/>
                    </a:lnTo>
                    <a:lnTo>
                      <a:pt x="391" y="768"/>
                    </a:lnTo>
                    <a:lnTo>
                      <a:pt x="391" y="768"/>
                    </a:lnTo>
                    <a:lnTo>
                      <a:pt x="428" y="768"/>
                    </a:lnTo>
                    <a:lnTo>
                      <a:pt x="428" y="768"/>
                    </a:lnTo>
                    <a:lnTo>
                      <a:pt x="428" y="768"/>
                    </a:lnTo>
                    <a:lnTo>
                      <a:pt x="454" y="768"/>
                    </a:lnTo>
                    <a:lnTo>
                      <a:pt x="454" y="0"/>
                    </a:lnTo>
                    <a:lnTo>
                      <a:pt x="454" y="768"/>
                    </a:lnTo>
                    <a:lnTo>
                      <a:pt x="455" y="765"/>
                    </a:lnTo>
                    <a:lnTo>
                      <a:pt x="455" y="768"/>
                    </a:lnTo>
                    <a:lnTo>
                      <a:pt x="462" y="768"/>
                    </a:lnTo>
                    <a:lnTo>
                      <a:pt x="462" y="765"/>
                    </a:lnTo>
                    <a:lnTo>
                      <a:pt x="462" y="768"/>
                    </a:lnTo>
                    <a:lnTo>
                      <a:pt x="470" y="768"/>
                    </a:lnTo>
                    <a:lnTo>
                      <a:pt x="470" y="767"/>
                    </a:lnTo>
                    <a:lnTo>
                      <a:pt x="470" y="768"/>
                    </a:lnTo>
                    <a:lnTo>
                      <a:pt x="552" y="768"/>
                    </a:lnTo>
                    <a:lnTo>
                      <a:pt x="552" y="750"/>
                    </a:lnTo>
                    <a:lnTo>
                      <a:pt x="552" y="768"/>
                    </a:lnTo>
                    <a:lnTo>
                      <a:pt x="644" y="768"/>
                    </a:lnTo>
                    <a:lnTo>
                      <a:pt x="644" y="768"/>
                    </a:lnTo>
                    <a:lnTo>
                      <a:pt x="644" y="768"/>
                    </a:lnTo>
                    <a:lnTo>
                      <a:pt x="666" y="768"/>
                    </a:lnTo>
                    <a:lnTo>
                      <a:pt x="666" y="765"/>
                    </a:lnTo>
                    <a:lnTo>
                      <a:pt x="666" y="768"/>
                    </a:lnTo>
                    <a:lnTo>
                      <a:pt x="704" y="768"/>
                    </a:lnTo>
                    <a:lnTo>
                      <a:pt x="704" y="767"/>
                    </a:lnTo>
                    <a:lnTo>
                      <a:pt x="704" y="768"/>
                    </a:lnTo>
                    <a:lnTo>
                      <a:pt x="742" y="768"/>
                    </a:lnTo>
                    <a:lnTo>
                      <a:pt x="742" y="767"/>
                    </a:lnTo>
                    <a:lnTo>
                      <a:pt x="742" y="768"/>
                    </a:lnTo>
                    <a:lnTo>
                      <a:pt x="758" y="768"/>
                    </a:lnTo>
                    <a:lnTo>
                      <a:pt x="758" y="767"/>
                    </a:lnTo>
                    <a:lnTo>
                      <a:pt x="758" y="768"/>
                    </a:lnTo>
                    <a:lnTo>
                      <a:pt x="803" y="768"/>
                    </a:lnTo>
                    <a:lnTo>
                      <a:pt x="803" y="546"/>
                    </a:lnTo>
                    <a:lnTo>
                      <a:pt x="803" y="768"/>
                    </a:lnTo>
                    <a:lnTo>
                      <a:pt x="879" y="768"/>
                    </a:lnTo>
                    <a:lnTo>
                      <a:pt x="879" y="618"/>
                    </a:lnTo>
                    <a:lnTo>
                      <a:pt x="879" y="768"/>
                    </a:lnTo>
                    <a:lnTo>
                      <a:pt x="894" y="768"/>
                    </a:lnTo>
                    <a:lnTo>
                      <a:pt x="894" y="764"/>
                    </a:lnTo>
                    <a:lnTo>
                      <a:pt x="894" y="768"/>
                    </a:lnTo>
                    <a:lnTo>
                      <a:pt x="907" y="768"/>
                    </a:lnTo>
                    <a:lnTo>
                      <a:pt x="907" y="768"/>
                    </a:lnTo>
                    <a:lnTo>
                      <a:pt x="907" y="768"/>
                    </a:lnTo>
                    <a:lnTo>
                      <a:pt x="975" y="768"/>
                    </a:lnTo>
                    <a:lnTo>
                      <a:pt x="975" y="768"/>
                    </a:lnTo>
                    <a:lnTo>
                      <a:pt x="975" y="768"/>
                    </a:lnTo>
                    <a:lnTo>
                      <a:pt x="1060" y="768"/>
                    </a:lnTo>
                    <a:lnTo>
                      <a:pt x="1060" y="768"/>
                    </a:lnTo>
                    <a:lnTo>
                      <a:pt x="1060" y="768"/>
                    </a:lnTo>
                    <a:lnTo>
                      <a:pt x="1070" y="768"/>
                    </a:lnTo>
                    <a:lnTo>
                      <a:pt x="1070" y="768"/>
                    </a:lnTo>
                    <a:lnTo>
                      <a:pt x="1070" y="768"/>
                    </a:lnTo>
                    <a:lnTo>
                      <a:pt x="1085" y="768"/>
                    </a:lnTo>
                    <a:lnTo>
                      <a:pt x="1085" y="768"/>
                    </a:lnTo>
                    <a:lnTo>
                      <a:pt x="1085" y="768"/>
                    </a:lnTo>
                    <a:lnTo>
                      <a:pt x="1091" y="768"/>
                    </a:lnTo>
                    <a:lnTo>
                      <a:pt x="1091" y="736"/>
                    </a:lnTo>
                    <a:lnTo>
                      <a:pt x="1091" y="768"/>
                    </a:lnTo>
                    <a:lnTo>
                      <a:pt x="1098" y="768"/>
                    </a:lnTo>
                    <a:lnTo>
                      <a:pt x="1098" y="768"/>
                    </a:lnTo>
                    <a:lnTo>
                      <a:pt x="1098" y="768"/>
                    </a:lnTo>
                    <a:lnTo>
                      <a:pt x="1123" y="768"/>
                    </a:lnTo>
                    <a:lnTo>
                      <a:pt x="1123" y="767"/>
                    </a:lnTo>
                    <a:lnTo>
                      <a:pt x="1123" y="768"/>
                    </a:lnTo>
                    <a:lnTo>
                      <a:pt x="1217" y="768"/>
                    </a:lnTo>
                    <a:lnTo>
                      <a:pt x="1217" y="767"/>
                    </a:lnTo>
                    <a:lnTo>
                      <a:pt x="1217" y="768"/>
                    </a:lnTo>
                    <a:lnTo>
                      <a:pt x="1227" y="768"/>
                    </a:lnTo>
                    <a:lnTo>
                      <a:pt x="1227" y="655"/>
                    </a:lnTo>
                    <a:lnTo>
                      <a:pt x="1227" y="768"/>
                    </a:lnTo>
                    <a:lnTo>
                      <a:pt x="1401" y="768"/>
                    </a:lnTo>
                  </a:path>
                </a:pathLst>
              </a:custGeom>
              <a:ln w="38100"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" name="Rectangle 341"/>
              <p:cNvSpPr>
                <a:spLocks noChangeArrowheads="1"/>
              </p:cNvSpPr>
              <p:nvPr/>
            </p:nvSpPr>
            <p:spPr bwMode="auto">
              <a:xfrm>
                <a:off x="1230" y="323"/>
                <a:ext cx="22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110.0713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8" name="Rectangle 342"/>
              <p:cNvSpPr>
                <a:spLocks noChangeArrowheads="1"/>
              </p:cNvSpPr>
              <p:nvPr/>
            </p:nvSpPr>
            <p:spPr bwMode="auto">
              <a:xfrm>
                <a:off x="1244" y="37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9" name="Rectangle 343"/>
              <p:cNvSpPr>
                <a:spLocks noChangeArrowheads="1"/>
              </p:cNvSpPr>
              <p:nvPr/>
            </p:nvSpPr>
            <p:spPr bwMode="auto">
              <a:xfrm>
                <a:off x="1282" y="39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Rectangle 344"/>
              <p:cNvSpPr>
                <a:spLocks noChangeArrowheads="1"/>
              </p:cNvSpPr>
              <p:nvPr/>
            </p:nvSpPr>
            <p:spPr bwMode="auto">
              <a:xfrm>
                <a:off x="1314" y="37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1" name="Rectangle 345"/>
              <p:cNvSpPr>
                <a:spLocks noChangeArrowheads="1"/>
              </p:cNvSpPr>
              <p:nvPr/>
            </p:nvSpPr>
            <p:spPr bwMode="auto">
              <a:xfrm>
                <a:off x="1350" y="39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2" name="Rectangle 346"/>
              <p:cNvSpPr>
                <a:spLocks noChangeArrowheads="1"/>
              </p:cNvSpPr>
              <p:nvPr/>
            </p:nvSpPr>
            <p:spPr bwMode="auto">
              <a:xfrm>
                <a:off x="1382" y="37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Rectangle 347"/>
              <p:cNvSpPr>
                <a:spLocks noChangeArrowheads="1"/>
              </p:cNvSpPr>
              <p:nvPr/>
            </p:nvSpPr>
            <p:spPr bwMode="auto">
              <a:xfrm>
                <a:off x="1419" y="39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4" name="Rectangle 348"/>
              <p:cNvSpPr>
                <a:spLocks noChangeArrowheads="1"/>
              </p:cNvSpPr>
              <p:nvPr/>
            </p:nvSpPr>
            <p:spPr bwMode="auto">
              <a:xfrm>
                <a:off x="2023" y="1563"/>
                <a:ext cx="22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156.0768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5" name="Rectangle 349"/>
              <p:cNvSpPr>
                <a:spLocks noChangeArrowheads="1"/>
              </p:cNvSpPr>
              <p:nvPr/>
            </p:nvSpPr>
            <p:spPr bwMode="auto">
              <a:xfrm>
                <a:off x="1991" y="161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6" name="Rectangle 350"/>
              <p:cNvSpPr>
                <a:spLocks noChangeArrowheads="1"/>
              </p:cNvSpPr>
              <p:nvPr/>
            </p:nvSpPr>
            <p:spPr bwMode="auto">
              <a:xfrm>
                <a:off x="2029" y="163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7" name="Rectangle 351"/>
              <p:cNvSpPr>
                <a:spLocks noChangeArrowheads="1"/>
              </p:cNvSpPr>
              <p:nvPr/>
            </p:nvSpPr>
            <p:spPr bwMode="auto">
              <a:xfrm>
                <a:off x="2061" y="161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8" name="Rectangle 352"/>
              <p:cNvSpPr>
                <a:spLocks noChangeArrowheads="1"/>
              </p:cNvSpPr>
              <p:nvPr/>
            </p:nvSpPr>
            <p:spPr bwMode="auto">
              <a:xfrm>
                <a:off x="2098" y="1631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9" name="Rectangle 353"/>
              <p:cNvSpPr>
                <a:spLocks noChangeArrowheads="1"/>
              </p:cNvSpPr>
              <p:nvPr/>
            </p:nvSpPr>
            <p:spPr bwMode="auto">
              <a:xfrm>
                <a:off x="2148" y="1618"/>
                <a:ext cx="5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0" name="Rectangle 354"/>
              <p:cNvSpPr>
                <a:spLocks noChangeArrowheads="1"/>
              </p:cNvSpPr>
              <p:nvPr/>
            </p:nvSpPr>
            <p:spPr bwMode="auto">
              <a:xfrm>
                <a:off x="2191" y="163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1" name="Rectangle 355"/>
              <p:cNvSpPr>
                <a:spLocks noChangeArrowheads="1"/>
              </p:cNvSpPr>
              <p:nvPr/>
            </p:nvSpPr>
            <p:spPr bwMode="auto">
              <a:xfrm>
                <a:off x="2222" y="161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2" name="Rectangle 356"/>
              <p:cNvSpPr>
                <a:spLocks noChangeArrowheads="1"/>
              </p:cNvSpPr>
              <p:nvPr/>
            </p:nvSpPr>
            <p:spPr bwMode="auto">
              <a:xfrm>
                <a:off x="2259" y="1631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3" name="Rectangle 357"/>
              <p:cNvSpPr>
                <a:spLocks noChangeArrowheads="1"/>
              </p:cNvSpPr>
              <p:nvPr/>
            </p:nvSpPr>
            <p:spPr bwMode="auto">
              <a:xfrm>
                <a:off x="781" y="1697"/>
                <a:ext cx="19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83.0604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4" name="Rectangle 358"/>
              <p:cNvSpPr>
                <a:spLocks noChangeArrowheads="1"/>
              </p:cNvSpPr>
              <p:nvPr/>
            </p:nvSpPr>
            <p:spPr bwMode="auto">
              <a:xfrm>
                <a:off x="783" y="1752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5" name="Rectangle 359"/>
              <p:cNvSpPr>
                <a:spLocks noChangeArrowheads="1"/>
              </p:cNvSpPr>
              <p:nvPr/>
            </p:nvSpPr>
            <p:spPr bwMode="auto">
              <a:xfrm>
                <a:off x="821" y="1765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6" name="Rectangle 360"/>
              <p:cNvSpPr>
                <a:spLocks noChangeArrowheads="1"/>
              </p:cNvSpPr>
              <p:nvPr/>
            </p:nvSpPr>
            <p:spPr bwMode="auto">
              <a:xfrm>
                <a:off x="853" y="1752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7" name="Rectangle 361"/>
              <p:cNvSpPr>
                <a:spLocks noChangeArrowheads="1"/>
              </p:cNvSpPr>
              <p:nvPr/>
            </p:nvSpPr>
            <p:spPr bwMode="auto">
              <a:xfrm>
                <a:off x="890" y="1765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8" name="Rectangle 362"/>
              <p:cNvSpPr>
                <a:spLocks noChangeArrowheads="1"/>
              </p:cNvSpPr>
              <p:nvPr/>
            </p:nvSpPr>
            <p:spPr bwMode="auto">
              <a:xfrm>
                <a:off x="921" y="1752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9" name="Rectangle 363"/>
              <p:cNvSpPr>
                <a:spLocks noChangeArrowheads="1"/>
              </p:cNvSpPr>
              <p:nvPr/>
            </p:nvSpPr>
            <p:spPr bwMode="auto">
              <a:xfrm>
                <a:off x="958" y="1765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0" name="Rectangle 364"/>
              <p:cNvSpPr>
                <a:spLocks noChangeArrowheads="1"/>
              </p:cNvSpPr>
              <p:nvPr/>
            </p:nvSpPr>
            <p:spPr bwMode="auto">
              <a:xfrm>
                <a:off x="2195" y="1727"/>
                <a:ext cx="22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166.0975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1" name="Rectangle 365"/>
              <p:cNvSpPr>
                <a:spLocks noChangeArrowheads="1"/>
              </p:cNvSpPr>
              <p:nvPr/>
            </p:nvSpPr>
            <p:spPr bwMode="auto">
              <a:xfrm>
                <a:off x="2177" y="1781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2" name="Rectangle 366"/>
              <p:cNvSpPr>
                <a:spLocks noChangeArrowheads="1"/>
              </p:cNvSpPr>
              <p:nvPr/>
            </p:nvSpPr>
            <p:spPr bwMode="auto">
              <a:xfrm>
                <a:off x="2216" y="1795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3" name="Rectangle 367"/>
              <p:cNvSpPr>
                <a:spLocks noChangeArrowheads="1"/>
              </p:cNvSpPr>
              <p:nvPr/>
            </p:nvSpPr>
            <p:spPr bwMode="auto">
              <a:xfrm>
                <a:off x="2247" y="1781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4" name="Rectangle 368"/>
              <p:cNvSpPr>
                <a:spLocks noChangeArrowheads="1"/>
              </p:cNvSpPr>
              <p:nvPr/>
            </p:nvSpPr>
            <p:spPr bwMode="auto">
              <a:xfrm>
                <a:off x="2284" y="1795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5" name="Rectangle 369"/>
              <p:cNvSpPr>
                <a:spLocks noChangeArrowheads="1"/>
              </p:cNvSpPr>
              <p:nvPr/>
            </p:nvSpPr>
            <p:spPr bwMode="auto">
              <a:xfrm>
                <a:off x="2334" y="1781"/>
                <a:ext cx="5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6" name="Rectangle 370"/>
              <p:cNvSpPr>
                <a:spLocks noChangeArrowheads="1"/>
              </p:cNvSpPr>
              <p:nvPr/>
            </p:nvSpPr>
            <p:spPr bwMode="auto">
              <a:xfrm>
                <a:off x="2384" y="1781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7" name="Rectangle 371"/>
              <p:cNvSpPr>
                <a:spLocks noChangeArrowheads="1"/>
              </p:cNvSpPr>
              <p:nvPr/>
            </p:nvSpPr>
            <p:spPr bwMode="auto">
              <a:xfrm>
                <a:off x="2420" y="1795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8" name="Rectangle 372"/>
              <p:cNvSpPr>
                <a:spLocks noChangeArrowheads="1"/>
              </p:cNvSpPr>
              <p:nvPr/>
            </p:nvSpPr>
            <p:spPr bwMode="auto">
              <a:xfrm>
                <a:off x="2986" y="1811"/>
                <a:ext cx="22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212.0951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9" name="Rectangle 373"/>
              <p:cNvSpPr>
                <a:spLocks noChangeArrowheads="1"/>
              </p:cNvSpPr>
              <p:nvPr/>
            </p:nvSpPr>
            <p:spPr bwMode="auto">
              <a:xfrm>
                <a:off x="2945" y="1865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0" name="Rectangle 374"/>
              <p:cNvSpPr>
                <a:spLocks noChangeArrowheads="1"/>
              </p:cNvSpPr>
              <p:nvPr/>
            </p:nvSpPr>
            <p:spPr bwMode="auto">
              <a:xfrm>
                <a:off x="2983" y="1879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1" name="Rectangle 375"/>
              <p:cNvSpPr>
                <a:spLocks noChangeArrowheads="1"/>
              </p:cNvSpPr>
              <p:nvPr/>
            </p:nvSpPr>
            <p:spPr bwMode="auto">
              <a:xfrm>
                <a:off x="3015" y="1865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2" name="Rectangle 376"/>
              <p:cNvSpPr>
                <a:spLocks noChangeArrowheads="1"/>
              </p:cNvSpPr>
              <p:nvPr/>
            </p:nvSpPr>
            <p:spPr bwMode="auto">
              <a:xfrm>
                <a:off x="3051" y="1879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3" name="Rectangle 377"/>
              <p:cNvSpPr>
                <a:spLocks noChangeArrowheads="1"/>
              </p:cNvSpPr>
              <p:nvPr/>
            </p:nvSpPr>
            <p:spPr bwMode="auto">
              <a:xfrm>
                <a:off x="3101" y="1865"/>
                <a:ext cx="5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4" name="Rectangle 378"/>
              <p:cNvSpPr>
                <a:spLocks noChangeArrowheads="1"/>
              </p:cNvSpPr>
              <p:nvPr/>
            </p:nvSpPr>
            <p:spPr bwMode="auto">
              <a:xfrm>
                <a:off x="3144" y="1879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5" name="Rectangle 379"/>
              <p:cNvSpPr>
                <a:spLocks noChangeArrowheads="1"/>
              </p:cNvSpPr>
              <p:nvPr/>
            </p:nvSpPr>
            <p:spPr bwMode="auto">
              <a:xfrm>
                <a:off x="3176" y="1865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6" name="Rectangle 380"/>
              <p:cNvSpPr>
                <a:spLocks noChangeArrowheads="1"/>
              </p:cNvSpPr>
              <p:nvPr/>
            </p:nvSpPr>
            <p:spPr bwMode="auto">
              <a:xfrm>
                <a:off x="3219" y="1865"/>
                <a:ext cx="5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7" name="Rectangle 381"/>
              <p:cNvSpPr>
                <a:spLocks noChangeArrowheads="1"/>
              </p:cNvSpPr>
              <p:nvPr/>
            </p:nvSpPr>
            <p:spPr bwMode="auto">
              <a:xfrm>
                <a:off x="951" y="1836"/>
                <a:ext cx="19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93.0448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8" name="Rectangle 382"/>
              <p:cNvSpPr>
                <a:spLocks noChangeArrowheads="1"/>
              </p:cNvSpPr>
              <p:nvPr/>
            </p:nvSpPr>
            <p:spPr bwMode="auto">
              <a:xfrm>
                <a:off x="953" y="1890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9" name="Rectangle 383"/>
              <p:cNvSpPr>
                <a:spLocks noChangeArrowheads="1"/>
              </p:cNvSpPr>
              <p:nvPr/>
            </p:nvSpPr>
            <p:spPr bwMode="auto">
              <a:xfrm>
                <a:off x="992" y="1904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0" name="Rectangle 384"/>
              <p:cNvSpPr>
                <a:spLocks noChangeArrowheads="1"/>
              </p:cNvSpPr>
              <p:nvPr/>
            </p:nvSpPr>
            <p:spPr bwMode="auto">
              <a:xfrm>
                <a:off x="1023" y="1890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1" name="Rectangle 385"/>
              <p:cNvSpPr>
                <a:spLocks noChangeArrowheads="1"/>
              </p:cNvSpPr>
              <p:nvPr/>
            </p:nvSpPr>
            <p:spPr bwMode="auto">
              <a:xfrm>
                <a:off x="1060" y="1904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2" name="Rectangle 386"/>
              <p:cNvSpPr>
                <a:spLocks noChangeArrowheads="1"/>
              </p:cNvSpPr>
              <p:nvPr/>
            </p:nvSpPr>
            <p:spPr bwMode="auto">
              <a:xfrm>
                <a:off x="1092" y="1890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3" name="Rectangle 387"/>
              <p:cNvSpPr>
                <a:spLocks noChangeArrowheads="1"/>
              </p:cNvSpPr>
              <p:nvPr/>
            </p:nvSpPr>
            <p:spPr bwMode="auto">
              <a:xfrm>
                <a:off x="1128" y="1904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4" name="Rectangle 388"/>
              <p:cNvSpPr>
                <a:spLocks noChangeArrowheads="1"/>
              </p:cNvSpPr>
              <p:nvPr/>
            </p:nvSpPr>
            <p:spPr bwMode="auto">
              <a:xfrm>
                <a:off x="1067" y="1954"/>
                <a:ext cx="19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95.0604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5" name="Rectangle 389"/>
              <p:cNvSpPr>
                <a:spLocks noChangeArrowheads="1"/>
              </p:cNvSpPr>
              <p:nvPr/>
            </p:nvSpPr>
            <p:spPr bwMode="auto">
              <a:xfrm>
                <a:off x="1069" y="200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6" name="Rectangle 390"/>
              <p:cNvSpPr>
                <a:spLocks noChangeArrowheads="1"/>
              </p:cNvSpPr>
              <p:nvPr/>
            </p:nvSpPr>
            <p:spPr bwMode="auto">
              <a:xfrm>
                <a:off x="1108" y="2022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7" name="Rectangle 391"/>
              <p:cNvSpPr>
                <a:spLocks noChangeArrowheads="1"/>
              </p:cNvSpPr>
              <p:nvPr/>
            </p:nvSpPr>
            <p:spPr bwMode="auto">
              <a:xfrm>
                <a:off x="1139" y="200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8" name="Rectangle 392"/>
              <p:cNvSpPr>
                <a:spLocks noChangeArrowheads="1"/>
              </p:cNvSpPr>
              <p:nvPr/>
            </p:nvSpPr>
            <p:spPr bwMode="auto">
              <a:xfrm>
                <a:off x="1176" y="2022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9" name="Rectangle 393"/>
              <p:cNvSpPr>
                <a:spLocks noChangeArrowheads="1"/>
              </p:cNvSpPr>
              <p:nvPr/>
            </p:nvSpPr>
            <p:spPr bwMode="auto">
              <a:xfrm>
                <a:off x="1207" y="2008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4"/>
              <p:cNvSpPr>
                <a:spLocks noChangeArrowheads="1"/>
              </p:cNvSpPr>
              <p:nvPr/>
            </p:nvSpPr>
            <p:spPr bwMode="auto">
              <a:xfrm>
                <a:off x="1244" y="2022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Line 395"/>
              <p:cNvSpPr>
                <a:spLocks noChangeShapeType="1"/>
              </p:cNvSpPr>
              <p:nvPr/>
            </p:nvSpPr>
            <p:spPr bwMode="auto">
              <a:xfrm flipV="1">
                <a:off x="1085" y="2061"/>
                <a:ext cx="79" cy="6"/>
              </a:xfrm>
              <a:prstGeom prst="line">
                <a:avLst/>
              </a:prstGeom>
              <a:noFill/>
              <a:ln w="0">
                <a:solidFill>
                  <a:srgbClr val="46B4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" name="Rectangle 396"/>
              <p:cNvSpPr>
                <a:spLocks noChangeArrowheads="1"/>
              </p:cNvSpPr>
              <p:nvPr/>
            </p:nvSpPr>
            <p:spPr bwMode="auto">
              <a:xfrm>
                <a:off x="316" y="1992"/>
                <a:ext cx="19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56.0498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7"/>
              <p:cNvSpPr>
                <a:spLocks noChangeArrowheads="1"/>
              </p:cNvSpPr>
              <p:nvPr/>
            </p:nvSpPr>
            <p:spPr bwMode="auto">
              <a:xfrm>
                <a:off x="329" y="2047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8"/>
              <p:cNvSpPr>
                <a:spLocks noChangeArrowheads="1"/>
              </p:cNvSpPr>
              <p:nvPr/>
            </p:nvSpPr>
            <p:spPr bwMode="auto">
              <a:xfrm>
                <a:off x="367" y="2060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399"/>
              <p:cNvSpPr>
                <a:spLocks noChangeArrowheads="1"/>
              </p:cNvSpPr>
              <p:nvPr/>
            </p:nvSpPr>
            <p:spPr bwMode="auto">
              <a:xfrm>
                <a:off x="399" y="2047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Rectangle 400"/>
              <p:cNvSpPr>
                <a:spLocks noChangeArrowheads="1"/>
              </p:cNvSpPr>
              <p:nvPr/>
            </p:nvSpPr>
            <p:spPr bwMode="auto">
              <a:xfrm>
                <a:off x="435" y="2060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7" name="Rectangle 401"/>
              <p:cNvSpPr>
                <a:spLocks noChangeArrowheads="1"/>
              </p:cNvSpPr>
              <p:nvPr/>
            </p:nvSpPr>
            <p:spPr bwMode="auto">
              <a:xfrm>
                <a:off x="467" y="2047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8" name="Rectangle 402"/>
              <p:cNvSpPr>
                <a:spLocks noChangeArrowheads="1"/>
              </p:cNvSpPr>
              <p:nvPr/>
            </p:nvSpPr>
            <p:spPr bwMode="auto">
              <a:xfrm>
                <a:off x="2677" y="1995"/>
                <a:ext cx="22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194.0924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9" name="Rectangle 403"/>
              <p:cNvSpPr>
                <a:spLocks noChangeArrowheads="1"/>
              </p:cNvSpPr>
              <p:nvPr/>
            </p:nvSpPr>
            <p:spPr bwMode="auto">
              <a:xfrm>
                <a:off x="2645" y="2049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0" name="Rectangle 404"/>
              <p:cNvSpPr>
                <a:spLocks noChangeArrowheads="1"/>
              </p:cNvSpPr>
              <p:nvPr/>
            </p:nvSpPr>
            <p:spPr bwMode="auto">
              <a:xfrm>
                <a:off x="2683" y="2063"/>
                <a:ext cx="41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1" name="Rectangle 405"/>
              <p:cNvSpPr>
                <a:spLocks noChangeArrowheads="1"/>
              </p:cNvSpPr>
              <p:nvPr/>
            </p:nvSpPr>
            <p:spPr bwMode="auto">
              <a:xfrm>
                <a:off x="2715" y="2049"/>
                <a:ext cx="5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" name="Rectangle 406"/>
              <p:cNvSpPr>
                <a:spLocks noChangeArrowheads="1"/>
              </p:cNvSpPr>
              <p:nvPr/>
            </p:nvSpPr>
            <p:spPr bwMode="auto">
              <a:xfrm>
                <a:off x="2752" y="2063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Rectangle 408"/>
            <p:cNvSpPr>
              <a:spLocks noChangeArrowheads="1"/>
            </p:cNvSpPr>
            <p:nvPr/>
          </p:nvSpPr>
          <p:spPr bwMode="auto">
            <a:xfrm>
              <a:off x="2802" y="2049"/>
              <a:ext cx="5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409"/>
            <p:cNvSpPr>
              <a:spLocks noChangeArrowheads="1"/>
            </p:cNvSpPr>
            <p:nvPr/>
          </p:nvSpPr>
          <p:spPr bwMode="auto">
            <a:xfrm>
              <a:off x="2845" y="2063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>
              <a:off x="2876" y="2049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2913" y="2063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>
              <a:off x="1453" y="2026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123.0110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>
              <a:off x="1444" y="2081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>
              <a:off x="1482" y="2095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>
              <a:off x="1514" y="2081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>
              <a:off x="1550" y="2095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582" y="2081"/>
              <a:ext cx="5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625" y="2095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>
              <a:off x="1657" y="2081"/>
              <a:ext cx="5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420"/>
            <p:cNvSpPr>
              <a:spLocks noChangeArrowheads="1"/>
            </p:cNvSpPr>
            <p:nvPr/>
          </p:nvSpPr>
          <p:spPr bwMode="auto">
            <a:xfrm>
              <a:off x="1723" y="2061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138.0662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1714" y="211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1752" y="2129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1784" y="211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1821" y="2129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1852" y="2115"/>
              <a:ext cx="5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1902" y="211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1939" y="2129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428"/>
            <p:cNvSpPr>
              <a:spLocks noChangeShapeType="1"/>
            </p:cNvSpPr>
            <p:nvPr/>
          </p:nvSpPr>
          <p:spPr bwMode="auto">
            <a:xfrm flipV="1">
              <a:off x="1823" y="2167"/>
              <a:ext cx="11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1898" y="1940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150.1027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1905" y="199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1943" y="2008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1975" y="199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2011" y="2008"/>
              <a:ext cx="64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2061" y="1995"/>
              <a:ext cx="5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2098" y="2008"/>
              <a:ext cx="4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Line 436"/>
            <p:cNvSpPr>
              <a:spLocks noChangeShapeType="1"/>
            </p:cNvSpPr>
            <p:nvPr/>
          </p:nvSpPr>
          <p:spPr bwMode="auto">
            <a:xfrm flipH="1" flipV="1">
              <a:off x="2009" y="2047"/>
              <a:ext cx="23" cy="132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2795" y="2129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198.4075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Line 438"/>
            <p:cNvSpPr>
              <a:spLocks noChangeShapeType="1"/>
            </p:cNvSpPr>
            <p:nvPr/>
          </p:nvSpPr>
          <p:spPr bwMode="auto">
            <a:xfrm flipV="1">
              <a:off x="2861" y="2172"/>
              <a:ext cx="45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1085" y="2131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101.6301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2561" y="2131"/>
              <a:ext cx="22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191.3631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Line 441"/>
            <p:cNvSpPr>
              <a:spLocks noChangeShapeType="1"/>
            </p:cNvSpPr>
            <p:nvPr/>
          </p:nvSpPr>
          <p:spPr bwMode="auto">
            <a:xfrm flipH="1" flipV="1">
              <a:off x="1123" y="865"/>
              <a:ext cx="30" cy="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33" name="Group 444"/>
          <p:cNvGrpSpPr>
            <a:grpSpLocks noChangeAspect="1"/>
          </p:cNvGrpSpPr>
          <p:nvPr/>
        </p:nvGrpSpPr>
        <p:grpSpPr bwMode="auto">
          <a:xfrm>
            <a:off x="250825" y="4071938"/>
            <a:ext cx="3817938" cy="2370137"/>
            <a:chOff x="158" y="2565"/>
            <a:chExt cx="2405" cy="1493"/>
          </a:xfrm>
        </p:grpSpPr>
        <p:sp>
          <p:nvSpPr>
            <p:cNvPr id="1434" name="AutoShape 443"/>
            <p:cNvSpPr>
              <a:spLocks noChangeAspect="1" noChangeArrowheads="1" noTextEdit="1"/>
            </p:cNvSpPr>
            <p:nvPr/>
          </p:nvSpPr>
          <p:spPr bwMode="auto">
            <a:xfrm>
              <a:off x="158" y="2565"/>
              <a:ext cx="2405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35" name="Group 645"/>
            <p:cNvGrpSpPr>
              <a:grpSpLocks/>
            </p:cNvGrpSpPr>
            <p:nvPr/>
          </p:nvGrpSpPr>
          <p:grpSpPr bwMode="auto">
            <a:xfrm>
              <a:off x="161" y="2568"/>
              <a:ext cx="2348" cy="1392"/>
              <a:chOff x="161" y="2568"/>
              <a:chExt cx="2348" cy="1392"/>
            </a:xfrm>
          </p:grpSpPr>
          <p:sp>
            <p:nvSpPr>
              <p:cNvPr id="1684" name="Rectangle 445"/>
              <p:cNvSpPr>
                <a:spLocks noChangeArrowheads="1"/>
              </p:cNvSpPr>
              <p:nvPr/>
            </p:nvSpPr>
            <p:spPr bwMode="auto">
              <a:xfrm>
                <a:off x="161" y="2568"/>
                <a:ext cx="72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Campy_Fucose_24hrs_Top5_60NCEstepped_pos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5" name="Rectangle 446"/>
              <p:cNvSpPr>
                <a:spLocks noChangeArrowheads="1"/>
              </p:cNvSpPr>
              <p:nvPr/>
            </p:nvSpPr>
            <p:spPr bwMode="auto">
              <a:xfrm>
                <a:off x="858" y="2568"/>
                <a:ext cx="24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6" name="Rectangle 447"/>
              <p:cNvSpPr>
                <a:spLocks noChangeArrowheads="1"/>
              </p:cNvSpPr>
              <p:nvPr/>
            </p:nvSpPr>
            <p:spPr bwMode="auto">
              <a:xfrm>
                <a:off x="868" y="2568"/>
                <a:ext cx="3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7" name="Rectangle 448"/>
              <p:cNvSpPr>
                <a:spLocks noChangeArrowheads="1"/>
              </p:cNvSpPr>
              <p:nvPr/>
            </p:nvSpPr>
            <p:spPr bwMode="auto">
              <a:xfrm>
                <a:off x="885" y="2568"/>
                <a:ext cx="86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2354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8" name="Rectangle 449"/>
              <p:cNvSpPr>
                <a:spLocks noChangeArrowheads="1"/>
              </p:cNvSpPr>
              <p:nvPr/>
            </p:nvSpPr>
            <p:spPr bwMode="auto">
              <a:xfrm>
                <a:off x="980" y="2568"/>
                <a:ext cx="65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9" name="Rectangle 450"/>
              <p:cNvSpPr>
                <a:spLocks noChangeArrowheads="1"/>
              </p:cNvSpPr>
              <p:nvPr/>
            </p:nvSpPr>
            <p:spPr bwMode="auto">
              <a:xfrm>
                <a:off x="1044" y="2568"/>
                <a:ext cx="95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10.52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0" name="Rectangle 451"/>
              <p:cNvSpPr>
                <a:spLocks noChangeArrowheads="1"/>
              </p:cNvSpPr>
              <p:nvPr/>
            </p:nvSpPr>
            <p:spPr bwMode="auto">
              <a:xfrm>
                <a:off x="1148" y="2568"/>
                <a:ext cx="65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1" name="Rectangle 452"/>
              <p:cNvSpPr>
                <a:spLocks noChangeArrowheads="1"/>
              </p:cNvSpPr>
              <p:nvPr/>
            </p:nvSpPr>
            <p:spPr bwMode="auto">
              <a:xfrm>
                <a:off x="1212" y="2568"/>
                <a:ext cx="3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2" name="Rectangle 453"/>
              <p:cNvSpPr>
                <a:spLocks noChangeArrowheads="1"/>
              </p:cNvSpPr>
              <p:nvPr/>
            </p:nvSpPr>
            <p:spPr bwMode="auto">
              <a:xfrm>
                <a:off x="1254" y="2568"/>
                <a:ext cx="65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3" name="Rectangle 454"/>
              <p:cNvSpPr>
                <a:spLocks noChangeArrowheads="1"/>
              </p:cNvSpPr>
              <p:nvPr/>
            </p:nvSpPr>
            <p:spPr bwMode="auto">
              <a:xfrm>
                <a:off x="1315" y="2568"/>
                <a:ext cx="116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1.29E7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4" name="Rectangle 455"/>
              <p:cNvSpPr>
                <a:spLocks noChangeArrowheads="1"/>
              </p:cNvSpPr>
              <p:nvPr/>
            </p:nvSpPr>
            <p:spPr bwMode="auto">
              <a:xfrm>
                <a:off x="161" y="2605"/>
                <a:ext cx="43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5" name="Rectangle 456"/>
              <p:cNvSpPr>
                <a:spLocks noChangeArrowheads="1"/>
              </p:cNvSpPr>
              <p:nvPr/>
            </p:nvSpPr>
            <p:spPr bwMode="auto">
              <a:xfrm>
                <a:off x="202" y="2605"/>
                <a:ext cx="86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C8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ms2 156.08@hcd60.00 [50.00-175.00]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6" name="Line 457"/>
              <p:cNvSpPr>
                <a:spLocks noChangeShapeType="1"/>
              </p:cNvSpPr>
              <p:nvPr/>
            </p:nvSpPr>
            <p:spPr bwMode="auto">
              <a:xfrm>
                <a:off x="289" y="3945"/>
                <a:ext cx="22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7" name="Line 458"/>
              <p:cNvSpPr>
                <a:spLocks noChangeShapeType="1"/>
              </p:cNvSpPr>
              <p:nvPr/>
            </p:nvSpPr>
            <p:spPr bwMode="auto">
              <a:xfrm>
                <a:off x="324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8" name="Line 459"/>
              <p:cNvSpPr>
                <a:spLocks noChangeShapeType="1"/>
              </p:cNvSpPr>
              <p:nvPr/>
            </p:nvSpPr>
            <p:spPr bwMode="auto">
              <a:xfrm>
                <a:off x="35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9" name="Line 460"/>
              <p:cNvSpPr>
                <a:spLocks noChangeShapeType="1"/>
              </p:cNvSpPr>
              <p:nvPr/>
            </p:nvSpPr>
            <p:spPr bwMode="auto">
              <a:xfrm>
                <a:off x="396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0" name="Line 461"/>
              <p:cNvSpPr>
                <a:spLocks noChangeShapeType="1"/>
              </p:cNvSpPr>
              <p:nvPr/>
            </p:nvSpPr>
            <p:spPr bwMode="auto">
              <a:xfrm>
                <a:off x="431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1" name="Line 462"/>
              <p:cNvSpPr>
                <a:spLocks noChangeShapeType="1"/>
              </p:cNvSpPr>
              <p:nvPr/>
            </p:nvSpPr>
            <p:spPr bwMode="auto">
              <a:xfrm>
                <a:off x="502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2" name="Line 463"/>
              <p:cNvSpPr>
                <a:spLocks noChangeShapeType="1"/>
              </p:cNvSpPr>
              <p:nvPr/>
            </p:nvSpPr>
            <p:spPr bwMode="auto">
              <a:xfrm>
                <a:off x="537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3" name="Line 464"/>
              <p:cNvSpPr>
                <a:spLocks noChangeShapeType="1"/>
              </p:cNvSpPr>
              <p:nvPr/>
            </p:nvSpPr>
            <p:spPr bwMode="auto">
              <a:xfrm>
                <a:off x="57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4" name="Line 465"/>
              <p:cNvSpPr>
                <a:spLocks noChangeShapeType="1"/>
              </p:cNvSpPr>
              <p:nvPr/>
            </p:nvSpPr>
            <p:spPr bwMode="auto">
              <a:xfrm>
                <a:off x="60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5" name="Line 466"/>
              <p:cNvSpPr>
                <a:spLocks noChangeShapeType="1"/>
              </p:cNvSpPr>
              <p:nvPr/>
            </p:nvSpPr>
            <p:spPr bwMode="auto">
              <a:xfrm>
                <a:off x="67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6" name="Line 467"/>
              <p:cNvSpPr>
                <a:spLocks noChangeShapeType="1"/>
              </p:cNvSpPr>
              <p:nvPr/>
            </p:nvSpPr>
            <p:spPr bwMode="auto">
              <a:xfrm>
                <a:off x="714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7" name="Line 468"/>
              <p:cNvSpPr>
                <a:spLocks noChangeShapeType="1"/>
              </p:cNvSpPr>
              <p:nvPr/>
            </p:nvSpPr>
            <p:spPr bwMode="auto">
              <a:xfrm>
                <a:off x="751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8" name="Line 469"/>
              <p:cNvSpPr>
                <a:spLocks noChangeShapeType="1"/>
              </p:cNvSpPr>
              <p:nvPr/>
            </p:nvSpPr>
            <p:spPr bwMode="auto">
              <a:xfrm>
                <a:off x="78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9" name="Line 470"/>
              <p:cNvSpPr>
                <a:spLocks noChangeShapeType="1"/>
              </p:cNvSpPr>
              <p:nvPr/>
            </p:nvSpPr>
            <p:spPr bwMode="auto">
              <a:xfrm>
                <a:off x="857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0" name="Line 471"/>
              <p:cNvSpPr>
                <a:spLocks noChangeShapeType="1"/>
              </p:cNvSpPr>
              <p:nvPr/>
            </p:nvSpPr>
            <p:spPr bwMode="auto">
              <a:xfrm>
                <a:off x="89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1" name="Line 472"/>
              <p:cNvSpPr>
                <a:spLocks noChangeShapeType="1"/>
              </p:cNvSpPr>
              <p:nvPr/>
            </p:nvSpPr>
            <p:spPr bwMode="auto">
              <a:xfrm>
                <a:off x="92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2" name="Line 473"/>
              <p:cNvSpPr>
                <a:spLocks noChangeShapeType="1"/>
              </p:cNvSpPr>
              <p:nvPr/>
            </p:nvSpPr>
            <p:spPr bwMode="auto">
              <a:xfrm>
                <a:off x="96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3" name="Line 474"/>
              <p:cNvSpPr>
                <a:spLocks noChangeShapeType="1"/>
              </p:cNvSpPr>
              <p:nvPr/>
            </p:nvSpPr>
            <p:spPr bwMode="auto">
              <a:xfrm>
                <a:off x="1034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4" name="Line 475"/>
              <p:cNvSpPr>
                <a:spLocks noChangeShapeType="1"/>
              </p:cNvSpPr>
              <p:nvPr/>
            </p:nvSpPr>
            <p:spPr bwMode="auto">
              <a:xfrm>
                <a:off x="1071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5" name="Line 476"/>
              <p:cNvSpPr>
                <a:spLocks noChangeShapeType="1"/>
              </p:cNvSpPr>
              <p:nvPr/>
            </p:nvSpPr>
            <p:spPr bwMode="auto">
              <a:xfrm>
                <a:off x="110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6" name="Line 477"/>
              <p:cNvSpPr>
                <a:spLocks noChangeShapeType="1"/>
              </p:cNvSpPr>
              <p:nvPr/>
            </p:nvSpPr>
            <p:spPr bwMode="auto">
              <a:xfrm>
                <a:off x="1140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7" name="Line 478"/>
              <p:cNvSpPr>
                <a:spLocks noChangeShapeType="1"/>
              </p:cNvSpPr>
              <p:nvPr/>
            </p:nvSpPr>
            <p:spPr bwMode="auto">
              <a:xfrm>
                <a:off x="1212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8" name="Line 479"/>
              <p:cNvSpPr>
                <a:spLocks noChangeShapeType="1"/>
              </p:cNvSpPr>
              <p:nvPr/>
            </p:nvSpPr>
            <p:spPr bwMode="auto">
              <a:xfrm>
                <a:off x="124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9" name="Line 480"/>
              <p:cNvSpPr>
                <a:spLocks noChangeShapeType="1"/>
              </p:cNvSpPr>
              <p:nvPr/>
            </p:nvSpPr>
            <p:spPr bwMode="auto">
              <a:xfrm>
                <a:off x="128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0" name="Line 481"/>
              <p:cNvSpPr>
                <a:spLocks noChangeShapeType="1"/>
              </p:cNvSpPr>
              <p:nvPr/>
            </p:nvSpPr>
            <p:spPr bwMode="auto">
              <a:xfrm>
                <a:off x="131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1" name="Line 482"/>
              <p:cNvSpPr>
                <a:spLocks noChangeShapeType="1"/>
              </p:cNvSpPr>
              <p:nvPr/>
            </p:nvSpPr>
            <p:spPr bwMode="auto">
              <a:xfrm>
                <a:off x="138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2" name="Line 483"/>
              <p:cNvSpPr>
                <a:spLocks noChangeShapeType="1"/>
              </p:cNvSpPr>
              <p:nvPr/>
            </p:nvSpPr>
            <p:spPr bwMode="auto">
              <a:xfrm>
                <a:off x="142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3" name="Line 484"/>
              <p:cNvSpPr>
                <a:spLocks noChangeShapeType="1"/>
              </p:cNvSpPr>
              <p:nvPr/>
            </p:nvSpPr>
            <p:spPr bwMode="auto">
              <a:xfrm>
                <a:off x="1460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4" name="Line 485"/>
              <p:cNvSpPr>
                <a:spLocks noChangeShapeType="1"/>
              </p:cNvSpPr>
              <p:nvPr/>
            </p:nvSpPr>
            <p:spPr bwMode="auto">
              <a:xfrm>
                <a:off x="1497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5" name="Line 486"/>
              <p:cNvSpPr>
                <a:spLocks noChangeShapeType="1"/>
              </p:cNvSpPr>
              <p:nvPr/>
            </p:nvSpPr>
            <p:spPr bwMode="auto">
              <a:xfrm>
                <a:off x="1566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6" name="Line 487"/>
              <p:cNvSpPr>
                <a:spLocks noChangeShapeType="1"/>
              </p:cNvSpPr>
              <p:nvPr/>
            </p:nvSpPr>
            <p:spPr bwMode="auto">
              <a:xfrm>
                <a:off x="160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7" name="Line 488"/>
              <p:cNvSpPr>
                <a:spLocks noChangeShapeType="1"/>
              </p:cNvSpPr>
              <p:nvPr/>
            </p:nvSpPr>
            <p:spPr bwMode="auto">
              <a:xfrm>
                <a:off x="163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8" name="Line 489"/>
              <p:cNvSpPr>
                <a:spLocks noChangeShapeType="1"/>
              </p:cNvSpPr>
              <p:nvPr/>
            </p:nvSpPr>
            <p:spPr bwMode="auto">
              <a:xfrm>
                <a:off x="1674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9" name="Line 490"/>
              <p:cNvSpPr>
                <a:spLocks noChangeShapeType="1"/>
              </p:cNvSpPr>
              <p:nvPr/>
            </p:nvSpPr>
            <p:spPr bwMode="auto">
              <a:xfrm>
                <a:off x="174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0" name="Line 491"/>
              <p:cNvSpPr>
                <a:spLocks noChangeShapeType="1"/>
              </p:cNvSpPr>
              <p:nvPr/>
            </p:nvSpPr>
            <p:spPr bwMode="auto">
              <a:xfrm>
                <a:off x="1780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1" name="Line 492"/>
              <p:cNvSpPr>
                <a:spLocks noChangeShapeType="1"/>
              </p:cNvSpPr>
              <p:nvPr/>
            </p:nvSpPr>
            <p:spPr bwMode="auto">
              <a:xfrm>
                <a:off x="181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2" name="Line 493"/>
              <p:cNvSpPr>
                <a:spLocks noChangeShapeType="1"/>
              </p:cNvSpPr>
              <p:nvPr/>
            </p:nvSpPr>
            <p:spPr bwMode="auto">
              <a:xfrm>
                <a:off x="1852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3" name="Line 494"/>
              <p:cNvSpPr>
                <a:spLocks noChangeShapeType="1"/>
              </p:cNvSpPr>
              <p:nvPr/>
            </p:nvSpPr>
            <p:spPr bwMode="auto">
              <a:xfrm>
                <a:off x="192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4" name="Line 495"/>
              <p:cNvSpPr>
                <a:spLocks noChangeShapeType="1"/>
              </p:cNvSpPr>
              <p:nvPr/>
            </p:nvSpPr>
            <p:spPr bwMode="auto">
              <a:xfrm>
                <a:off x="195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5" name="Line 496"/>
              <p:cNvSpPr>
                <a:spLocks noChangeShapeType="1"/>
              </p:cNvSpPr>
              <p:nvPr/>
            </p:nvSpPr>
            <p:spPr bwMode="auto">
              <a:xfrm>
                <a:off x="199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6" name="Line 497"/>
              <p:cNvSpPr>
                <a:spLocks noChangeShapeType="1"/>
              </p:cNvSpPr>
              <p:nvPr/>
            </p:nvSpPr>
            <p:spPr bwMode="auto">
              <a:xfrm>
                <a:off x="202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7" name="Line 498"/>
              <p:cNvSpPr>
                <a:spLocks noChangeShapeType="1"/>
              </p:cNvSpPr>
              <p:nvPr/>
            </p:nvSpPr>
            <p:spPr bwMode="auto">
              <a:xfrm>
                <a:off x="2100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8" name="Line 499"/>
              <p:cNvSpPr>
                <a:spLocks noChangeShapeType="1"/>
              </p:cNvSpPr>
              <p:nvPr/>
            </p:nvSpPr>
            <p:spPr bwMode="auto">
              <a:xfrm>
                <a:off x="213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9" name="Line 500"/>
              <p:cNvSpPr>
                <a:spLocks noChangeShapeType="1"/>
              </p:cNvSpPr>
              <p:nvPr/>
            </p:nvSpPr>
            <p:spPr bwMode="auto">
              <a:xfrm>
                <a:off x="2172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0" name="Line 501"/>
              <p:cNvSpPr>
                <a:spLocks noChangeShapeType="1"/>
              </p:cNvSpPr>
              <p:nvPr/>
            </p:nvSpPr>
            <p:spPr bwMode="auto">
              <a:xfrm>
                <a:off x="2207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1" name="Line 502"/>
              <p:cNvSpPr>
                <a:spLocks noChangeShapeType="1"/>
              </p:cNvSpPr>
              <p:nvPr/>
            </p:nvSpPr>
            <p:spPr bwMode="auto">
              <a:xfrm>
                <a:off x="2278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2" name="Line 503"/>
              <p:cNvSpPr>
                <a:spLocks noChangeShapeType="1"/>
              </p:cNvSpPr>
              <p:nvPr/>
            </p:nvSpPr>
            <p:spPr bwMode="auto">
              <a:xfrm>
                <a:off x="2313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3" name="Line 504"/>
              <p:cNvSpPr>
                <a:spLocks noChangeShapeType="1"/>
              </p:cNvSpPr>
              <p:nvPr/>
            </p:nvSpPr>
            <p:spPr bwMode="auto">
              <a:xfrm>
                <a:off x="2349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4" name="Line 505"/>
              <p:cNvSpPr>
                <a:spLocks noChangeShapeType="1"/>
              </p:cNvSpPr>
              <p:nvPr/>
            </p:nvSpPr>
            <p:spPr bwMode="auto">
              <a:xfrm>
                <a:off x="2384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5" name="Line 506"/>
              <p:cNvSpPr>
                <a:spLocks noChangeShapeType="1"/>
              </p:cNvSpPr>
              <p:nvPr/>
            </p:nvSpPr>
            <p:spPr bwMode="auto">
              <a:xfrm>
                <a:off x="2455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6" name="Line 507"/>
              <p:cNvSpPr>
                <a:spLocks noChangeShapeType="1"/>
              </p:cNvSpPr>
              <p:nvPr/>
            </p:nvSpPr>
            <p:spPr bwMode="auto">
              <a:xfrm>
                <a:off x="2490" y="3945"/>
                <a:ext cx="0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7" name="Line 508"/>
              <p:cNvSpPr>
                <a:spLocks noChangeShapeType="1"/>
              </p:cNvSpPr>
              <p:nvPr/>
            </p:nvSpPr>
            <p:spPr bwMode="auto">
              <a:xfrm>
                <a:off x="29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8" name="Line 509"/>
              <p:cNvSpPr>
                <a:spLocks noChangeShapeType="1"/>
              </p:cNvSpPr>
              <p:nvPr/>
            </p:nvSpPr>
            <p:spPr bwMode="auto">
              <a:xfrm>
                <a:off x="30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9" name="Line 510"/>
              <p:cNvSpPr>
                <a:spLocks noChangeShapeType="1"/>
              </p:cNvSpPr>
              <p:nvPr/>
            </p:nvSpPr>
            <p:spPr bwMode="auto">
              <a:xfrm>
                <a:off x="31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0" name="Line 511"/>
              <p:cNvSpPr>
                <a:spLocks noChangeShapeType="1"/>
              </p:cNvSpPr>
              <p:nvPr/>
            </p:nvSpPr>
            <p:spPr bwMode="auto">
              <a:xfrm>
                <a:off x="33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1" name="Line 512"/>
              <p:cNvSpPr>
                <a:spLocks noChangeShapeType="1"/>
              </p:cNvSpPr>
              <p:nvPr/>
            </p:nvSpPr>
            <p:spPr bwMode="auto">
              <a:xfrm>
                <a:off x="34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2" name="Line 513"/>
              <p:cNvSpPr>
                <a:spLocks noChangeShapeType="1"/>
              </p:cNvSpPr>
              <p:nvPr/>
            </p:nvSpPr>
            <p:spPr bwMode="auto">
              <a:xfrm>
                <a:off x="35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3" name="Line 514"/>
              <p:cNvSpPr>
                <a:spLocks noChangeShapeType="1"/>
              </p:cNvSpPr>
              <p:nvPr/>
            </p:nvSpPr>
            <p:spPr bwMode="auto">
              <a:xfrm>
                <a:off x="36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4" name="Line 515"/>
              <p:cNvSpPr>
                <a:spLocks noChangeShapeType="1"/>
              </p:cNvSpPr>
              <p:nvPr/>
            </p:nvSpPr>
            <p:spPr bwMode="auto">
              <a:xfrm>
                <a:off x="37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5" name="Line 516"/>
              <p:cNvSpPr>
                <a:spLocks noChangeShapeType="1"/>
              </p:cNvSpPr>
              <p:nvPr/>
            </p:nvSpPr>
            <p:spPr bwMode="auto">
              <a:xfrm>
                <a:off x="38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6" name="Line 517"/>
              <p:cNvSpPr>
                <a:spLocks noChangeShapeType="1"/>
              </p:cNvSpPr>
              <p:nvPr/>
            </p:nvSpPr>
            <p:spPr bwMode="auto">
              <a:xfrm>
                <a:off x="40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7" name="Line 518"/>
              <p:cNvSpPr>
                <a:spLocks noChangeShapeType="1"/>
              </p:cNvSpPr>
              <p:nvPr/>
            </p:nvSpPr>
            <p:spPr bwMode="auto">
              <a:xfrm>
                <a:off x="41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8" name="Line 519"/>
              <p:cNvSpPr>
                <a:spLocks noChangeShapeType="1"/>
              </p:cNvSpPr>
              <p:nvPr/>
            </p:nvSpPr>
            <p:spPr bwMode="auto">
              <a:xfrm>
                <a:off x="42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9" name="Line 520"/>
              <p:cNvSpPr>
                <a:spLocks noChangeShapeType="1"/>
              </p:cNvSpPr>
              <p:nvPr/>
            </p:nvSpPr>
            <p:spPr bwMode="auto">
              <a:xfrm>
                <a:off x="44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0" name="Line 521"/>
              <p:cNvSpPr>
                <a:spLocks noChangeShapeType="1"/>
              </p:cNvSpPr>
              <p:nvPr/>
            </p:nvSpPr>
            <p:spPr bwMode="auto">
              <a:xfrm>
                <a:off x="44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1" name="Line 522"/>
              <p:cNvSpPr>
                <a:spLocks noChangeShapeType="1"/>
              </p:cNvSpPr>
              <p:nvPr/>
            </p:nvSpPr>
            <p:spPr bwMode="auto">
              <a:xfrm>
                <a:off x="45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2" name="Line 523"/>
              <p:cNvSpPr>
                <a:spLocks noChangeShapeType="1"/>
              </p:cNvSpPr>
              <p:nvPr/>
            </p:nvSpPr>
            <p:spPr bwMode="auto">
              <a:xfrm>
                <a:off x="47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3" name="Line 524"/>
              <p:cNvSpPr>
                <a:spLocks noChangeShapeType="1"/>
              </p:cNvSpPr>
              <p:nvPr/>
            </p:nvSpPr>
            <p:spPr bwMode="auto">
              <a:xfrm>
                <a:off x="48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4" name="Line 525"/>
              <p:cNvSpPr>
                <a:spLocks noChangeShapeType="1"/>
              </p:cNvSpPr>
              <p:nvPr/>
            </p:nvSpPr>
            <p:spPr bwMode="auto">
              <a:xfrm>
                <a:off x="49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5" name="Line 526"/>
              <p:cNvSpPr>
                <a:spLocks noChangeShapeType="1"/>
              </p:cNvSpPr>
              <p:nvPr/>
            </p:nvSpPr>
            <p:spPr bwMode="auto">
              <a:xfrm>
                <a:off x="51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6" name="Line 527"/>
              <p:cNvSpPr>
                <a:spLocks noChangeShapeType="1"/>
              </p:cNvSpPr>
              <p:nvPr/>
            </p:nvSpPr>
            <p:spPr bwMode="auto">
              <a:xfrm>
                <a:off x="51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7" name="Line 528"/>
              <p:cNvSpPr>
                <a:spLocks noChangeShapeType="1"/>
              </p:cNvSpPr>
              <p:nvPr/>
            </p:nvSpPr>
            <p:spPr bwMode="auto">
              <a:xfrm>
                <a:off x="52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8" name="Line 529"/>
              <p:cNvSpPr>
                <a:spLocks noChangeShapeType="1"/>
              </p:cNvSpPr>
              <p:nvPr/>
            </p:nvSpPr>
            <p:spPr bwMode="auto">
              <a:xfrm>
                <a:off x="54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9" name="Line 530"/>
              <p:cNvSpPr>
                <a:spLocks noChangeShapeType="1"/>
              </p:cNvSpPr>
              <p:nvPr/>
            </p:nvSpPr>
            <p:spPr bwMode="auto">
              <a:xfrm>
                <a:off x="55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0" name="Line 531"/>
              <p:cNvSpPr>
                <a:spLocks noChangeShapeType="1"/>
              </p:cNvSpPr>
              <p:nvPr/>
            </p:nvSpPr>
            <p:spPr bwMode="auto">
              <a:xfrm>
                <a:off x="56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1" name="Line 532"/>
              <p:cNvSpPr>
                <a:spLocks noChangeShapeType="1"/>
              </p:cNvSpPr>
              <p:nvPr/>
            </p:nvSpPr>
            <p:spPr bwMode="auto">
              <a:xfrm>
                <a:off x="58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2" name="Line 533"/>
              <p:cNvSpPr>
                <a:spLocks noChangeShapeType="1"/>
              </p:cNvSpPr>
              <p:nvPr/>
            </p:nvSpPr>
            <p:spPr bwMode="auto">
              <a:xfrm>
                <a:off x="59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3" name="Line 534"/>
              <p:cNvSpPr>
                <a:spLocks noChangeShapeType="1"/>
              </p:cNvSpPr>
              <p:nvPr/>
            </p:nvSpPr>
            <p:spPr bwMode="auto">
              <a:xfrm>
                <a:off x="60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4" name="Line 535"/>
              <p:cNvSpPr>
                <a:spLocks noChangeShapeType="1"/>
              </p:cNvSpPr>
              <p:nvPr/>
            </p:nvSpPr>
            <p:spPr bwMode="auto">
              <a:xfrm>
                <a:off x="61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5" name="Line 536"/>
              <p:cNvSpPr>
                <a:spLocks noChangeShapeType="1"/>
              </p:cNvSpPr>
              <p:nvPr/>
            </p:nvSpPr>
            <p:spPr bwMode="auto">
              <a:xfrm>
                <a:off x="62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6" name="Line 537"/>
              <p:cNvSpPr>
                <a:spLocks noChangeShapeType="1"/>
              </p:cNvSpPr>
              <p:nvPr/>
            </p:nvSpPr>
            <p:spPr bwMode="auto">
              <a:xfrm>
                <a:off x="63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7" name="Line 538"/>
              <p:cNvSpPr>
                <a:spLocks noChangeShapeType="1"/>
              </p:cNvSpPr>
              <p:nvPr/>
            </p:nvSpPr>
            <p:spPr bwMode="auto">
              <a:xfrm>
                <a:off x="65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8" name="Line 539"/>
              <p:cNvSpPr>
                <a:spLocks noChangeShapeType="1"/>
              </p:cNvSpPr>
              <p:nvPr/>
            </p:nvSpPr>
            <p:spPr bwMode="auto">
              <a:xfrm>
                <a:off x="66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9" name="Line 540"/>
              <p:cNvSpPr>
                <a:spLocks noChangeShapeType="1"/>
              </p:cNvSpPr>
              <p:nvPr/>
            </p:nvSpPr>
            <p:spPr bwMode="auto">
              <a:xfrm>
                <a:off x="67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0" name="Line 541"/>
              <p:cNvSpPr>
                <a:spLocks noChangeShapeType="1"/>
              </p:cNvSpPr>
              <p:nvPr/>
            </p:nvSpPr>
            <p:spPr bwMode="auto">
              <a:xfrm>
                <a:off x="68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1" name="Line 542"/>
              <p:cNvSpPr>
                <a:spLocks noChangeShapeType="1"/>
              </p:cNvSpPr>
              <p:nvPr/>
            </p:nvSpPr>
            <p:spPr bwMode="auto">
              <a:xfrm>
                <a:off x="69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2" name="Line 543"/>
              <p:cNvSpPr>
                <a:spLocks noChangeShapeType="1"/>
              </p:cNvSpPr>
              <p:nvPr/>
            </p:nvSpPr>
            <p:spPr bwMode="auto">
              <a:xfrm>
                <a:off x="70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3" name="Line 544"/>
              <p:cNvSpPr>
                <a:spLocks noChangeShapeType="1"/>
              </p:cNvSpPr>
              <p:nvPr/>
            </p:nvSpPr>
            <p:spPr bwMode="auto">
              <a:xfrm>
                <a:off x="72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4" name="Line 545"/>
              <p:cNvSpPr>
                <a:spLocks noChangeShapeType="1"/>
              </p:cNvSpPr>
              <p:nvPr/>
            </p:nvSpPr>
            <p:spPr bwMode="auto">
              <a:xfrm>
                <a:off x="73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5" name="Line 546"/>
              <p:cNvSpPr>
                <a:spLocks noChangeShapeType="1"/>
              </p:cNvSpPr>
              <p:nvPr/>
            </p:nvSpPr>
            <p:spPr bwMode="auto">
              <a:xfrm>
                <a:off x="74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6" name="Line 547"/>
              <p:cNvSpPr>
                <a:spLocks noChangeShapeType="1"/>
              </p:cNvSpPr>
              <p:nvPr/>
            </p:nvSpPr>
            <p:spPr bwMode="auto">
              <a:xfrm>
                <a:off x="76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7" name="Line 548"/>
              <p:cNvSpPr>
                <a:spLocks noChangeShapeType="1"/>
              </p:cNvSpPr>
              <p:nvPr/>
            </p:nvSpPr>
            <p:spPr bwMode="auto">
              <a:xfrm>
                <a:off x="76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8" name="Line 549"/>
              <p:cNvSpPr>
                <a:spLocks noChangeShapeType="1"/>
              </p:cNvSpPr>
              <p:nvPr/>
            </p:nvSpPr>
            <p:spPr bwMode="auto">
              <a:xfrm>
                <a:off x="77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9" name="Line 550"/>
              <p:cNvSpPr>
                <a:spLocks noChangeShapeType="1"/>
              </p:cNvSpPr>
              <p:nvPr/>
            </p:nvSpPr>
            <p:spPr bwMode="auto">
              <a:xfrm>
                <a:off x="79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0" name="Line 551"/>
              <p:cNvSpPr>
                <a:spLocks noChangeShapeType="1"/>
              </p:cNvSpPr>
              <p:nvPr/>
            </p:nvSpPr>
            <p:spPr bwMode="auto">
              <a:xfrm>
                <a:off x="80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1" name="Line 552"/>
              <p:cNvSpPr>
                <a:spLocks noChangeShapeType="1"/>
              </p:cNvSpPr>
              <p:nvPr/>
            </p:nvSpPr>
            <p:spPr bwMode="auto">
              <a:xfrm>
                <a:off x="81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2" name="Line 553"/>
              <p:cNvSpPr>
                <a:spLocks noChangeShapeType="1"/>
              </p:cNvSpPr>
              <p:nvPr/>
            </p:nvSpPr>
            <p:spPr bwMode="auto">
              <a:xfrm>
                <a:off x="83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3" name="Line 554"/>
              <p:cNvSpPr>
                <a:spLocks noChangeShapeType="1"/>
              </p:cNvSpPr>
              <p:nvPr/>
            </p:nvSpPr>
            <p:spPr bwMode="auto">
              <a:xfrm>
                <a:off x="83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4" name="Line 555"/>
              <p:cNvSpPr>
                <a:spLocks noChangeShapeType="1"/>
              </p:cNvSpPr>
              <p:nvPr/>
            </p:nvSpPr>
            <p:spPr bwMode="auto">
              <a:xfrm>
                <a:off x="84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5" name="Line 556"/>
              <p:cNvSpPr>
                <a:spLocks noChangeShapeType="1"/>
              </p:cNvSpPr>
              <p:nvPr/>
            </p:nvSpPr>
            <p:spPr bwMode="auto">
              <a:xfrm>
                <a:off x="86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6" name="Line 557"/>
              <p:cNvSpPr>
                <a:spLocks noChangeShapeType="1"/>
              </p:cNvSpPr>
              <p:nvPr/>
            </p:nvSpPr>
            <p:spPr bwMode="auto">
              <a:xfrm>
                <a:off x="87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7" name="Line 558"/>
              <p:cNvSpPr>
                <a:spLocks noChangeShapeType="1"/>
              </p:cNvSpPr>
              <p:nvPr/>
            </p:nvSpPr>
            <p:spPr bwMode="auto">
              <a:xfrm>
                <a:off x="88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8" name="Line 559"/>
              <p:cNvSpPr>
                <a:spLocks noChangeShapeType="1"/>
              </p:cNvSpPr>
              <p:nvPr/>
            </p:nvSpPr>
            <p:spPr bwMode="auto">
              <a:xfrm>
                <a:off x="90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9" name="Line 560"/>
              <p:cNvSpPr>
                <a:spLocks noChangeShapeType="1"/>
              </p:cNvSpPr>
              <p:nvPr/>
            </p:nvSpPr>
            <p:spPr bwMode="auto">
              <a:xfrm>
                <a:off x="91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0" name="Line 561"/>
              <p:cNvSpPr>
                <a:spLocks noChangeShapeType="1"/>
              </p:cNvSpPr>
              <p:nvPr/>
            </p:nvSpPr>
            <p:spPr bwMode="auto">
              <a:xfrm>
                <a:off x="91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1" name="Line 562"/>
              <p:cNvSpPr>
                <a:spLocks noChangeShapeType="1"/>
              </p:cNvSpPr>
              <p:nvPr/>
            </p:nvSpPr>
            <p:spPr bwMode="auto">
              <a:xfrm>
                <a:off x="93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2" name="Line 563"/>
              <p:cNvSpPr>
                <a:spLocks noChangeShapeType="1"/>
              </p:cNvSpPr>
              <p:nvPr/>
            </p:nvSpPr>
            <p:spPr bwMode="auto">
              <a:xfrm>
                <a:off x="94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3" name="Line 564"/>
              <p:cNvSpPr>
                <a:spLocks noChangeShapeType="1"/>
              </p:cNvSpPr>
              <p:nvPr/>
            </p:nvSpPr>
            <p:spPr bwMode="auto">
              <a:xfrm>
                <a:off x="95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4" name="Line 565"/>
              <p:cNvSpPr>
                <a:spLocks noChangeShapeType="1"/>
              </p:cNvSpPr>
              <p:nvPr/>
            </p:nvSpPr>
            <p:spPr bwMode="auto">
              <a:xfrm>
                <a:off x="97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5" name="Line 566"/>
              <p:cNvSpPr>
                <a:spLocks noChangeShapeType="1"/>
              </p:cNvSpPr>
              <p:nvPr/>
            </p:nvSpPr>
            <p:spPr bwMode="auto">
              <a:xfrm>
                <a:off x="98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6" name="Line 567"/>
              <p:cNvSpPr>
                <a:spLocks noChangeShapeType="1"/>
              </p:cNvSpPr>
              <p:nvPr/>
            </p:nvSpPr>
            <p:spPr bwMode="auto">
              <a:xfrm>
                <a:off x="99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7" name="Line 568"/>
              <p:cNvSpPr>
                <a:spLocks noChangeShapeType="1"/>
              </p:cNvSpPr>
              <p:nvPr/>
            </p:nvSpPr>
            <p:spPr bwMode="auto">
              <a:xfrm>
                <a:off x="100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8" name="Line 569"/>
              <p:cNvSpPr>
                <a:spLocks noChangeShapeType="1"/>
              </p:cNvSpPr>
              <p:nvPr/>
            </p:nvSpPr>
            <p:spPr bwMode="auto">
              <a:xfrm>
                <a:off x="101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9" name="Line 570"/>
              <p:cNvSpPr>
                <a:spLocks noChangeShapeType="1"/>
              </p:cNvSpPr>
              <p:nvPr/>
            </p:nvSpPr>
            <p:spPr bwMode="auto">
              <a:xfrm>
                <a:off x="102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0" name="Line 571"/>
              <p:cNvSpPr>
                <a:spLocks noChangeShapeType="1"/>
              </p:cNvSpPr>
              <p:nvPr/>
            </p:nvSpPr>
            <p:spPr bwMode="auto">
              <a:xfrm>
                <a:off x="104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1" name="Line 572"/>
              <p:cNvSpPr>
                <a:spLocks noChangeShapeType="1"/>
              </p:cNvSpPr>
              <p:nvPr/>
            </p:nvSpPr>
            <p:spPr bwMode="auto">
              <a:xfrm>
                <a:off x="105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2" name="Line 573"/>
              <p:cNvSpPr>
                <a:spLocks noChangeShapeType="1"/>
              </p:cNvSpPr>
              <p:nvPr/>
            </p:nvSpPr>
            <p:spPr bwMode="auto">
              <a:xfrm>
                <a:off x="106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3" name="Line 574"/>
              <p:cNvSpPr>
                <a:spLocks noChangeShapeType="1"/>
              </p:cNvSpPr>
              <p:nvPr/>
            </p:nvSpPr>
            <p:spPr bwMode="auto">
              <a:xfrm>
                <a:off x="107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4" name="Line 575"/>
              <p:cNvSpPr>
                <a:spLocks noChangeShapeType="1"/>
              </p:cNvSpPr>
              <p:nvPr/>
            </p:nvSpPr>
            <p:spPr bwMode="auto">
              <a:xfrm>
                <a:off x="108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5" name="Line 576"/>
              <p:cNvSpPr>
                <a:spLocks noChangeShapeType="1"/>
              </p:cNvSpPr>
              <p:nvPr/>
            </p:nvSpPr>
            <p:spPr bwMode="auto">
              <a:xfrm>
                <a:off x="109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6" name="Line 577"/>
              <p:cNvSpPr>
                <a:spLocks noChangeShapeType="1"/>
              </p:cNvSpPr>
              <p:nvPr/>
            </p:nvSpPr>
            <p:spPr bwMode="auto">
              <a:xfrm>
                <a:off x="111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7" name="Line 578"/>
              <p:cNvSpPr>
                <a:spLocks noChangeShapeType="1"/>
              </p:cNvSpPr>
              <p:nvPr/>
            </p:nvSpPr>
            <p:spPr bwMode="auto">
              <a:xfrm>
                <a:off x="112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8" name="Line 579"/>
              <p:cNvSpPr>
                <a:spLocks noChangeShapeType="1"/>
              </p:cNvSpPr>
              <p:nvPr/>
            </p:nvSpPr>
            <p:spPr bwMode="auto">
              <a:xfrm>
                <a:off x="113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9" name="Line 580"/>
              <p:cNvSpPr>
                <a:spLocks noChangeShapeType="1"/>
              </p:cNvSpPr>
              <p:nvPr/>
            </p:nvSpPr>
            <p:spPr bwMode="auto">
              <a:xfrm>
                <a:off x="115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0" name="Line 581"/>
              <p:cNvSpPr>
                <a:spLocks noChangeShapeType="1"/>
              </p:cNvSpPr>
              <p:nvPr/>
            </p:nvSpPr>
            <p:spPr bwMode="auto">
              <a:xfrm>
                <a:off x="115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1" name="Line 582"/>
              <p:cNvSpPr>
                <a:spLocks noChangeShapeType="1"/>
              </p:cNvSpPr>
              <p:nvPr/>
            </p:nvSpPr>
            <p:spPr bwMode="auto">
              <a:xfrm>
                <a:off x="116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2" name="Line 583"/>
              <p:cNvSpPr>
                <a:spLocks noChangeShapeType="1"/>
              </p:cNvSpPr>
              <p:nvPr/>
            </p:nvSpPr>
            <p:spPr bwMode="auto">
              <a:xfrm>
                <a:off x="118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3" name="Line 584"/>
              <p:cNvSpPr>
                <a:spLocks noChangeShapeType="1"/>
              </p:cNvSpPr>
              <p:nvPr/>
            </p:nvSpPr>
            <p:spPr bwMode="auto">
              <a:xfrm>
                <a:off x="119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4" name="Line 585"/>
              <p:cNvSpPr>
                <a:spLocks noChangeShapeType="1"/>
              </p:cNvSpPr>
              <p:nvPr/>
            </p:nvSpPr>
            <p:spPr bwMode="auto">
              <a:xfrm>
                <a:off x="120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5" name="Line 586"/>
              <p:cNvSpPr>
                <a:spLocks noChangeShapeType="1"/>
              </p:cNvSpPr>
              <p:nvPr/>
            </p:nvSpPr>
            <p:spPr bwMode="auto">
              <a:xfrm>
                <a:off x="122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6" name="Line 587"/>
              <p:cNvSpPr>
                <a:spLocks noChangeShapeType="1"/>
              </p:cNvSpPr>
              <p:nvPr/>
            </p:nvSpPr>
            <p:spPr bwMode="auto">
              <a:xfrm>
                <a:off x="123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7" name="Line 588"/>
              <p:cNvSpPr>
                <a:spLocks noChangeShapeType="1"/>
              </p:cNvSpPr>
              <p:nvPr/>
            </p:nvSpPr>
            <p:spPr bwMode="auto">
              <a:xfrm>
                <a:off x="123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8" name="Line 589"/>
              <p:cNvSpPr>
                <a:spLocks noChangeShapeType="1"/>
              </p:cNvSpPr>
              <p:nvPr/>
            </p:nvSpPr>
            <p:spPr bwMode="auto">
              <a:xfrm>
                <a:off x="125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9" name="Line 590"/>
              <p:cNvSpPr>
                <a:spLocks noChangeShapeType="1"/>
              </p:cNvSpPr>
              <p:nvPr/>
            </p:nvSpPr>
            <p:spPr bwMode="auto">
              <a:xfrm>
                <a:off x="126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0" name="Line 591"/>
              <p:cNvSpPr>
                <a:spLocks noChangeShapeType="1"/>
              </p:cNvSpPr>
              <p:nvPr/>
            </p:nvSpPr>
            <p:spPr bwMode="auto">
              <a:xfrm>
                <a:off x="127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1" name="Line 592"/>
              <p:cNvSpPr>
                <a:spLocks noChangeShapeType="1"/>
              </p:cNvSpPr>
              <p:nvPr/>
            </p:nvSpPr>
            <p:spPr bwMode="auto">
              <a:xfrm>
                <a:off x="129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2" name="Line 593"/>
              <p:cNvSpPr>
                <a:spLocks noChangeShapeType="1"/>
              </p:cNvSpPr>
              <p:nvPr/>
            </p:nvSpPr>
            <p:spPr bwMode="auto">
              <a:xfrm>
                <a:off x="130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3" name="Line 594"/>
              <p:cNvSpPr>
                <a:spLocks noChangeShapeType="1"/>
              </p:cNvSpPr>
              <p:nvPr/>
            </p:nvSpPr>
            <p:spPr bwMode="auto">
              <a:xfrm>
                <a:off x="131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4" name="Line 595"/>
              <p:cNvSpPr>
                <a:spLocks noChangeShapeType="1"/>
              </p:cNvSpPr>
              <p:nvPr/>
            </p:nvSpPr>
            <p:spPr bwMode="auto">
              <a:xfrm>
                <a:off x="132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5" name="Line 596"/>
              <p:cNvSpPr>
                <a:spLocks noChangeShapeType="1"/>
              </p:cNvSpPr>
              <p:nvPr/>
            </p:nvSpPr>
            <p:spPr bwMode="auto">
              <a:xfrm>
                <a:off x="133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6" name="Line 597"/>
              <p:cNvSpPr>
                <a:spLocks noChangeShapeType="1"/>
              </p:cNvSpPr>
              <p:nvPr/>
            </p:nvSpPr>
            <p:spPr bwMode="auto">
              <a:xfrm>
                <a:off x="134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7" name="Line 598"/>
              <p:cNvSpPr>
                <a:spLocks noChangeShapeType="1"/>
              </p:cNvSpPr>
              <p:nvPr/>
            </p:nvSpPr>
            <p:spPr bwMode="auto">
              <a:xfrm>
                <a:off x="136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8" name="Line 599"/>
              <p:cNvSpPr>
                <a:spLocks noChangeShapeType="1"/>
              </p:cNvSpPr>
              <p:nvPr/>
            </p:nvSpPr>
            <p:spPr bwMode="auto">
              <a:xfrm>
                <a:off x="137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9" name="Line 600"/>
              <p:cNvSpPr>
                <a:spLocks noChangeShapeType="1"/>
              </p:cNvSpPr>
              <p:nvPr/>
            </p:nvSpPr>
            <p:spPr bwMode="auto">
              <a:xfrm>
                <a:off x="138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0" name="Line 601"/>
              <p:cNvSpPr>
                <a:spLocks noChangeShapeType="1"/>
              </p:cNvSpPr>
              <p:nvPr/>
            </p:nvSpPr>
            <p:spPr bwMode="auto">
              <a:xfrm>
                <a:off x="139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1" name="Line 602"/>
              <p:cNvSpPr>
                <a:spLocks noChangeShapeType="1"/>
              </p:cNvSpPr>
              <p:nvPr/>
            </p:nvSpPr>
            <p:spPr bwMode="auto">
              <a:xfrm>
                <a:off x="140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2" name="Line 603"/>
              <p:cNvSpPr>
                <a:spLocks noChangeShapeType="1"/>
              </p:cNvSpPr>
              <p:nvPr/>
            </p:nvSpPr>
            <p:spPr bwMode="auto">
              <a:xfrm>
                <a:off x="141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3" name="Line 604"/>
              <p:cNvSpPr>
                <a:spLocks noChangeShapeType="1"/>
              </p:cNvSpPr>
              <p:nvPr/>
            </p:nvSpPr>
            <p:spPr bwMode="auto">
              <a:xfrm>
                <a:off x="143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4" name="Line 605"/>
              <p:cNvSpPr>
                <a:spLocks noChangeShapeType="1"/>
              </p:cNvSpPr>
              <p:nvPr/>
            </p:nvSpPr>
            <p:spPr bwMode="auto">
              <a:xfrm>
                <a:off x="144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5" name="Line 606"/>
              <p:cNvSpPr>
                <a:spLocks noChangeShapeType="1"/>
              </p:cNvSpPr>
              <p:nvPr/>
            </p:nvSpPr>
            <p:spPr bwMode="auto">
              <a:xfrm>
                <a:off x="145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6" name="Line 607"/>
              <p:cNvSpPr>
                <a:spLocks noChangeShapeType="1"/>
              </p:cNvSpPr>
              <p:nvPr/>
            </p:nvSpPr>
            <p:spPr bwMode="auto">
              <a:xfrm>
                <a:off x="147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7" name="Line 608"/>
              <p:cNvSpPr>
                <a:spLocks noChangeShapeType="1"/>
              </p:cNvSpPr>
              <p:nvPr/>
            </p:nvSpPr>
            <p:spPr bwMode="auto">
              <a:xfrm>
                <a:off x="147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8" name="Line 609"/>
              <p:cNvSpPr>
                <a:spLocks noChangeShapeType="1"/>
              </p:cNvSpPr>
              <p:nvPr/>
            </p:nvSpPr>
            <p:spPr bwMode="auto">
              <a:xfrm>
                <a:off x="148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9" name="Line 610"/>
              <p:cNvSpPr>
                <a:spLocks noChangeShapeType="1"/>
              </p:cNvSpPr>
              <p:nvPr/>
            </p:nvSpPr>
            <p:spPr bwMode="auto">
              <a:xfrm>
                <a:off x="150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0" name="Line 611"/>
              <p:cNvSpPr>
                <a:spLocks noChangeShapeType="1"/>
              </p:cNvSpPr>
              <p:nvPr/>
            </p:nvSpPr>
            <p:spPr bwMode="auto">
              <a:xfrm>
                <a:off x="151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1" name="Line 612"/>
              <p:cNvSpPr>
                <a:spLocks noChangeShapeType="1"/>
              </p:cNvSpPr>
              <p:nvPr/>
            </p:nvSpPr>
            <p:spPr bwMode="auto">
              <a:xfrm>
                <a:off x="152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2" name="Line 613"/>
              <p:cNvSpPr>
                <a:spLocks noChangeShapeType="1"/>
              </p:cNvSpPr>
              <p:nvPr/>
            </p:nvSpPr>
            <p:spPr bwMode="auto">
              <a:xfrm>
                <a:off x="154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3" name="Line 614"/>
              <p:cNvSpPr>
                <a:spLocks noChangeShapeType="1"/>
              </p:cNvSpPr>
              <p:nvPr/>
            </p:nvSpPr>
            <p:spPr bwMode="auto">
              <a:xfrm>
                <a:off x="154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4" name="Line 615"/>
              <p:cNvSpPr>
                <a:spLocks noChangeShapeType="1"/>
              </p:cNvSpPr>
              <p:nvPr/>
            </p:nvSpPr>
            <p:spPr bwMode="auto">
              <a:xfrm>
                <a:off x="155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5" name="Line 616"/>
              <p:cNvSpPr>
                <a:spLocks noChangeShapeType="1"/>
              </p:cNvSpPr>
              <p:nvPr/>
            </p:nvSpPr>
            <p:spPr bwMode="auto">
              <a:xfrm>
                <a:off x="157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6" name="Line 617"/>
              <p:cNvSpPr>
                <a:spLocks noChangeShapeType="1"/>
              </p:cNvSpPr>
              <p:nvPr/>
            </p:nvSpPr>
            <p:spPr bwMode="auto">
              <a:xfrm>
                <a:off x="158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7" name="Line 618"/>
              <p:cNvSpPr>
                <a:spLocks noChangeShapeType="1"/>
              </p:cNvSpPr>
              <p:nvPr/>
            </p:nvSpPr>
            <p:spPr bwMode="auto">
              <a:xfrm>
                <a:off x="159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8" name="Line 619"/>
              <p:cNvSpPr>
                <a:spLocks noChangeShapeType="1"/>
              </p:cNvSpPr>
              <p:nvPr/>
            </p:nvSpPr>
            <p:spPr bwMode="auto">
              <a:xfrm>
                <a:off x="161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9" name="Line 620"/>
              <p:cNvSpPr>
                <a:spLocks noChangeShapeType="1"/>
              </p:cNvSpPr>
              <p:nvPr/>
            </p:nvSpPr>
            <p:spPr bwMode="auto">
              <a:xfrm>
                <a:off x="162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0" name="Line 621"/>
              <p:cNvSpPr>
                <a:spLocks noChangeShapeType="1"/>
              </p:cNvSpPr>
              <p:nvPr/>
            </p:nvSpPr>
            <p:spPr bwMode="auto">
              <a:xfrm>
                <a:off x="163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1" name="Line 622"/>
              <p:cNvSpPr>
                <a:spLocks noChangeShapeType="1"/>
              </p:cNvSpPr>
              <p:nvPr/>
            </p:nvSpPr>
            <p:spPr bwMode="auto">
              <a:xfrm>
                <a:off x="164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2" name="Line 623"/>
              <p:cNvSpPr>
                <a:spLocks noChangeShapeType="1"/>
              </p:cNvSpPr>
              <p:nvPr/>
            </p:nvSpPr>
            <p:spPr bwMode="auto">
              <a:xfrm>
                <a:off x="165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3" name="Line 624"/>
              <p:cNvSpPr>
                <a:spLocks noChangeShapeType="1"/>
              </p:cNvSpPr>
              <p:nvPr/>
            </p:nvSpPr>
            <p:spPr bwMode="auto">
              <a:xfrm>
                <a:off x="166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4" name="Line 625"/>
              <p:cNvSpPr>
                <a:spLocks noChangeShapeType="1"/>
              </p:cNvSpPr>
              <p:nvPr/>
            </p:nvSpPr>
            <p:spPr bwMode="auto">
              <a:xfrm>
                <a:off x="168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5" name="Line 626"/>
              <p:cNvSpPr>
                <a:spLocks noChangeShapeType="1"/>
              </p:cNvSpPr>
              <p:nvPr/>
            </p:nvSpPr>
            <p:spPr bwMode="auto">
              <a:xfrm>
                <a:off x="169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6" name="Line 627"/>
              <p:cNvSpPr>
                <a:spLocks noChangeShapeType="1"/>
              </p:cNvSpPr>
              <p:nvPr/>
            </p:nvSpPr>
            <p:spPr bwMode="auto">
              <a:xfrm>
                <a:off x="170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7" name="Line 628"/>
              <p:cNvSpPr>
                <a:spLocks noChangeShapeType="1"/>
              </p:cNvSpPr>
              <p:nvPr/>
            </p:nvSpPr>
            <p:spPr bwMode="auto">
              <a:xfrm>
                <a:off x="171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8" name="Line 629"/>
              <p:cNvSpPr>
                <a:spLocks noChangeShapeType="1"/>
              </p:cNvSpPr>
              <p:nvPr/>
            </p:nvSpPr>
            <p:spPr bwMode="auto">
              <a:xfrm>
                <a:off x="172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9" name="Line 630"/>
              <p:cNvSpPr>
                <a:spLocks noChangeShapeType="1"/>
              </p:cNvSpPr>
              <p:nvPr/>
            </p:nvSpPr>
            <p:spPr bwMode="auto">
              <a:xfrm>
                <a:off x="173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0" name="Line 631"/>
              <p:cNvSpPr>
                <a:spLocks noChangeShapeType="1"/>
              </p:cNvSpPr>
              <p:nvPr/>
            </p:nvSpPr>
            <p:spPr bwMode="auto">
              <a:xfrm>
                <a:off x="175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1" name="Line 632"/>
              <p:cNvSpPr>
                <a:spLocks noChangeShapeType="1"/>
              </p:cNvSpPr>
              <p:nvPr/>
            </p:nvSpPr>
            <p:spPr bwMode="auto">
              <a:xfrm>
                <a:off x="176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2" name="Line 633"/>
              <p:cNvSpPr>
                <a:spLocks noChangeShapeType="1"/>
              </p:cNvSpPr>
              <p:nvPr/>
            </p:nvSpPr>
            <p:spPr bwMode="auto">
              <a:xfrm>
                <a:off x="177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3" name="Line 634"/>
              <p:cNvSpPr>
                <a:spLocks noChangeShapeType="1"/>
              </p:cNvSpPr>
              <p:nvPr/>
            </p:nvSpPr>
            <p:spPr bwMode="auto">
              <a:xfrm>
                <a:off x="179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4" name="Line 635"/>
              <p:cNvSpPr>
                <a:spLocks noChangeShapeType="1"/>
              </p:cNvSpPr>
              <p:nvPr/>
            </p:nvSpPr>
            <p:spPr bwMode="auto">
              <a:xfrm>
                <a:off x="179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5" name="Line 636"/>
              <p:cNvSpPr>
                <a:spLocks noChangeShapeType="1"/>
              </p:cNvSpPr>
              <p:nvPr/>
            </p:nvSpPr>
            <p:spPr bwMode="auto">
              <a:xfrm>
                <a:off x="180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6" name="Line 637"/>
              <p:cNvSpPr>
                <a:spLocks noChangeShapeType="1"/>
              </p:cNvSpPr>
              <p:nvPr/>
            </p:nvSpPr>
            <p:spPr bwMode="auto">
              <a:xfrm>
                <a:off x="182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7" name="Line 638"/>
              <p:cNvSpPr>
                <a:spLocks noChangeShapeType="1"/>
              </p:cNvSpPr>
              <p:nvPr/>
            </p:nvSpPr>
            <p:spPr bwMode="auto">
              <a:xfrm>
                <a:off x="183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8" name="Line 639"/>
              <p:cNvSpPr>
                <a:spLocks noChangeShapeType="1"/>
              </p:cNvSpPr>
              <p:nvPr/>
            </p:nvSpPr>
            <p:spPr bwMode="auto">
              <a:xfrm>
                <a:off x="184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9" name="Line 640"/>
              <p:cNvSpPr>
                <a:spLocks noChangeShapeType="1"/>
              </p:cNvSpPr>
              <p:nvPr/>
            </p:nvSpPr>
            <p:spPr bwMode="auto">
              <a:xfrm>
                <a:off x="186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0" name="Line 641"/>
              <p:cNvSpPr>
                <a:spLocks noChangeShapeType="1"/>
              </p:cNvSpPr>
              <p:nvPr/>
            </p:nvSpPr>
            <p:spPr bwMode="auto">
              <a:xfrm>
                <a:off x="186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1" name="Line 642"/>
              <p:cNvSpPr>
                <a:spLocks noChangeShapeType="1"/>
              </p:cNvSpPr>
              <p:nvPr/>
            </p:nvSpPr>
            <p:spPr bwMode="auto">
              <a:xfrm>
                <a:off x="187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2" name="Line 643"/>
              <p:cNvSpPr>
                <a:spLocks noChangeShapeType="1"/>
              </p:cNvSpPr>
              <p:nvPr/>
            </p:nvSpPr>
            <p:spPr bwMode="auto">
              <a:xfrm>
                <a:off x="189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3" name="Line 644"/>
              <p:cNvSpPr>
                <a:spLocks noChangeShapeType="1"/>
              </p:cNvSpPr>
              <p:nvPr/>
            </p:nvSpPr>
            <p:spPr bwMode="auto">
              <a:xfrm>
                <a:off x="190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36" name="Group 846"/>
            <p:cNvGrpSpPr>
              <a:grpSpLocks/>
            </p:cNvGrpSpPr>
            <p:nvPr/>
          </p:nvGrpSpPr>
          <p:grpSpPr bwMode="auto">
            <a:xfrm>
              <a:off x="218" y="2727"/>
              <a:ext cx="2291" cy="1326"/>
              <a:chOff x="218" y="2727"/>
              <a:chExt cx="2291" cy="1326"/>
            </a:xfrm>
          </p:grpSpPr>
          <p:sp>
            <p:nvSpPr>
              <p:cNvPr id="1484" name="Line 646"/>
              <p:cNvSpPr>
                <a:spLocks noChangeShapeType="1"/>
              </p:cNvSpPr>
              <p:nvPr/>
            </p:nvSpPr>
            <p:spPr bwMode="auto">
              <a:xfrm>
                <a:off x="191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" name="Line 647"/>
              <p:cNvSpPr>
                <a:spLocks noChangeShapeType="1"/>
              </p:cNvSpPr>
              <p:nvPr/>
            </p:nvSpPr>
            <p:spPr bwMode="auto">
              <a:xfrm>
                <a:off x="193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" name="Line 648"/>
              <p:cNvSpPr>
                <a:spLocks noChangeShapeType="1"/>
              </p:cNvSpPr>
              <p:nvPr/>
            </p:nvSpPr>
            <p:spPr bwMode="auto">
              <a:xfrm>
                <a:off x="194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" name="Line 649"/>
              <p:cNvSpPr>
                <a:spLocks noChangeShapeType="1"/>
              </p:cNvSpPr>
              <p:nvPr/>
            </p:nvSpPr>
            <p:spPr bwMode="auto">
              <a:xfrm>
                <a:off x="194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" name="Line 650"/>
              <p:cNvSpPr>
                <a:spLocks noChangeShapeType="1"/>
              </p:cNvSpPr>
              <p:nvPr/>
            </p:nvSpPr>
            <p:spPr bwMode="auto">
              <a:xfrm>
                <a:off x="196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" name="Line 651"/>
              <p:cNvSpPr>
                <a:spLocks noChangeShapeType="1"/>
              </p:cNvSpPr>
              <p:nvPr/>
            </p:nvSpPr>
            <p:spPr bwMode="auto">
              <a:xfrm>
                <a:off x="197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" name="Line 652"/>
              <p:cNvSpPr>
                <a:spLocks noChangeShapeType="1"/>
              </p:cNvSpPr>
              <p:nvPr/>
            </p:nvSpPr>
            <p:spPr bwMode="auto">
              <a:xfrm>
                <a:off x="198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" name="Line 653"/>
              <p:cNvSpPr>
                <a:spLocks noChangeShapeType="1"/>
              </p:cNvSpPr>
              <p:nvPr/>
            </p:nvSpPr>
            <p:spPr bwMode="auto">
              <a:xfrm>
                <a:off x="200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" name="Line 654"/>
              <p:cNvSpPr>
                <a:spLocks noChangeShapeType="1"/>
              </p:cNvSpPr>
              <p:nvPr/>
            </p:nvSpPr>
            <p:spPr bwMode="auto">
              <a:xfrm>
                <a:off x="201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" name="Line 655"/>
              <p:cNvSpPr>
                <a:spLocks noChangeShapeType="1"/>
              </p:cNvSpPr>
              <p:nvPr/>
            </p:nvSpPr>
            <p:spPr bwMode="auto">
              <a:xfrm>
                <a:off x="202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" name="Line 656"/>
              <p:cNvSpPr>
                <a:spLocks noChangeShapeType="1"/>
              </p:cNvSpPr>
              <p:nvPr/>
            </p:nvSpPr>
            <p:spPr bwMode="auto">
              <a:xfrm>
                <a:off x="203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" name="Line 657"/>
              <p:cNvSpPr>
                <a:spLocks noChangeShapeType="1"/>
              </p:cNvSpPr>
              <p:nvPr/>
            </p:nvSpPr>
            <p:spPr bwMode="auto">
              <a:xfrm>
                <a:off x="204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" name="Line 658"/>
              <p:cNvSpPr>
                <a:spLocks noChangeShapeType="1"/>
              </p:cNvSpPr>
              <p:nvPr/>
            </p:nvSpPr>
            <p:spPr bwMode="auto">
              <a:xfrm>
                <a:off x="205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" name="Line 659"/>
              <p:cNvSpPr>
                <a:spLocks noChangeShapeType="1"/>
              </p:cNvSpPr>
              <p:nvPr/>
            </p:nvSpPr>
            <p:spPr bwMode="auto">
              <a:xfrm>
                <a:off x="207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" name="Line 660"/>
              <p:cNvSpPr>
                <a:spLocks noChangeShapeType="1"/>
              </p:cNvSpPr>
              <p:nvPr/>
            </p:nvSpPr>
            <p:spPr bwMode="auto">
              <a:xfrm>
                <a:off x="208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" name="Line 661"/>
              <p:cNvSpPr>
                <a:spLocks noChangeShapeType="1"/>
              </p:cNvSpPr>
              <p:nvPr/>
            </p:nvSpPr>
            <p:spPr bwMode="auto">
              <a:xfrm>
                <a:off x="209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" name="Line 662"/>
              <p:cNvSpPr>
                <a:spLocks noChangeShapeType="1"/>
              </p:cNvSpPr>
              <p:nvPr/>
            </p:nvSpPr>
            <p:spPr bwMode="auto">
              <a:xfrm>
                <a:off x="210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" name="Line 663"/>
              <p:cNvSpPr>
                <a:spLocks noChangeShapeType="1"/>
              </p:cNvSpPr>
              <p:nvPr/>
            </p:nvSpPr>
            <p:spPr bwMode="auto">
              <a:xfrm>
                <a:off x="211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" name="Line 664"/>
              <p:cNvSpPr>
                <a:spLocks noChangeShapeType="1"/>
              </p:cNvSpPr>
              <p:nvPr/>
            </p:nvSpPr>
            <p:spPr bwMode="auto">
              <a:xfrm>
                <a:off x="212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" name="Line 665"/>
              <p:cNvSpPr>
                <a:spLocks noChangeShapeType="1"/>
              </p:cNvSpPr>
              <p:nvPr/>
            </p:nvSpPr>
            <p:spPr bwMode="auto">
              <a:xfrm>
                <a:off x="214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" name="Line 666"/>
              <p:cNvSpPr>
                <a:spLocks noChangeShapeType="1"/>
              </p:cNvSpPr>
              <p:nvPr/>
            </p:nvSpPr>
            <p:spPr bwMode="auto">
              <a:xfrm>
                <a:off x="215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" name="Line 667"/>
              <p:cNvSpPr>
                <a:spLocks noChangeShapeType="1"/>
              </p:cNvSpPr>
              <p:nvPr/>
            </p:nvSpPr>
            <p:spPr bwMode="auto">
              <a:xfrm>
                <a:off x="216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" name="Line 668"/>
              <p:cNvSpPr>
                <a:spLocks noChangeShapeType="1"/>
              </p:cNvSpPr>
              <p:nvPr/>
            </p:nvSpPr>
            <p:spPr bwMode="auto">
              <a:xfrm>
                <a:off x="218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" name="Line 669"/>
              <p:cNvSpPr>
                <a:spLocks noChangeShapeType="1"/>
              </p:cNvSpPr>
              <p:nvPr/>
            </p:nvSpPr>
            <p:spPr bwMode="auto">
              <a:xfrm>
                <a:off x="218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" name="Line 670"/>
              <p:cNvSpPr>
                <a:spLocks noChangeShapeType="1"/>
              </p:cNvSpPr>
              <p:nvPr/>
            </p:nvSpPr>
            <p:spPr bwMode="auto">
              <a:xfrm>
                <a:off x="219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" name="Line 671"/>
              <p:cNvSpPr>
                <a:spLocks noChangeShapeType="1"/>
              </p:cNvSpPr>
              <p:nvPr/>
            </p:nvSpPr>
            <p:spPr bwMode="auto">
              <a:xfrm>
                <a:off x="221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" name="Line 672"/>
              <p:cNvSpPr>
                <a:spLocks noChangeShapeType="1"/>
              </p:cNvSpPr>
              <p:nvPr/>
            </p:nvSpPr>
            <p:spPr bwMode="auto">
              <a:xfrm>
                <a:off x="222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" name="Line 673"/>
              <p:cNvSpPr>
                <a:spLocks noChangeShapeType="1"/>
              </p:cNvSpPr>
              <p:nvPr/>
            </p:nvSpPr>
            <p:spPr bwMode="auto">
              <a:xfrm>
                <a:off x="223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" name="Line 674"/>
              <p:cNvSpPr>
                <a:spLocks noChangeShapeType="1"/>
              </p:cNvSpPr>
              <p:nvPr/>
            </p:nvSpPr>
            <p:spPr bwMode="auto">
              <a:xfrm>
                <a:off x="225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" name="Line 675"/>
              <p:cNvSpPr>
                <a:spLocks noChangeShapeType="1"/>
              </p:cNvSpPr>
              <p:nvPr/>
            </p:nvSpPr>
            <p:spPr bwMode="auto">
              <a:xfrm>
                <a:off x="226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" name="Line 676"/>
              <p:cNvSpPr>
                <a:spLocks noChangeShapeType="1"/>
              </p:cNvSpPr>
              <p:nvPr/>
            </p:nvSpPr>
            <p:spPr bwMode="auto">
              <a:xfrm>
                <a:off x="226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" name="Line 677"/>
              <p:cNvSpPr>
                <a:spLocks noChangeShapeType="1"/>
              </p:cNvSpPr>
              <p:nvPr/>
            </p:nvSpPr>
            <p:spPr bwMode="auto">
              <a:xfrm>
                <a:off x="228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" name="Line 678"/>
              <p:cNvSpPr>
                <a:spLocks noChangeShapeType="1"/>
              </p:cNvSpPr>
              <p:nvPr/>
            </p:nvSpPr>
            <p:spPr bwMode="auto">
              <a:xfrm>
                <a:off x="229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" name="Line 679"/>
              <p:cNvSpPr>
                <a:spLocks noChangeShapeType="1"/>
              </p:cNvSpPr>
              <p:nvPr/>
            </p:nvSpPr>
            <p:spPr bwMode="auto">
              <a:xfrm>
                <a:off x="2305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" name="Line 680"/>
              <p:cNvSpPr>
                <a:spLocks noChangeShapeType="1"/>
              </p:cNvSpPr>
              <p:nvPr/>
            </p:nvSpPr>
            <p:spPr bwMode="auto">
              <a:xfrm>
                <a:off x="232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" name="Line 681"/>
              <p:cNvSpPr>
                <a:spLocks noChangeShapeType="1"/>
              </p:cNvSpPr>
              <p:nvPr/>
            </p:nvSpPr>
            <p:spPr bwMode="auto">
              <a:xfrm>
                <a:off x="233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" name="Line 682"/>
              <p:cNvSpPr>
                <a:spLocks noChangeShapeType="1"/>
              </p:cNvSpPr>
              <p:nvPr/>
            </p:nvSpPr>
            <p:spPr bwMode="auto">
              <a:xfrm>
                <a:off x="234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" name="Line 683"/>
              <p:cNvSpPr>
                <a:spLocks noChangeShapeType="1"/>
              </p:cNvSpPr>
              <p:nvPr/>
            </p:nvSpPr>
            <p:spPr bwMode="auto">
              <a:xfrm>
                <a:off x="235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" name="Line 684"/>
              <p:cNvSpPr>
                <a:spLocks noChangeShapeType="1"/>
              </p:cNvSpPr>
              <p:nvPr/>
            </p:nvSpPr>
            <p:spPr bwMode="auto">
              <a:xfrm>
                <a:off x="2367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" name="Line 685"/>
              <p:cNvSpPr>
                <a:spLocks noChangeShapeType="1"/>
              </p:cNvSpPr>
              <p:nvPr/>
            </p:nvSpPr>
            <p:spPr bwMode="auto">
              <a:xfrm>
                <a:off x="2374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" name="Line 686"/>
              <p:cNvSpPr>
                <a:spLocks noChangeShapeType="1"/>
              </p:cNvSpPr>
              <p:nvPr/>
            </p:nvSpPr>
            <p:spPr bwMode="auto">
              <a:xfrm>
                <a:off x="239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" name="Line 687"/>
              <p:cNvSpPr>
                <a:spLocks noChangeShapeType="1"/>
              </p:cNvSpPr>
              <p:nvPr/>
            </p:nvSpPr>
            <p:spPr bwMode="auto">
              <a:xfrm>
                <a:off x="240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" name="Line 688"/>
              <p:cNvSpPr>
                <a:spLocks noChangeShapeType="1"/>
              </p:cNvSpPr>
              <p:nvPr/>
            </p:nvSpPr>
            <p:spPr bwMode="auto">
              <a:xfrm>
                <a:off x="2411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" name="Line 689"/>
              <p:cNvSpPr>
                <a:spLocks noChangeShapeType="1"/>
              </p:cNvSpPr>
              <p:nvPr/>
            </p:nvSpPr>
            <p:spPr bwMode="auto">
              <a:xfrm>
                <a:off x="242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" name="Line 690"/>
              <p:cNvSpPr>
                <a:spLocks noChangeShapeType="1"/>
              </p:cNvSpPr>
              <p:nvPr/>
            </p:nvSpPr>
            <p:spPr bwMode="auto">
              <a:xfrm>
                <a:off x="2438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" name="Line 691"/>
              <p:cNvSpPr>
                <a:spLocks noChangeShapeType="1"/>
              </p:cNvSpPr>
              <p:nvPr/>
            </p:nvSpPr>
            <p:spPr bwMode="auto">
              <a:xfrm>
                <a:off x="2446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" name="Line 692"/>
              <p:cNvSpPr>
                <a:spLocks noChangeShapeType="1"/>
              </p:cNvSpPr>
              <p:nvPr/>
            </p:nvSpPr>
            <p:spPr bwMode="auto">
              <a:xfrm>
                <a:off x="246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" name="Line 693"/>
              <p:cNvSpPr>
                <a:spLocks noChangeShapeType="1"/>
              </p:cNvSpPr>
              <p:nvPr/>
            </p:nvSpPr>
            <p:spPr bwMode="auto">
              <a:xfrm>
                <a:off x="2473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" name="Line 694"/>
              <p:cNvSpPr>
                <a:spLocks noChangeShapeType="1"/>
              </p:cNvSpPr>
              <p:nvPr/>
            </p:nvSpPr>
            <p:spPr bwMode="auto">
              <a:xfrm>
                <a:off x="2482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" name="Line 695"/>
              <p:cNvSpPr>
                <a:spLocks noChangeShapeType="1"/>
              </p:cNvSpPr>
              <p:nvPr/>
            </p:nvSpPr>
            <p:spPr bwMode="auto">
              <a:xfrm>
                <a:off x="2500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" name="Line 696"/>
              <p:cNvSpPr>
                <a:spLocks noChangeShapeType="1"/>
              </p:cNvSpPr>
              <p:nvPr/>
            </p:nvSpPr>
            <p:spPr bwMode="auto">
              <a:xfrm>
                <a:off x="2509" y="3945"/>
                <a:ext cx="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" name="Line 697"/>
              <p:cNvSpPr>
                <a:spLocks noChangeShapeType="1"/>
              </p:cNvSpPr>
              <p:nvPr/>
            </p:nvSpPr>
            <p:spPr bwMode="auto">
              <a:xfrm>
                <a:off x="289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" name="Rectangle 698"/>
              <p:cNvSpPr>
                <a:spLocks noChangeArrowheads="1"/>
              </p:cNvSpPr>
              <p:nvPr/>
            </p:nvSpPr>
            <p:spPr bwMode="auto">
              <a:xfrm>
                <a:off x="264" y="3966"/>
                <a:ext cx="50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7" name="Line 699"/>
              <p:cNvSpPr>
                <a:spLocks noChangeShapeType="1"/>
              </p:cNvSpPr>
              <p:nvPr/>
            </p:nvSpPr>
            <p:spPr bwMode="auto">
              <a:xfrm>
                <a:off x="467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" name="Rectangle 700"/>
              <p:cNvSpPr>
                <a:spLocks noChangeArrowheads="1"/>
              </p:cNvSpPr>
              <p:nvPr/>
            </p:nvSpPr>
            <p:spPr bwMode="auto">
              <a:xfrm>
                <a:off x="442" y="3966"/>
                <a:ext cx="50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9" name="Line 701"/>
              <p:cNvSpPr>
                <a:spLocks noChangeShapeType="1"/>
              </p:cNvSpPr>
              <p:nvPr/>
            </p:nvSpPr>
            <p:spPr bwMode="auto">
              <a:xfrm>
                <a:off x="644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" name="Rectangle 702"/>
              <p:cNvSpPr>
                <a:spLocks noChangeArrowheads="1"/>
              </p:cNvSpPr>
              <p:nvPr/>
            </p:nvSpPr>
            <p:spPr bwMode="auto">
              <a:xfrm>
                <a:off x="619" y="3966"/>
                <a:ext cx="50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1" name="Line 703"/>
              <p:cNvSpPr>
                <a:spLocks noChangeShapeType="1"/>
              </p:cNvSpPr>
              <p:nvPr/>
            </p:nvSpPr>
            <p:spPr bwMode="auto">
              <a:xfrm>
                <a:off x="822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" name="Rectangle 704"/>
              <p:cNvSpPr>
                <a:spLocks noChangeArrowheads="1"/>
              </p:cNvSpPr>
              <p:nvPr/>
            </p:nvSpPr>
            <p:spPr bwMode="auto">
              <a:xfrm>
                <a:off x="797" y="3966"/>
                <a:ext cx="50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3" name="Line 705"/>
              <p:cNvSpPr>
                <a:spLocks noChangeShapeType="1"/>
              </p:cNvSpPr>
              <p:nvPr/>
            </p:nvSpPr>
            <p:spPr bwMode="auto">
              <a:xfrm>
                <a:off x="999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" name="Rectangle 706"/>
              <p:cNvSpPr>
                <a:spLocks noChangeArrowheads="1"/>
              </p:cNvSpPr>
              <p:nvPr/>
            </p:nvSpPr>
            <p:spPr bwMode="auto">
              <a:xfrm>
                <a:off x="974" y="3966"/>
                <a:ext cx="50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5" name="Line 707"/>
              <p:cNvSpPr>
                <a:spLocks noChangeShapeType="1"/>
              </p:cNvSpPr>
              <p:nvPr/>
            </p:nvSpPr>
            <p:spPr bwMode="auto">
              <a:xfrm>
                <a:off x="1177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" name="Rectangle 708"/>
              <p:cNvSpPr>
                <a:spLocks noChangeArrowheads="1"/>
              </p:cNvSpPr>
              <p:nvPr/>
            </p:nvSpPr>
            <p:spPr bwMode="auto">
              <a:xfrm>
                <a:off x="1143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7" name="Line 709"/>
              <p:cNvSpPr>
                <a:spLocks noChangeShapeType="1"/>
              </p:cNvSpPr>
              <p:nvPr/>
            </p:nvSpPr>
            <p:spPr bwMode="auto">
              <a:xfrm>
                <a:off x="1354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" name="Rectangle 710"/>
              <p:cNvSpPr>
                <a:spLocks noChangeArrowheads="1"/>
              </p:cNvSpPr>
              <p:nvPr/>
            </p:nvSpPr>
            <p:spPr bwMode="auto">
              <a:xfrm>
                <a:off x="1320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9" name="Line 711"/>
              <p:cNvSpPr>
                <a:spLocks noChangeShapeType="1"/>
              </p:cNvSpPr>
              <p:nvPr/>
            </p:nvSpPr>
            <p:spPr bwMode="auto">
              <a:xfrm>
                <a:off x="1532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" name="Rectangle 712"/>
              <p:cNvSpPr>
                <a:spLocks noChangeArrowheads="1"/>
              </p:cNvSpPr>
              <p:nvPr/>
            </p:nvSpPr>
            <p:spPr bwMode="auto">
              <a:xfrm>
                <a:off x="1498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1" name="Line 713"/>
              <p:cNvSpPr>
                <a:spLocks noChangeShapeType="1"/>
              </p:cNvSpPr>
              <p:nvPr/>
            </p:nvSpPr>
            <p:spPr bwMode="auto">
              <a:xfrm>
                <a:off x="1709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" name="Rectangle 714"/>
              <p:cNvSpPr>
                <a:spLocks noChangeArrowheads="1"/>
              </p:cNvSpPr>
              <p:nvPr/>
            </p:nvSpPr>
            <p:spPr bwMode="auto">
              <a:xfrm>
                <a:off x="1675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3" name="Line 715"/>
              <p:cNvSpPr>
                <a:spLocks noChangeShapeType="1"/>
              </p:cNvSpPr>
              <p:nvPr/>
            </p:nvSpPr>
            <p:spPr bwMode="auto">
              <a:xfrm>
                <a:off x="1887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" name="Rectangle 716"/>
              <p:cNvSpPr>
                <a:spLocks noChangeArrowheads="1"/>
              </p:cNvSpPr>
              <p:nvPr/>
            </p:nvSpPr>
            <p:spPr bwMode="auto">
              <a:xfrm>
                <a:off x="1853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5" name="Line 717"/>
              <p:cNvSpPr>
                <a:spLocks noChangeShapeType="1"/>
              </p:cNvSpPr>
              <p:nvPr/>
            </p:nvSpPr>
            <p:spPr bwMode="auto">
              <a:xfrm>
                <a:off x="2064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" name="Rectangle 718"/>
              <p:cNvSpPr>
                <a:spLocks noChangeArrowheads="1"/>
              </p:cNvSpPr>
              <p:nvPr/>
            </p:nvSpPr>
            <p:spPr bwMode="auto">
              <a:xfrm>
                <a:off x="2030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7" name="Line 719"/>
              <p:cNvSpPr>
                <a:spLocks noChangeShapeType="1"/>
              </p:cNvSpPr>
              <p:nvPr/>
            </p:nvSpPr>
            <p:spPr bwMode="auto">
              <a:xfrm>
                <a:off x="2241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" name="Rectangle 720"/>
              <p:cNvSpPr>
                <a:spLocks noChangeArrowheads="1"/>
              </p:cNvSpPr>
              <p:nvPr/>
            </p:nvSpPr>
            <p:spPr bwMode="auto">
              <a:xfrm>
                <a:off x="2207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9" name="Line 721"/>
              <p:cNvSpPr>
                <a:spLocks noChangeShapeType="1"/>
              </p:cNvSpPr>
              <p:nvPr/>
            </p:nvSpPr>
            <p:spPr bwMode="auto">
              <a:xfrm>
                <a:off x="2419" y="3945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" name="Rectangle 722"/>
              <p:cNvSpPr>
                <a:spLocks noChangeArrowheads="1"/>
              </p:cNvSpPr>
              <p:nvPr/>
            </p:nvSpPr>
            <p:spPr bwMode="auto">
              <a:xfrm>
                <a:off x="2385" y="3966"/>
                <a:ext cx="68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1" name="Rectangle 723"/>
              <p:cNvSpPr>
                <a:spLocks noChangeArrowheads="1"/>
              </p:cNvSpPr>
              <p:nvPr/>
            </p:nvSpPr>
            <p:spPr bwMode="auto">
              <a:xfrm>
                <a:off x="1367" y="4009"/>
                <a:ext cx="64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2" name="Line 724"/>
              <p:cNvSpPr>
                <a:spLocks noChangeShapeType="1"/>
              </p:cNvSpPr>
              <p:nvPr/>
            </p:nvSpPr>
            <p:spPr bwMode="auto">
              <a:xfrm flipV="1">
                <a:off x="289" y="2727"/>
                <a:ext cx="0" cy="12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" name="Line 725"/>
              <p:cNvSpPr>
                <a:spLocks noChangeShapeType="1"/>
              </p:cNvSpPr>
              <p:nvPr/>
            </p:nvSpPr>
            <p:spPr bwMode="auto">
              <a:xfrm flipH="1">
                <a:off x="275" y="393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" name="Line 726"/>
              <p:cNvSpPr>
                <a:spLocks noChangeShapeType="1"/>
              </p:cNvSpPr>
              <p:nvPr/>
            </p:nvSpPr>
            <p:spPr bwMode="auto">
              <a:xfrm flipH="1">
                <a:off x="275" y="392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" name="Line 727"/>
              <p:cNvSpPr>
                <a:spLocks noChangeShapeType="1"/>
              </p:cNvSpPr>
              <p:nvPr/>
            </p:nvSpPr>
            <p:spPr bwMode="auto">
              <a:xfrm flipH="1">
                <a:off x="275" y="390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" name="Line 728"/>
              <p:cNvSpPr>
                <a:spLocks noChangeShapeType="1"/>
              </p:cNvSpPr>
              <p:nvPr/>
            </p:nvSpPr>
            <p:spPr bwMode="auto">
              <a:xfrm flipH="1">
                <a:off x="275" y="389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" name="Line 729"/>
              <p:cNvSpPr>
                <a:spLocks noChangeShapeType="1"/>
              </p:cNvSpPr>
              <p:nvPr/>
            </p:nvSpPr>
            <p:spPr bwMode="auto">
              <a:xfrm flipH="1">
                <a:off x="275" y="387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" name="Line 730"/>
              <p:cNvSpPr>
                <a:spLocks noChangeShapeType="1"/>
              </p:cNvSpPr>
              <p:nvPr/>
            </p:nvSpPr>
            <p:spPr bwMode="auto">
              <a:xfrm flipH="1">
                <a:off x="275" y="386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" name="Line 731"/>
              <p:cNvSpPr>
                <a:spLocks noChangeShapeType="1"/>
              </p:cNvSpPr>
              <p:nvPr/>
            </p:nvSpPr>
            <p:spPr bwMode="auto">
              <a:xfrm flipH="1">
                <a:off x="275" y="384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" name="Line 732"/>
              <p:cNvSpPr>
                <a:spLocks noChangeShapeType="1"/>
              </p:cNvSpPr>
              <p:nvPr/>
            </p:nvSpPr>
            <p:spPr bwMode="auto">
              <a:xfrm flipH="1">
                <a:off x="275" y="383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" name="Line 733"/>
              <p:cNvSpPr>
                <a:spLocks noChangeShapeType="1"/>
              </p:cNvSpPr>
              <p:nvPr/>
            </p:nvSpPr>
            <p:spPr bwMode="auto">
              <a:xfrm flipH="1">
                <a:off x="275" y="381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" name="Line 734"/>
              <p:cNvSpPr>
                <a:spLocks noChangeShapeType="1"/>
              </p:cNvSpPr>
              <p:nvPr/>
            </p:nvSpPr>
            <p:spPr bwMode="auto">
              <a:xfrm flipH="1">
                <a:off x="275" y="379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" name="Line 735"/>
              <p:cNvSpPr>
                <a:spLocks noChangeShapeType="1"/>
              </p:cNvSpPr>
              <p:nvPr/>
            </p:nvSpPr>
            <p:spPr bwMode="auto">
              <a:xfrm flipH="1">
                <a:off x="275" y="378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" name="Line 736"/>
              <p:cNvSpPr>
                <a:spLocks noChangeShapeType="1"/>
              </p:cNvSpPr>
              <p:nvPr/>
            </p:nvSpPr>
            <p:spPr bwMode="auto">
              <a:xfrm flipH="1">
                <a:off x="275" y="377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" name="Line 737"/>
              <p:cNvSpPr>
                <a:spLocks noChangeShapeType="1"/>
              </p:cNvSpPr>
              <p:nvPr/>
            </p:nvSpPr>
            <p:spPr bwMode="auto">
              <a:xfrm flipH="1">
                <a:off x="275" y="375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" name="Line 738"/>
              <p:cNvSpPr>
                <a:spLocks noChangeShapeType="1"/>
              </p:cNvSpPr>
              <p:nvPr/>
            </p:nvSpPr>
            <p:spPr bwMode="auto">
              <a:xfrm flipH="1">
                <a:off x="275" y="373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" name="Line 739"/>
              <p:cNvSpPr>
                <a:spLocks noChangeShapeType="1"/>
              </p:cNvSpPr>
              <p:nvPr/>
            </p:nvSpPr>
            <p:spPr bwMode="auto">
              <a:xfrm flipH="1">
                <a:off x="275" y="372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" name="Line 740"/>
              <p:cNvSpPr>
                <a:spLocks noChangeShapeType="1"/>
              </p:cNvSpPr>
              <p:nvPr/>
            </p:nvSpPr>
            <p:spPr bwMode="auto">
              <a:xfrm flipH="1">
                <a:off x="275" y="371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" name="Line 741"/>
              <p:cNvSpPr>
                <a:spLocks noChangeShapeType="1"/>
              </p:cNvSpPr>
              <p:nvPr/>
            </p:nvSpPr>
            <p:spPr bwMode="auto">
              <a:xfrm flipH="1">
                <a:off x="275" y="368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" name="Line 742"/>
              <p:cNvSpPr>
                <a:spLocks noChangeShapeType="1"/>
              </p:cNvSpPr>
              <p:nvPr/>
            </p:nvSpPr>
            <p:spPr bwMode="auto">
              <a:xfrm flipH="1">
                <a:off x="275" y="367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" name="Line 743"/>
              <p:cNvSpPr>
                <a:spLocks noChangeShapeType="1"/>
              </p:cNvSpPr>
              <p:nvPr/>
            </p:nvSpPr>
            <p:spPr bwMode="auto">
              <a:xfrm flipH="1">
                <a:off x="275" y="366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" name="Line 744"/>
              <p:cNvSpPr>
                <a:spLocks noChangeShapeType="1"/>
              </p:cNvSpPr>
              <p:nvPr/>
            </p:nvSpPr>
            <p:spPr bwMode="auto">
              <a:xfrm flipH="1">
                <a:off x="275" y="365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" name="Line 745"/>
              <p:cNvSpPr>
                <a:spLocks noChangeShapeType="1"/>
              </p:cNvSpPr>
              <p:nvPr/>
            </p:nvSpPr>
            <p:spPr bwMode="auto">
              <a:xfrm flipH="1">
                <a:off x="275" y="362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" name="Line 746"/>
              <p:cNvSpPr>
                <a:spLocks noChangeShapeType="1"/>
              </p:cNvSpPr>
              <p:nvPr/>
            </p:nvSpPr>
            <p:spPr bwMode="auto">
              <a:xfrm flipH="1">
                <a:off x="275" y="361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" name="Line 747"/>
              <p:cNvSpPr>
                <a:spLocks noChangeShapeType="1"/>
              </p:cNvSpPr>
              <p:nvPr/>
            </p:nvSpPr>
            <p:spPr bwMode="auto">
              <a:xfrm flipH="1">
                <a:off x="275" y="360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" name="Line 748"/>
              <p:cNvSpPr>
                <a:spLocks noChangeShapeType="1"/>
              </p:cNvSpPr>
              <p:nvPr/>
            </p:nvSpPr>
            <p:spPr bwMode="auto">
              <a:xfrm flipH="1">
                <a:off x="275" y="359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" name="Line 749"/>
              <p:cNvSpPr>
                <a:spLocks noChangeShapeType="1"/>
              </p:cNvSpPr>
              <p:nvPr/>
            </p:nvSpPr>
            <p:spPr bwMode="auto">
              <a:xfrm flipH="1">
                <a:off x="275" y="356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" name="Line 750"/>
              <p:cNvSpPr>
                <a:spLocks noChangeShapeType="1"/>
              </p:cNvSpPr>
              <p:nvPr/>
            </p:nvSpPr>
            <p:spPr bwMode="auto">
              <a:xfrm flipH="1">
                <a:off x="275" y="355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" name="Line 751"/>
              <p:cNvSpPr>
                <a:spLocks noChangeShapeType="1"/>
              </p:cNvSpPr>
              <p:nvPr/>
            </p:nvSpPr>
            <p:spPr bwMode="auto">
              <a:xfrm flipH="1">
                <a:off x="275" y="354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" name="Line 752"/>
              <p:cNvSpPr>
                <a:spLocks noChangeShapeType="1"/>
              </p:cNvSpPr>
              <p:nvPr/>
            </p:nvSpPr>
            <p:spPr bwMode="auto">
              <a:xfrm flipH="1">
                <a:off x="275" y="353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" name="Line 753"/>
              <p:cNvSpPr>
                <a:spLocks noChangeShapeType="1"/>
              </p:cNvSpPr>
              <p:nvPr/>
            </p:nvSpPr>
            <p:spPr bwMode="auto">
              <a:xfrm flipH="1">
                <a:off x="275" y="350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2" name="Line 754"/>
              <p:cNvSpPr>
                <a:spLocks noChangeShapeType="1"/>
              </p:cNvSpPr>
              <p:nvPr/>
            </p:nvSpPr>
            <p:spPr bwMode="auto">
              <a:xfrm flipH="1">
                <a:off x="275" y="349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3" name="Line 755"/>
              <p:cNvSpPr>
                <a:spLocks noChangeShapeType="1"/>
              </p:cNvSpPr>
              <p:nvPr/>
            </p:nvSpPr>
            <p:spPr bwMode="auto">
              <a:xfrm flipH="1">
                <a:off x="275" y="348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4" name="Line 756"/>
              <p:cNvSpPr>
                <a:spLocks noChangeShapeType="1"/>
              </p:cNvSpPr>
              <p:nvPr/>
            </p:nvSpPr>
            <p:spPr bwMode="auto">
              <a:xfrm flipH="1">
                <a:off x="275" y="347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5" name="Line 757"/>
              <p:cNvSpPr>
                <a:spLocks noChangeShapeType="1"/>
              </p:cNvSpPr>
              <p:nvPr/>
            </p:nvSpPr>
            <p:spPr bwMode="auto">
              <a:xfrm flipH="1">
                <a:off x="275" y="344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6" name="Line 758"/>
              <p:cNvSpPr>
                <a:spLocks noChangeShapeType="1"/>
              </p:cNvSpPr>
              <p:nvPr/>
            </p:nvSpPr>
            <p:spPr bwMode="auto">
              <a:xfrm flipH="1">
                <a:off x="275" y="343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7" name="Line 759"/>
              <p:cNvSpPr>
                <a:spLocks noChangeShapeType="1"/>
              </p:cNvSpPr>
              <p:nvPr/>
            </p:nvSpPr>
            <p:spPr bwMode="auto">
              <a:xfrm flipH="1">
                <a:off x="275" y="342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8" name="Line 760"/>
              <p:cNvSpPr>
                <a:spLocks noChangeShapeType="1"/>
              </p:cNvSpPr>
              <p:nvPr/>
            </p:nvSpPr>
            <p:spPr bwMode="auto">
              <a:xfrm flipH="1">
                <a:off x="275" y="341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9" name="Line 761"/>
              <p:cNvSpPr>
                <a:spLocks noChangeShapeType="1"/>
              </p:cNvSpPr>
              <p:nvPr/>
            </p:nvSpPr>
            <p:spPr bwMode="auto">
              <a:xfrm flipH="1">
                <a:off x="275" y="338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0" name="Line 762"/>
              <p:cNvSpPr>
                <a:spLocks noChangeShapeType="1"/>
              </p:cNvSpPr>
              <p:nvPr/>
            </p:nvSpPr>
            <p:spPr bwMode="auto">
              <a:xfrm flipH="1">
                <a:off x="275" y="337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1" name="Line 763"/>
              <p:cNvSpPr>
                <a:spLocks noChangeShapeType="1"/>
              </p:cNvSpPr>
              <p:nvPr/>
            </p:nvSpPr>
            <p:spPr bwMode="auto">
              <a:xfrm flipH="1">
                <a:off x="275" y="336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2" name="Line 764"/>
              <p:cNvSpPr>
                <a:spLocks noChangeShapeType="1"/>
              </p:cNvSpPr>
              <p:nvPr/>
            </p:nvSpPr>
            <p:spPr bwMode="auto">
              <a:xfrm flipH="1">
                <a:off x="275" y="334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3" name="Line 765"/>
              <p:cNvSpPr>
                <a:spLocks noChangeShapeType="1"/>
              </p:cNvSpPr>
              <p:nvPr/>
            </p:nvSpPr>
            <p:spPr bwMode="auto">
              <a:xfrm flipH="1">
                <a:off x="275" y="332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4" name="Line 766"/>
              <p:cNvSpPr>
                <a:spLocks noChangeShapeType="1"/>
              </p:cNvSpPr>
              <p:nvPr/>
            </p:nvSpPr>
            <p:spPr bwMode="auto">
              <a:xfrm flipH="1">
                <a:off x="275" y="331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5" name="Line 767"/>
              <p:cNvSpPr>
                <a:spLocks noChangeShapeType="1"/>
              </p:cNvSpPr>
              <p:nvPr/>
            </p:nvSpPr>
            <p:spPr bwMode="auto">
              <a:xfrm flipH="1">
                <a:off x="275" y="329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6" name="Line 768"/>
              <p:cNvSpPr>
                <a:spLocks noChangeShapeType="1"/>
              </p:cNvSpPr>
              <p:nvPr/>
            </p:nvSpPr>
            <p:spPr bwMode="auto">
              <a:xfrm flipH="1">
                <a:off x="275" y="328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7" name="Line 769"/>
              <p:cNvSpPr>
                <a:spLocks noChangeShapeType="1"/>
              </p:cNvSpPr>
              <p:nvPr/>
            </p:nvSpPr>
            <p:spPr bwMode="auto">
              <a:xfrm flipH="1">
                <a:off x="275" y="326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8" name="Line 770"/>
              <p:cNvSpPr>
                <a:spLocks noChangeShapeType="1"/>
              </p:cNvSpPr>
              <p:nvPr/>
            </p:nvSpPr>
            <p:spPr bwMode="auto">
              <a:xfrm flipH="1">
                <a:off x="275" y="325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9" name="Line 771"/>
              <p:cNvSpPr>
                <a:spLocks noChangeShapeType="1"/>
              </p:cNvSpPr>
              <p:nvPr/>
            </p:nvSpPr>
            <p:spPr bwMode="auto">
              <a:xfrm flipH="1">
                <a:off x="275" y="323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0" name="Line 772"/>
              <p:cNvSpPr>
                <a:spLocks noChangeShapeType="1"/>
              </p:cNvSpPr>
              <p:nvPr/>
            </p:nvSpPr>
            <p:spPr bwMode="auto">
              <a:xfrm flipH="1">
                <a:off x="275" y="322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1" name="Line 773"/>
              <p:cNvSpPr>
                <a:spLocks noChangeShapeType="1"/>
              </p:cNvSpPr>
              <p:nvPr/>
            </p:nvSpPr>
            <p:spPr bwMode="auto">
              <a:xfrm flipH="1">
                <a:off x="275" y="320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2" name="Line 774"/>
              <p:cNvSpPr>
                <a:spLocks noChangeShapeType="1"/>
              </p:cNvSpPr>
              <p:nvPr/>
            </p:nvSpPr>
            <p:spPr bwMode="auto">
              <a:xfrm flipH="1">
                <a:off x="275" y="318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3" name="Line 775"/>
              <p:cNvSpPr>
                <a:spLocks noChangeShapeType="1"/>
              </p:cNvSpPr>
              <p:nvPr/>
            </p:nvSpPr>
            <p:spPr bwMode="auto">
              <a:xfrm flipH="1">
                <a:off x="275" y="317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4" name="Line 776"/>
              <p:cNvSpPr>
                <a:spLocks noChangeShapeType="1"/>
              </p:cNvSpPr>
              <p:nvPr/>
            </p:nvSpPr>
            <p:spPr bwMode="auto">
              <a:xfrm flipH="1">
                <a:off x="275" y="316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5" name="Line 777"/>
              <p:cNvSpPr>
                <a:spLocks noChangeShapeType="1"/>
              </p:cNvSpPr>
              <p:nvPr/>
            </p:nvSpPr>
            <p:spPr bwMode="auto">
              <a:xfrm flipH="1">
                <a:off x="275" y="314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6" name="Line 778"/>
              <p:cNvSpPr>
                <a:spLocks noChangeShapeType="1"/>
              </p:cNvSpPr>
              <p:nvPr/>
            </p:nvSpPr>
            <p:spPr bwMode="auto">
              <a:xfrm flipH="1">
                <a:off x="275" y="312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7" name="Line 779"/>
              <p:cNvSpPr>
                <a:spLocks noChangeShapeType="1"/>
              </p:cNvSpPr>
              <p:nvPr/>
            </p:nvSpPr>
            <p:spPr bwMode="auto">
              <a:xfrm flipH="1">
                <a:off x="275" y="311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8" name="Line 780"/>
              <p:cNvSpPr>
                <a:spLocks noChangeShapeType="1"/>
              </p:cNvSpPr>
              <p:nvPr/>
            </p:nvSpPr>
            <p:spPr bwMode="auto">
              <a:xfrm flipH="1">
                <a:off x="275" y="310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9" name="Line 781"/>
              <p:cNvSpPr>
                <a:spLocks noChangeShapeType="1"/>
              </p:cNvSpPr>
              <p:nvPr/>
            </p:nvSpPr>
            <p:spPr bwMode="auto">
              <a:xfrm flipH="1">
                <a:off x="275" y="308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0" name="Line 782"/>
              <p:cNvSpPr>
                <a:spLocks noChangeShapeType="1"/>
              </p:cNvSpPr>
              <p:nvPr/>
            </p:nvSpPr>
            <p:spPr bwMode="auto">
              <a:xfrm flipH="1">
                <a:off x="275" y="306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1" name="Line 783"/>
              <p:cNvSpPr>
                <a:spLocks noChangeShapeType="1"/>
              </p:cNvSpPr>
              <p:nvPr/>
            </p:nvSpPr>
            <p:spPr bwMode="auto">
              <a:xfrm flipH="1">
                <a:off x="275" y="305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2" name="Line 784"/>
              <p:cNvSpPr>
                <a:spLocks noChangeShapeType="1"/>
              </p:cNvSpPr>
              <p:nvPr/>
            </p:nvSpPr>
            <p:spPr bwMode="auto">
              <a:xfrm flipH="1">
                <a:off x="275" y="304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3" name="Line 785"/>
              <p:cNvSpPr>
                <a:spLocks noChangeShapeType="1"/>
              </p:cNvSpPr>
              <p:nvPr/>
            </p:nvSpPr>
            <p:spPr bwMode="auto">
              <a:xfrm flipH="1">
                <a:off x="275" y="3020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4" name="Line 786"/>
              <p:cNvSpPr>
                <a:spLocks noChangeShapeType="1"/>
              </p:cNvSpPr>
              <p:nvPr/>
            </p:nvSpPr>
            <p:spPr bwMode="auto">
              <a:xfrm flipH="1">
                <a:off x="275" y="300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5" name="Line 787"/>
              <p:cNvSpPr>
                <a:spLocks noChangeShapeType="1"/>
              </p:cNvSpPr>
              <p:nvPr/>
            </p:nvSpPr>
            <p:spPr bwMode="auto">
              <a:xfrm flipH="1">
                <a:off x="275" y="299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6" name="Line 788"/>
              <p:cNvSpPr>
                <a:spLocks noChangeShapeType="1"/>
              </p:cNvSpPr>
              <p:nvPr/>
            </p:nvSpPr>
            <p:spPr bwMode="auto">
              <a:xfrm flipH="1">
                <a:off x="275" y="2983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7" name="Line 789"/>
              <p:cNvSpPr>
                <a:spLocks noChangeShapeType="1"/>
              </p:cNvSpPr>
              <p:nvPr/>
            </p:nvSpPr>
            <p:spPr bwMode="auto">
              <a:xfrm flipH="1">
                <a:off x="275" y="295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8" name="Line 790"/>
              <p:cNvSpPr>
                <a:spLocks noChangeShapeType="1"/>
              </p:cNvSpPr>
              <p:nvPr/>
            </p:nvSpPr>
            <p:spPr bwMode="auto">
              <a:xfrm flipH="1">
                <a:off x="275" y="2947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9" name="Line 791"/>
              <p:cNvSpPr>
                <a:spLocks noChangeShapeType="1"/>
              </p:cNvSpPr>
              <p:nvPr/>
            </p:nvSpPr>
            <p:spPr bwMode="auto">
              <a:xfrm flipH="1">
                <a:off x="275" y="293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0" name="Line 792"/>
              <p:cNvSpPr>
                <a:spLocks noChangeShapeType="1"/>
              </p:cNvSpPr>
              <p:nvPr/>
            </p:nvSpPr>
            <p:spPr bwMode="auto">
              <a:xfrm flipH="1">
                <a:off x="275" y="292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1" name="Line 793"/>
              <p:cNvSpPr>
                <a:spLocks noChangeShapeType="1"/>
              </p:cNvSpPr>
              <p:nvPr/>
            </p:nvSpPr>
            <p:spPr bwMode="auto">
              <a:xfrm flipH="1">
                <a:off x="275" y="289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2" name="Line 794"/>
              <p:cNvSpPr>
                <a:spLocks noChangeShapeType="1"/>
              </p:cNvSpPr>
              <p:nvPr/>
            </p:nvSpPr>
            <p:spPr bwMode="auto">
              <a:xfrm flipH="1">
                <a:off x="275" y="288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3" name="Line 795"/>
              <p:cNvSpPr>
                <a:spLocks noChangeShapeType="1"/>
              </p:cNvSpPr>
              <p:nvPr/>
            </p:nvSpPr>
            <p:spPr bwMode="auto">
              <a:xfrm flipH="1">
                <a:off x="275" y="2874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4" name="Line 796"/>
              <p:cNvSpPr>
                <a:spLocks noChangeShapeType="1"/>
              </p:cNvSpPr>
              <p:nvPr/>
            </p:nvSpPr>
            <p:spPr bwMode="auto">
              <a:xfrm flipH="1">
                <a:off x="275" y="286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5" name="Line 797"/>
              <p:cNvSpPr>
                <a:spLocks noChangeShapeType="1"/>
              </p:cNvSpPr>
              <p:nvPr/>
            </p:nvSpPr>
            <p:spPr bwMode="auto">
              <a:xfrm flipH="1">
                <a:off x="275" y="2838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6" name="Line 798"/>
              <p:cNvSpPr>
                <a:spLocks noChangeShapeType="1"/>
              </p:cNvSpPr>
              <p:nvPr/>
            </p:nvSpPr>
            <p:spPr bwMode="auto">
              <a:xfrm flipH="1">
                <a:off x="275" y="282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7" name="Line 799"/>
              <p:cNvSpPr>
                <a:spLocks noChangeShapeType="1"/>
              </p:cNvSpPr>
              <p:nvPr/>
            </p:nvSpPr>
            <p:spPr bwMode="auto">
              <a:xfrm flipH="1">
                <a:off x="275" y="281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8" name="Line 800"/>
              <p:cNvSpPr>
                <a:spLocks noChangeShapeType="1"/>
              </p:cNvSpPr>
              <p:nvPr/>
            </p:nvSpPr>
            <p:spPr bwMode="auto">
              <a:xfrm flipH="1">
                <a:off x="275" y="2801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9" name="Line 801"/>
              <p:cNvSpPr>
                <a:spLocks noChangeShapeType="1"/>
              </p:cNvSpPr>
              <p:nvPr/>
            </p:nvSpPr>
            <p:spPr bwMode="auto">
              <a:xfrm flipH="1">
                <a:off x="275" y="2776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0" name="Line 802"/>
              <p:cNvSpPr>
                <a:spLocks noChangeShapeType="1"/>
              </p:cNvSpPr>
              <p:nvPr/>
            </p:nvSpPr>
            <p:spPr bwMode="auto">
              <a:xfrm flipH="1">
                <a:off x="275" y="2765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1" name="Line 803"/>
              <p:cNvSpPr>
                <a:spLocks noChangeShapeType="1"/>
              </p:cNvSpPr>
              <p:nvPr/>
            </p:nvSpPr>
            <p:spPr bwMode="auto">
              <a:xfrm flipH="1">
                <a:off x="275" y="2752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2" name="Line 804"/>
              <p:cNvSpPr>
                <a:spLocks noChangeShapeType="1"/>
              </p:cNvSpPr>
              <p:nvPr/>
            </p:nvSpPr>
            <p:spPr bwMode="auto">
              <a:xfrm flipH="1">
                <a:off x="275" y="2739"/>
                <a:ext cx="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3" name="Line 805"/>
              <p:cNvSpPr>
                <a:spLocks noChangeShapeType="1"/>
              </p:cNvSpPr>
              <p:nvPr/>
            </p:nvSpPr>
            <p:spPr bwMode="auto">
              <a:xfrm flipH="1">
                <a:off x="269" y="394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4" name="Rectangle 806"/>
              <p:cNvSpPr>
                <a:spLocks noChangeArrowheads="1"/>
              </p:cNvSpPr>
              <p:nvPr/>
            </p:nvSpPr>
            <p:spPr bwMode="auto">
              <a:xfrm>
                <a:off x="237" y="3926"/>
                <a:ext cx="3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5" name="Line 807"/>
              <p:cNvSpPr>
                <a:spLocks noChangeShapeType="1"/>
              </p:cNvSpPr>
              <p:nvPr/>
            </p:nvSpPr>
            <p:spPr bwMode="auto">
              <a:xfrm flipH="1">
                <a:off x="269" y="388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6" name="Rectangle 808"/>
              <p:cNvSpPr>
                <a:spLocks noChangeArrowheads="1"/>
              </p:cNvSpPr>
              <p:nvPr/>
            </p:nvSpPr>
            <p:spPr bwMode="auto">
              <a:xfrm>
                <a:off x="237" y="3866"/>
                <a:ext cx="3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7" name="Line 809"/>
              <p:cNvSpPr>
                <a:spLocks noChangeShapeType="1"/>
              </p:cNvSpPr>
              <p:nvPr/>
            </p:nvSpPr>
            <p:spPr bwMode="auto">
              <a:xfrm flipH="1">
                <a:off x="269" y="382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8" name="Rectangle 810"/>
              <p:cNvSpPr>
                <a:spLocks noChangeArrowheads="1"/>
              </p:cNvSpPr>
              <p:nvPr/>
            </p:nvSpPr>
            <p:spPr bwMode="auto">
              <a:xfrm>
                <a:off x="218" y="3806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9" name="Line 811"/>
              <p:cNvSpPr>
                <a:spLocks noChangeShapeType="1"/>
              </p:cNvSpPr>
              <p:nvPr/>
            </p:nvSpPr>
            <p:spPr bwMode="auto">
              <a:xfrm flipH="1">
                <a:off x="269" y="376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0" name="Rectangle 812"/>
              <p:cNvSpPr>
                <a:spLocks noChangeArrowheads="1"/>
              </p:cNvSpPr>
              <p:nvPr/>
            </p:nvSpPr>
            <p:spPr bwMode="auto">
              <a:xfrm>
                <a:off x="218" y="3744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1" name="Line 813"/>
              <p:cNvSpPr>
                <a:spLocks noChangeShapeType="1"/>
              </p:cNvSpPr>
              <p:nvPr/>
            </p:nvSpPr>
            <p:spPr bwMode="auto">
              <a:xfrm flipH="1">
                <a:off x="269" y="370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2" name="Rectangle 814"/>
              <p:cNvSpPr>
                <a:spLocks noChangeArrowheads="1"/>
              </p:cNvSpPr>
              <p:nvPr/>
            </p:nvSpPr>
            <p:spPr bwMode="auto">
              <a:xfrm>
                <a:off x="218" y="3684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3" name="Line 815"/>
              <p:cNvSpPr>
                <a:spLocks noChangeShapeType="1"/>
              </p:cNvSpPr>
              <p:nvPr/>
            </p:nvSpPr>
            <p:spPr bwMode="auto">
              <a:xfrm flipH="1">
                <a:off x="269" y="364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4" name="Rectangle 816"/>
              <p:cNvSpPr>
                <a:spLocks noChangeArrowheads="1"/>
              </p:cNvSpPr>
              <p:nvPr/>
            </p:nvSpPr>
            <p:spPr bwMode="auto">
              <a:xfrm>
                <a:off x="218" y="3622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5" name="Line 817"/>
              <p:cNvSpPr>
                <a:spLocks noChangeShapeType="1"/>
              </p:cNvSpPr>
              <p:nvPr/>
            </p:nvSpPr>
            <p:spPr bwMode="auto">
              <a:xfrm flipH="1">
                <a:off x="269" y="357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6" name="Rectangle 818"/>
              <p:cNvSpPr>
                <a:spLocks noChangeArrowheads="1"/>
              </p:cNvSpPr>
              <p:nvPr/>
            </p:nvSpPr>
            <p:spPr bwMode="auto">
              <a:xfrm>
                <a:off x="218" y="3561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7" name="Line 819"/>
              <p:cNvSpPr>
                <a:spLocks noChangeShapeType="1"/>
              </p:cNvSpPr>
              <p:nvPr/>
            </p:nvSpPr>
            <p:spPr bwMode="auto">
              <a:xfrm flipH="1">
                <a:off x="269" y="351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8" name="Rectangle 820"/>
              <p:cNvSpPr>
                <a:spLocks noChangeArrowheads="1"/>
              </p:cNvSpPr>
              <p:nvPr/>
            </p:nvSpPr>
            <p:spPr bwMode="auto">
              <a:xfrm>
                <a:off x="218" y="3501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9" name="Line 821"/>
              <p:cNvSpPr>
                <a:spLocks noChangeShapeType="1"/>
              </p:cNvSpPr>
              <p:nvPr/>
            </p:nvSpPr>
            <p:spPr bwMode="auto">
              <a:xfrm flipH="1">
                <a:off x="269" y="345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0" name="Rectangle 822"/>
              <p:cNvSpPr>
                <a:spLocks noChangeArrowheads="1"/>
              </p:cNvSpPr>
              <p:nvPr/>
            </p:nvSpPr>
            <p:spPr bwMode="auto">
              <a:xfrm>
                <a:off x="218" y="3439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1" name="Line 823"/>
              <p:cNvSpPr>
                <a:spLocks noChangeShapeType="1"/>
              </p:cNvSpPr>
              <p:nvPr/>
            </p:nvSpPr>
            <p:spPr bwMode="auto">
              <a:xfrm flipH="1">
                <a:off x="269" y="339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2" name="Rectangle 824"/>
              <p:cNvSpPr>
                <a:spLocks noChangeArrowheads="1"/>
              </p:cNvSpPr>
              <p:nvPr/>
            </p:nvSpPr>
            <p:spPr bwMode="auto">
              <a:xfrm>
                <a:off x="218" y="3379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3" name="Line 825"/>
              <p:cNvSpPr>
                <a:spLocks noChangeShapeType="1"/>
              </p:cNvSpPr>
              <p:nvPr/>
            </p:nvSpPr>
            <p:spPr bwMode="auto">
              <a:xfrm flipH="1">
                <a:off x="269" y="333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4" name="Rectangle 826"/>
              <p:cNvSpPr>
                <a:spLocks noChangeArrowheads="1"/>
              </p:cNvSpPr>
              <p:nvPr/>
            </p:nvSpPr>
            <p:spPr bwMode="auto">
              <a:xfrm>
                <a:off x="218" y="3317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5" name="Line 827"/>
              <p:cNvSpPr>
                <a:spLocks noChangeShapeType="1"/>
              </p:cNvSpPr>
              <p:nvPr/>
            </p:nvSpPr>
            <p:spPr bwMode="auto">
              <a:xfrm flipH="1">
                <a:off x="269" y="327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6" name="Rectangle 828"/>
              <p:cNvSpPr>
                <a:spLocks noChangeArrowheads="1"/>
              </p:cNvSpPr>
              <p:nvPr/>
            </p:nvSpPr>
            <p:spPr bwMode="auto">
              <a:xfrm>
                <a:off x="218" y="3257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7" name="Line 829"/>
              <p:cNvSpPr>
                <a:spLocks noChangeShapeType="1"/>
              </p:cNvSpPr>
              <p:nvPr/>
            </p:nvSpPr>
            <p:spPr bwMode="auto">
              <a:xfrm flipH="1">
                <a:off x="269" y="321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8" name="Rectangle 830"/>
              <p:cNvSpPr>
                <a:spLocks noChangeArrowheads="1"/>
              </p:cNvSpPr>
              <p:nvPr/>
            </p:nvSpPr>
            <p:spPr bwMode="auto">
              <a:xfrm>
                <a:off x="218" y="3197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9" name="Line 831"/>
              <p:cNvSpPr>
                <a:spLocks noChangeShapeType="1"/>
              </p:cNvSpPr>
              <p:nvPr/>
            </p:nvSpPr>
            <p:spPr bwMode="auto">
              <a:xfrm flipH="1">
                <a:off x="269" y="315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0" name="Rectangle 832"/>
              <p:cNvSpPr>
                <a:spLocks noChangeArrowheads="1"/>
              </p:cNvSpPr>
              <p:nvPr/>
            </p:nvSpPr>
            <p:spPr bwMode="auto">
              <a:xfrm>
                <a:off x="218" y="3135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1" name="Line 833"/>
              <p:cNvSpPr>
                <a:spLocks noChangeShapeType="1"/>
              </p:cNvSpPr>
              <p:nvPr/>
            </p:nvSpPr>
            <p:spPr bwMode="auto">
              <a:xfrm flipH="1">
                <a:off x="269" y="309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2" name="Rectangle 834"/>
              <p:cNvSpPr>
                <a:spLocks noChangeArrowheads="1"/>
              </p:cNvSpPr>
              <p:nvPr/>
            </p:nvSpPr>
            <p:spPr bwMode="auto">
              <a:xfrm>
                <a:off x="218" y="3075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3" name="Line 835"/>
              <p:cNvSpPr>
                <a:spLocks noChangeShapeType="1"/>
              </p:cNvSpPr>
              <p:nvPr/>
            </p:nvSpPr>
            <p:spPr bwMode="auto">
              <a:xfrm flipH="1">
                <a:off x="269" y="303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4" name="Rectangle 836"/>
              <p:cNvSpPr>
                <a:spLocks noChangeArrowheads="1"/>
              </p:cNvSpPr>
              <p:nvPr/>
            </p:nvSpPr>
            <p:spPr bwMode="auto">
              <a:xfrm>
                <a:off x="218" y="3013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5" name="Line 837"/>
              <p:cNvSpPr>
                <a:spLocks noChangeShapeType="1"/>
              </p:cNvSpPr>
              <p:nvPr/>
            </p:nvSpPr>
            <p:spPr bwMode="auto">
              <a:xfrm flipH="1">
                <a:off x="269" y="297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6" name="Rectangle 838"/>
              <p:cNvSpPr>
                <a:spLocks noChangeArrowheads="1"/>
              </p:cNvSpPr>
              <p:nvPr/>
            </p:nvSpPr>
            <p:spPr bwMode="auto">
              <a:xfrm>
                <a:off x="218" y="2953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7" name="Line 839"/>
              <p:cNvSpPr>
                <a:spLocks noChangeShapeType="1"/>
              </p:cNvSpPr>
              <p:nvPr/>
            </p:nvSpPr>
            <p:spPr bwMode="auto">
              <a:xfrm flipH="1">
                <a:off x="269" y="291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8" name="Rectangle 840"/>
              <p:cNvSpPr>
                <a:spLocks noChangeArrowheads="1"/>
              </p:cNvSpPr>
              <p:nvPr/>
            </p:nvSpPr>
            <p:spPr bwMode="auto">
              <a:xfrm>
                <a:off x="218" y="2893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9" name="Line 841"/>
              <p:cNvSpPr>
                <a:spLocks noChangeShapeType="1"/>
              </p:cNvSpPr>
              <p:nvPr/>
            </p:nvSpPr>
            <p:spPr bwMode="auto">
              <a:xfrm flipH="1">
                <a:off x="269" y="284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0" name="Rectangle 842"/>
              <p:cNvSpPr>
                <a:spLocks noChangeArrowheads="1"/>
              </p:cNvSpPr>
              <p:nvPr/>
            </p:nvSpPr>
            <p:spPr bwMode="auto">
              <a:xfrm>
                <a:off x="218" y="2831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1" name="Line 843"/>
              <p:cNvSpPr>
                <a:spLocks noChangeShapeType="1"/>
              </p:cNvSpPr>
              <p:nvPr/>
            </p:nvSpPr>
            <p:spPr bwMode="auto">
              <a:xfrm flipH="1">
                <a:off x="269" y="278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2" name="Rectangle 844"/>
              <p:cNvSpPr>
                <a:spLocks noChangeArrowheads="1"/>
              </p:cNvSpPr>
              <p:nvPr/>
            </p:nvSpPr>
            <p:spPr bwMode="auto">
              <a:xfrm>
                <a:off x="218" y="2771"/>
                <a:ext cx="51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3" name="Line 845"/>
              <p:cNvSpPr>
                <a:spLocks noChangeShapeType="1"/>
              </p:cNvSpPr>
              <p:nvPr/>
            </p:nvSpPr>
            <p:spPr bwMode="auto">
              <a:xfrm flipH="1">
                <a:off x="269" y="272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437" name="Rectangle 847"/>
            <p:cNvSpPr>
              <a:spLocks noChangeArrowheads="1"/>
            </p:cNvSpPr>
            <p:nvPr/>
          </p:nvSpPr>
          <p:spPr bwMode="auto">
            <a:xfrm>
              <a:off x="201" y="2709"/>
              <a:ext cx="6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" name="Rectangle 848"/>
            <p:cNvSpPr>
              <a:spLocks noChangeArrowheads="1"/>
            </p:cNvSpPr>
            <p:nvPr/>
          </p:nvSpPr>
          <p:spPr bwMode="auto">
            <a:xfrm rot="16200000">
              <a:off x="49" y="3313"/>
              <a:ext cx="294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" name="Freeform 849"/>
            <p:cNvSpPr>
              <a:spLocks/>
            </p:cNvSpPr>
            <p:nvPr/>
          </p:nvSpPr>
          <p:spPr bwMode="auto">
            <a:xfrm>
              <a:off x="289" y="2727"/>
              <a:ext cx="2220" cy="1217"/>
            </a:xfrm>
            <a:custGeom>
              <a:avLst/>
              <a:gdLst>
                <a:gd name="T0" fmla="*/ 9 w 1401"/>
                <a:gd name="T1" fmla="*/ 768 h 768"/>
                <a:gd name="T2" fmla="*/ 9 w 1401"/>
                <a:gd name="T3" fmla="*/ 768 h 768"/>
                <a:gd name="T4" fmla="*/ 40 w 1401"/>
                <a:gd name="T5" fmla="*/ 768 h 768"/>
                <a:gd name="T6" fmla="*/ 45 w 1401"/>
                <a:gd name="T7" fmla="*/ 768 h 768"/>
                <a:gd name="T8" fmla="*/ 45 w 1401"/>
                <a:gd name="T9" fmla="*/ 768 h 768"/>
                <a:gd name="T10" fmla="*/ 56 w 1401"/>
                <a:gd name="T11" fmla="*/ 768 h 768"/>
                <a:gd name="T12" fmla="*/ 67 w 1401"/>
                <a:gd name="T13" fmla="*/ 768 h 768"/>
                <a:gd name="T14" fmla="*/ 67 w 1401"/>
                <a:gd name="T15" fmla="*/ 768 h 768"/>
                <a:gd name="T16" fmla="*/ 79 w 1401"/>
                <a:gd name="T17" fmla="*/ 768 h 768"/>
                <a:gd name="T18" fmla="*/ 88 w 1401"/>
                <a:gd name="T19" fmla="*/ 768 h 768"/>
                <a:gd name="T20" fmla="*/ 88 w 1401"/>
                <a:gd name="T21" fmla="*/ 768 h 768"/>
                <a:gd name="T22" fmla="*/ 148 w 1401"/>
                <a:gd name="T23" fmla="*/ 768 h 768"/>
                <a:gd name="T24" fmla="*/ 179 w 1401"/>
                <a:gd name="T25" fmla="*/ 768 h 768"/>
                <a:gd name="T26" fmla="*/ 179 w 1401"/>
                <a:gd name="T27" fmla="*/ 768 h 768"/>
                <a:gd name="T28" fmla="*/ 202 w 1401"/>
                <a:gd name="T29" fmla="*/ 750 h 768"/>
                <a:gd name="T30" fmla="*/ 213 w 1401"/>
                <a:gd name="T31" fmla="*/ 768 h 768"/>
                <a:gd name="T32" fmla="*/ 213 w 1401"/>
                <a:gd name="T33" fmla="*/ 768 h 768"/>
                <a:gd name="T34" fmla="*/ 248 w 1401"/>
                <a:gd name="T35" fmla="*/ 768 h 768"/>
                <a:gd name="T36" fmla="*/ 269 w 1401"/>
                <a:gd name="T37" fmla="*/ 768 h 768"/>
                <a:gd name="T38" fmla="*/ 269 w 1401"/>
                <a:gd name="T39" fmla="*/ 768 h 768"/>
                <a:gd name="T40" fmla="*/ 324 w 1401"/>
                <a:gd name="T41" fmla="*/ 768 h 768"/>
                <a:gd name="T42" fmla="*/ 347 w 1401"/>
                <a:gd name="T43" fmla="*/ 768 h 768"/>
                <a:gd name="T44" fmla="*/ 347 w 1401"/>
                <a:gd name="T45" fmla="*/ 768 h 768"/>
                <a:gd name="T46" fmla="*/ 359 w 1401"/>
                <a:gd name="T47" fmla="*/ 700 h 768"/>
                <a:gd name="T48" fmla="*/ 370 w 1401"/>
                <a:gd name="T49" fmla="*/ 768 h 768"/>
                <a:gd name="T50" fmla="*/ 370 w 1401"/>
                <a:gd name="T51" fmla="*/ 768 h 768"/>
                <a:gd name="T52" fmla="*/ 394 w 1401"/>
                <a:gd name="T53" fmla="*/ 768 h 768"/>
                <a:gd name="T54" fmla="*/ 427 w 1401"/>
                <a:gd name="T55" fmla="*/ 768 h 768"/>
                <a:gd name="T56" fmla="*/ 427 w 1401"/>
                <a:gd name="T57" fmla="*/ 768 h 768"/>
                <a:gd name="T58" fmla="*/ 482 w 1401"/>
                <a:gd name="T59" fmla="*/ 635 h 768"/>
                <a:gd name="T60" fmla="*/ 504 w 1401"/>
                <a:gd name="T61" fmla="*/ 768 h 768"/>
                <a:gd name="T62" fmla="*/ 504 w 1401"/>
                <a:gd name="T63" fmla="*/ 768 h 768"/>
                <a:gd name="T64" fmla="*/ 505 w 1401"/>
                <a:gd name="T65" fmla="*/ 768 h 768"/>
                <a:gd name="T66" fmla="*/ 645 w 1401"/>
                <a:gd name="T67" fmla="*/ 768 h 768"/>
                <a:gd name="T68" fmla="*/ 665 w 1401"/>
                <a:gd name="T69" fmla="*/ 768 h 768"/>
                <a:gd name="T70" fmla="*/ 665 w 1401"/>
                <a:gd name="T71" fmla="*/ 768 h 768"/>
                <a:gd name="T72" fmla="*/ 672 w 1401"/>
                <a:gd name="T73" fmla="*/ 766 h 768"/>
                <a:gd name="T74" fmla="*/ 673 w 1401"/>
                <a:gd name="T75" fmla="*/ 0 h 768"/>
                <a:gd name="T76" fmla="*/ 684 w 1401"/>
                <a:gd name="T77" fmla="*/ 768 h 768"/>
                <a:gd name="T78" fmla="*/ 684 w 1401"/>
                <a:gd name="T79" fmla="*/ 768 h 768"/>
                <a:gd name="T80" fmla="*/ 986 w 1401"/>
                <a:gd name="T81" fmla="*/ 768 h 768"/>
                <a:gd name="T82" fmla="*/ 987 w 1401"/>
                <a:gd name="T83" fmla="*/ 768 h 768"/>
                <a:gd name="T84" fmla="*/ 1115 w 1401"/>
                <a:gd name="T85" fmla="*/ 768 h 768"/>
                <a:gd name="T86" fmla="*/ 1115 w 1401"/>
                <a:gd name="T87" fmla="*/ 768 h 768"/>
                <a:gd name="T88" fmla="*/ 1116 w 1401"/>
                <a:gd name="T89" fmla="*/ 768 h 768"/>
                <a:gd name="T90" fmla="*/ 1151 w 1401"/>
                <a:gd name="T91" fmla="*/ 768 h 768"/>
                <a:gd name="T92" fmla="*/ 1188 w 1401"/>
                <a:gd name="T93" fmla="*/ 768 h 768"/>
                <a:gd name="T94" fmla="*/ 1188 w 1401"/>
                <a:gd name="T95" fmla="*/ 768 h 768"/>
                <a:gd name="T96" fmla="*/ 1189 w 1401"/>
                <a:gd name="T97" fmla="*/ 768 h 768"/>
                <a:gd name="T98" fmla="*/ 1340 w 1401"/>
                <a:gd name="T99" fmla="*/ 768 h 768"/>
                <a:gd name="T100" fmla="*/ 1401 w 1401"/>
                <a:gd name="T10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1" h="768">
                  <a:moveTo>
                    <a:pt x="0" y="768"/>
                  </a:moveTo>
                  <a:lnTo>
                    <a:pt x="9" y="768"/>
                  </a:lnTo>
                  <a:lnTo>
                    <a:pt x="9" y="768"/>
                  </a:lnTo>
                  <a:lnTo>
                    <a:pt x="9" y="768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45" y="768"/>
                  </a:lnTo>
                  <a:lnTo>
                    <a:pt x="45" y="763"/>
                  </a:lnTo>
                  <a:lnTo>
                    <a:pt x="45" y="768"/>
                  </a:lnTo>
                  <a:lnTo>
                    <a:pt x="56" y="768"/>
                  </a:lnTo>
                  <a:lnTo>
                    <a:pt x="56" y="768"/>
                  </a:lnTo>
                  <a:lnTo>
                    <a:pt x="56" y="768"/>
                  </a:lnTo>
                  <a:lnTo>
                    <a:pt x="67" y="768"/>
                  </a:lnTo>
                  <a:lnTo>
                    <a:pt x="67" y="709"/>
                  </a:lnTo>
                  <a:lnTo>
                    <a:pt x="67" y="768"/>
                  </a:lnTo>
                  <a:lnTo>
                    <a:pt x="79" y="768"/>
                  </a:lnTo>
                  <a:lnTo>
                    <a:pt x="79" y="768"/>
                  </a:lnTo>
                  <a:lnTo>
                    <a:pt x="79" y="768"/>
                  </a:lnTo>
                  <a:lnTo>
                    <a:pt x="88" y="768"/>
                  </a:lnTo>
                  <a:lnTo>
                    <a:pt x="88" y="768"/>
                  </a:lnTo>
                  <a:lnTo>
                    <a:pt x="88" y="768"/>
                  </a:lnTo>
                  <a:lnTo>
                    <a:pt x="148" y="768"/>
                  </a:lnTo>
                  <a:lnTo>
                    <a:pt x="148" y="768"/>
                  </a:lnTo>
                  <a:lnTo>
                    <a:pt x="148" y="768"/>
                  </a:lnTo>
                  <a:lnTo>
                    <a:pt x="179" y="768"/>
                  </a:lnTo>
                  <a:lnTo>
                    <a:pt x="179" y="766"/>
                  </a:lnTo>
                  <a:lnTo>
                    <a:pt x="179" y="768"/>
                  </a:lnTo>
                  <a:lnTo>
                    <a:pt x="202" y="768"/>
                  </a:lnTo>
                  <a:lnTo>
                    <a:pt x="202" y="750"/>
                  </a:lnTo>
                  <a:lnTo>
                    <a:pt x="202" y="768"/>
                  </a:lnTo>
                  <a:lnTo>
                    <a:pt x="213" y="768"/>
                  </a:lnTo>
                  <a:lnTo>
                    <a:pt x="213" y="767"/>
                  </a:lnTo>
                  <a:lnTo>
                    <a:pt x="213" y="768"/>
                  </a:lnTo>
                  <a:lnTo>
                    <a:pt x="248" y="768"/>
                  </a:lnTo>
                  <a:lnTo>
                    <a:pt x="248" y="768"/>
                  </a:lnTo>
                  <a:lnTo>
                    <a:pt x="248" y="768"/>
                  </a:lnTo>
                  <a:lnTo>
                    <a:pt x="269" y="768"/>
                  </a:lnTo>
                  <a:lnTo>
                    <a:pt x="269" y="767"/>
                  </a:lnTo>
                  <a:lnTo>
                    <a:pt x="269" y="768"/>
                  </a:lnTo>
                  <a:lnTo>
                    <a:pt x="324" y="768"/>
                  </a:lnTo>
                  <a:lnTo>
                    <a:pt x="324" y="768"/>
                  </a:lnTo>
                  <a:lnTo>
                    <a:pt x="324" y="768"/>
                  </a:lnTo>
                  <a:lnTo>
                    <a:pt x="347" y="768"/>
                  </a:lnTo>
                  <a:lnTo>
                    <a:pt x="347" y="733"/>
                  </a:lnTo>
                  <a:lnTo>
                    <a:pt x="347" y="768"/>
                  </a:lnTo>
                  <a:lnTo>
                    <a:pt x="359" y="768"/>
                  </a:lnTo>
                  <a:lnTo>
                    <a:pt x="359" y="700"/>
                  </a:lnTo>
                  <a:lnTo>
                    <a:pt x="359" y="768"/>
                  </a:lnTo>
                  <a:lnTo>
                    <a:pt x="370" y="768"/>
                  </a:lnTo>
                  <a:lnTo>
                    <a:pt x="370" y="562"/>
                  </a:lnTo>
                  <a:lnTo>
                    <a:pt x="370" y="768"/>
                  </a:lnTo>
                  <a:lnTo>
                    <a:pt x="394" y="768"/>
                  </a:lnTo>
                  <a:lnTo>
                    <a:pt x="394" y="768"/>
                  </a:lnTo>
                  <a:lnTo>
                    <a:pt x="394" y="768"/>
                  </a:lnTo>
                  <a:lnTo>
                    <a:pt x="427" y="768"/>
                  </a:lnTo>
                  <a:lnTo>
                    <a:pt x="427" y="768"/>
                  </a:lnTo>
                  <a:lnTo>
                    <a:pt x="427" y="768"/>
                  </a:lnTo>
                  <a:lnTo>
                    <a:pt x="482" y="768"/>
                  </a:lnTo>
                  <a:lnTo>
                    <a:pt x="482" y="635"/>
                  </a:lnTo>
                  <a:lnTo>
                    <a:pt x="482" y="768"/>
                  </a:lnTo>
                  <a:lnTo>
                    <a:pt x="504" y="768"/>
                  </a:lnTo>
                  <a:lnTo>
                    <a:pt x="504" y="768"/>
                  </a:lnTo>
                  <a:lnTo>
                    <a:pt x="504" y="768"/>
                  </a:lnTo>
                  <a:lnTo>
                    <a:pt x="505" y="702"/>
                  </a:lnTo>
                  <a:lnTo>
                    <a:pt x="505" y="768"/>
                  </a:lnTo>
                  <a:lnTo>
                    <a:pt x="645" y="768"/>
                  </a:lnTo>
                  <a:lnTo>
                    <a:pt x="645" y="768"/>
                  </a:lnTo>
                  <a:lnTo>
                    <a:pt x="645" y="768"/>
                  </a:lnTo>
                  <a:lnTo>
                    <a:pt x="665" y="768"/>
                  </a:lnTo>
                  <a:lnTo>
                    <a:pt x="665" y="768"/>
                  </a:lnTo>
                  <a:lnTo>
                    <a:pt x="665" y="768"/>
                  </a:lnTo>
                  <a:lnTo>
                    <a:pt x="672" y="768"/>
                  </a:lnTo>
                  <a:lnTo>
                    <a:pt x="672" y="766"/>
                  </a:lnTo>
                  <a:lnTo>
                    <a:pt x="672" y="768"/>
                  </a:lnTo>
                  <a:lnTo>
                    <a:pt x="673" y="0"/>
                  </a:lnTo>
                  <a:lnTo>
                    <a:pt x="673" y="768"/>
                  </a:lnTo>
                  <a:lnTo>
                    <a:pt x="684" y="768"/>
                  </a:lnTo>
                  <a:lnTo>
                    <a:pt x="684" y="763"/>
                  </a:lnTo>
                  <a:lnTo>
                    <a:pt x="684" y="768"/>
                  </a:lnTo>
                  <a:lnTo>
                    <a:pt x="986" y="768"/>
                  </a:lnTo>
                  <a:lnTo>
                    <a:pt x="986" y="768"/>
                  </a:lnTo>
                  <a:lnTo>
                    <a:pt x="986" y="768"/>
                  </a:lnTo>
                  <a:lnTo>
                    <a:pt x="987" y="768"/>
                  </a:lnTo>
                  <a:lnTo>
                    <a:pt x="987" y="768"/>
                  </a:lnTo>
                  <a:lnTo>
                    <a:pt x="1115" y="768"/>
                  </a:lnTo>
                  <a:lnTo>
                    <a:pt x="1115" y="768"/>
                  </a:lnTo>
                  <a:lnTo>
                    <a:pt x="1115" y="768"/>
                  </a:lnTo>
                  <a:lnTo>
                    <a:pt x="1116" y="768"/>
                  </a:lnTo>
                  <a:lnTo>
                    <a:pt x="1116" y="768"/>
                  </a:lnTo>
                  <a:lnTo>
                    <a:pt x="1151" y="768"/>
                  </a:lnTo>
                  <a:lnTo>
                    <a:pt x="1151" y="768"/>
                  </a:lnTo>
                  <a:lnTo>
                    <a:pt x="1151" y="768"/>
                  </a:lnTo>
                  <a:lnTo>
                    <a:pt x="1188" y="768"/>
                  </a:lnTo>
                  <a:lnTo>
                    <a:pt x="1188" y="654"/>
                  </a:lnTo>
                  <a:lnTo>
                    <a:pt x="1188" y="768"/>
                  </a:lnTo>
                  <a:lnTo>
                    <a:pt x="1189" y="768"/>
                  </a:lnTo>
                  <a:lnTo>
                    <a:pt x="1189" y="768"/>
                  </a:lnTo>
                  <a:lnTo>
                    <a:pt x="1340" y="768"/>
                  </a:lnTo>
                  <a:lnTo>
                    <a:pt x="1340" y="768"/>
                  </a:lnTo>
                  <a:lnTo>
                    <a:pt x="1340" y="768"/>
                  </a:lnTo>
                  <a:lnTo>
                    <a:pt x="1401" y="768"/>
                  </a:lnTo>
                </a:path>
              </a:pathLst>
            </a:custGeom>
            <a:ln w="28575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Rectangle 850"/>
            <p:cNvSpPr>
              <a:spLocks noChangeArrowheads="1"/>
            </p:cNvSpPr>
            <p:nvPr/>
          </p:nvSpPr>
          <p:spPr bwMode="auto">
            <a:xfrm>
              <a:off x="1282" y="2644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110.0713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" name="Rectangle 851"/>
            <p:cNvSpPr>
              <a:spLocks noChangeArrowheads="1"/>
            </p:cNvSpPr>
            <p:nvPr/>
          </p:nvSpPr>
          <p:spPr bwMode="auto">
            <a:xfrm>
              <a:off x="1288" y="2682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" name="Rectangle 852"/>
            <p:cNvSpPr>
              <a:spLocks noChangeArrowheads="1"/>
            </p:cNvSpPr>
            <p:nvPr/>
          </p:nvSpPr>
          <p:spPr bwMode="auto">
            <a:xfrm>
              <a:off x="1315" y="2693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" name="Rectangle 853"/>
            <p:cNvSpPr>
              <a:spLocks noChangeArrowheads="1"/>
            </p:cNvSpPr>
            <p:nvPr/>
          </p:nvSpPr>
          <p:spPr bwMode="auto">
            <a:xfrm>
              <a:off x="1337" y="2682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" name="Rectangle 854"/>
            <p:cNvSpPr>
              <a:spLocks noChangeArrowheads="1"/>
            </p:cNvSpPr>
            <p:nvPr/>
          </p:nvSpPr>
          <p:spPr bwMode="auto">
            <a:xfrm>
              <a:off x="1362" y="2693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1" name="Rectangle 855"/>
            <p:cNvSpPr>
              <a:spLocks noChangeArrowheads="1"/>
            </p:cNvSpPr>
            <p:nvPr/>
          </p:nvSpPr>
          <p:spPr bwMode="auto">
            <a:xfrm>
              <a:off x="1384" y="2682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2" name="Rectangle 856"/>
            <p:cNvSpPr>
              <a:spLocks noChangeArrowheads="1"/>
            </p:cNvSpPr>
            <p:nvPr/>
          </p:nvSpPr>
          <p:spPr bwMode="auto">
            <a:xfrm>
              <a:off x="1410" y="2693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" name="Rectangle 857"/>
            <p:cNvSpPr>
              <a:spLocks noChangeArrowheads="1"/>
            </p:cNvSpPr>
            <p:nvPr/>
          </p:nvSpPr>
          <p:spPr bwMode="auto">
            <a:xfrm>
              <a:off x="811" y="3535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83.0604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" name="Rectangle 858"/>
            <p:cNvSpPr>
              <a:spLocks noChangeArrowheads="1"/>
            </p:cNvSpPr>
            <p:nvPr/>
          </p:nvSpPr>
          <p:spPr bwMode="auto">
            <a:xfrm>
              <a:off x="809" y="3573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5" name="Rectangle 859"/>
            <p:cNvSpPr>
              <a:spLocks noChangeArrowheads="1"/>
            </p:cNvSpPr>
            <p:nvPr/>
          </p:nvSpPr>
          <p:spPr bwMode="auto">
            <a:xfrm>
              <a:off x="836" y="3584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Rectangle 860"/>
            <p:cNvSpPr>
              <a:spLocks noChangeArrowheads="1"/>
            </p:cNvSpPr>
            <p:nvPr/>
          </p:nvSpPr>
          <p:spPr bwMode="auto">
            <a:xfrm>
              <a:off x="858" y="3573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Rectangle 861"/>
            <p:cNvSpPr>
              <a:spLocks noChangeArrowheads="1"/>
            </p:cNvSpPr>
            <p:nvPr/>
          </p:nvSpPr>
          <p:spPr bwMode="auto">
            <a:xfrm>
              <a:off x="884" y="3584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Rectangle 862"/>
            <p:cNvSpPr>
              <a:spLocks noChangeArrowheads="1"/>
            </p:cNvSpPr>
            <p:nvPr/>
          </p:nvSpPr>
          <p:spPr bwMode="auto">
            <a:xfrm>
              <a:off x="906" y="3573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9" name="Rectangle 863"/>
            <p:cNvSpPr>
              <a:spLocks noChangeArrowheads="1"/>
            </p:cNvSpPr>
            <p:nvPr/>
          </p:nvSpPr>
          <p:spPr bwMode="auto">
            <a:xfrm>
              <a:off x="931" y="3584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" name="Rectangle 864"/>
            <p:cNvSpPr>
              <a:spLocks noChangeArrowheads="1"/>
            </p:cNvSpPr>
            <p:nvPr/>
          </p:nvSpPr>
          <p:spPr bwMode="auto">
            <a:xfrm>
              <a:off x="988" y="3650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93.0448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1" name="Rectangle 865"/>
            <p:cNvSpPr>
              <a:spLocks noChangeArrowheads="1"/>
            </p:cNvSpPr>
            <p:nvPr/>
          </p:nvSpPr>
          <p:spPr bwMode="auto">
            <a:xfrm>
              <a:off x="987" y="368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2" name="Rectangle 866"/>
            <p:cNvSpPr>
              <a:spLocks noChangeArrowheads="1"/>
            </p:cNvSpPr>
            <p:nvPr/>
          </p:nvSpPr>
          <p:spPr bwMode="auto">
            <a:xfrm>
              <a:off x="1014" y="3699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3" name="Rectangle 867"/>
            <p:cNvSpPr>
              <a:spLocks noChangeArrowheads="1"/>
            </p:cNvSpPr>
            <p:nvPr/>
          </p:nvSpPr>
          <p:spPr bwMode="auto">
            <a:xfrm>
              <a:off x="1036" y="368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4" name="Rectangle 868"/>
            <p:cNvSpPr>
              <a:spLocks noChangeArrowheads="1"/>
            </p:cNvSpPr>
            <p:nvPr/>
          </p:nvSpPr>
          <p:spPr bwMode="auto">
            <a:xfrm>
              <a:off x="1061" y="3699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5" name="Rectangle 869"/>
            <p:cNvSpPr>
              <a:spLocks noChangeArrowheads="1"/>
            </p:cNvSpPr>
            <p:nvPr/>
          </p:nvSpPr>
          <p:spPr bwMode="auto">
            <a:xfrm>
              <a:off x="1083" y="368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" name="Rectangle 870"/>
            <p:cNvSpPr>
              <a:spLocks noChangeArrowheads="1"/>
            </p:cNvSpPr>
            <p:nvPr/>
          </p:nvSpPr>
          <p:spPr bwMode="auto">
            <a:xfrm>
              <a:off x="1109" y="3699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" name="Rectangle 871"/>
            <p:cNvSpPr>
              <a:spLocks noChangeArrowheads="1"/>
            </p:cNvSpPr>
            <p:nvPr/>
          </p:nvSpPr>
          <p:spPr bwMode="auto">
            <a:xfrm>
              <a:off x="2098" y="3680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156.0768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ctangle 872"/>
            <p:cNvSpPr>
              <a:spLocks noChangeArrowheads="1"/>
            </p:cNvSpPr>
            <p:nvPr/>
          </p:nvSpPr>
          <p:spPr bwMode="auto">
            <a:xfrm>
              <a:off x="2072" y="371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ctangle 873"/>
            <p:cNvSpPr>
              <a:spLocks noChangeArrowheads="1"/>
            </p:cNvSpPr>
            <p:nvPr/>
          </p:nvSpPr>
          <p:spPr bwMode="auto">
            <a:xfrm>
              <a:off x="2099" y="373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" name="Rectangle 874"/>
            <p:cNvSpPr>
              <a:spLocks noChangeArrowheads="1"/>
            </p:cNvSpPr>
            <p:nvPr/>
          </p:nvSpPr>
          <p:spPr bwMode="auto">
            <a:xfrm>
              <a:off x="2121" y="371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Rectangle 875"/>
            <p:cNvSpPr>
              <a:spLocks noChangeArrowheads="1"/>
            </p:cNvSpPr>
            <p:nvPr/>
          </p:nvSpPr>
          <p:spPr bwMode="auto">
            <a:xfrm>
              <a:off x="2146" y="3730"/>
              <a:ext cx="36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" name="Rectangle 876"/>
            <p:cNvSpPr>
              <a:spLocks noChangeArrowheads="1"/>
            </p:cNvSpPr>
            <p:nvPr/>
          </p:nvSpPr>
          <p:spPr bwMode="auto">
            <a:xfrm>
              <a:off x="2181" y="3718"/>
              <a:ext cx="4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ctangle 877"/>
            <p:cNvSpPr>
              <a:spLocks noChangeArrowheads="1"/>
            </p:cNvSpPr>
            <p:nvPr/>
          </p:nvSpPr>
          <p:spPr bwMode="auto">
            <a:xfrm>
              <a:off x="2211" y="373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ctangle 878"/>
            <p:cNvSpPr>
              <a:spLocks noChangeArrowheads="1"/>
            </p:cNvSpPr>
            <p:nvPr/>
          </p:nvSpPr>
          <p:spPr bwMode="auto">
            <a:xfrm>
              <a:off x="2233" y="3718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" name="Rectangle 879"/>
            <p:cNvSpPr>
              <a:spLocks noChangeArrowheads="1"/>
            </p:cNvSpPr>
            <p:nvPr/>
          </p:nvSpPr>
          <p:spPr bwMode="auto">
            <a:xfrm>
              <a:off x="2259" y="373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" name="Rectangle 880"/>
            <p:cNvSpPr>
              <a:spLocks noChangeArrowheads="1"/>
            </p:cNvSpPr>
            <p:nvPr/>
          </p:nvSpPr>
          <p:spPr bwMode="auto">
            <a:xfrm>
              <a:off x="1072" y="3756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" name="Rectangle 881"/>
            <p:cNvSpPr>
              <a:spLocks noChangeArrowheads="1"/>
            </p:cNvSpPr>
            <p:nvPr/>
          </p:nvSpPr>
          <p:spPr bwMode="auto">
            <a:xfrm>
              <a:off x="1071" y="3794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" name="Rectangle 882"/>
            <p:cNvSpPr>
              <a:spLocks noChangeArrowheads="1"/>
            </p:cNvSpPr>
            <p:nvPr/>
          </p:nvSpPr>
          <p:spPr bwMode="auto">
            <a:xfrm>
              <a:off x="1098" y="3806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" name="Rectangle 883"/>
            <p:cNvSpPr>
              <a:spLocks noChangeArrowheads="1"/>
            </p:cNvSpPr>
            <p:nvPr/>
          </p:nvSpPr>
          <p:spPr bwMode="auto">
            <a:xfrm>
              <a:off x="1120" y="3794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3" name="Rectangle 884"/>
            <p:cNvSpPr>
              <a:spLocks noChangeArrowheads="1"/>
            </p:cNvSpPr>
            <p:nvPr/>
          </p:nvSpPr>
          <p:spPr bwMode="auto">
            <a:xfrm>
              <a:off x="1145" y="3806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4" name="Rectangle 885"/>
            <p:cNvSpPr>
              <a:spLocks noChangeArrowheads="1"/>
            </p:cNvSpPr>
            <p:nvPr/>
          </p:nvSpPr>
          <p:spPr bwMode="auto">
            <a:xfrm>
              <a:off x="1167" y="3794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5" name="Rectangle 886"/>
            <p:cNvSpPr>
              <a:spLocks noChangeArrowheads="1"/>
            </p:cNvSpPr>
            <p:nvPr/>
          </p:nvSpPr>
          <p:spPr bwMode="auto">
            <a:xfrm>
              <a:off x="1193" y="3806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6" name="Line 887"/>
            <p:cNvSpPr>
              <a:spLocks noChangeShapeType="1"/>
            </p:cNvSpPr>
            <p:nvPr/>
          </p:nvSpPr>
          <p:spPr bwMode="auto">
            <a:xfrm flipV="1">
              <a:off x="1090" y="3831"/>
              <a:ext cx="47" cy="5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Rectangle 888"/>
            <p:cNvSpPr>
              <a:spLocks noChangeArrowheads="1"/>
            </p:cNvSpPr>
            <p:nvPr/>
          </p:nvSpPr>
          <p:spPr bwMode="auto">
            <a:xfrm>
              <a:off x="331" y="3768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56.0498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8" name="Rectangle 889"/>
            <p:cNvSpPr>
              <a:spLocks noChangeArrowheads="1"/>
            </p:cNvSpPr>
            <p:nvPr/>
          </p:nvSpPr>
          <p:spPr bwMode="auto">
            <a:xfrm>
              <a:off x="337" y="3806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9" name="Rectangle 890"/>
            <p:cNvSpPr>
              <a:spLocks noChangeArrowheads="1"/>
            </p:cNvSpPr>
            <p:nvPr/>
          </p:nvSpPr>
          <p:spPr bwMode="auto">
            <a:xfrm>
              <a:off x="364" y="3817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0" name="Rectangle 891"/>
            <p:cNvSpPr>
              <a:spLocks noChangeArrowheads="1"/>
            </p:cNvSpPr>
            <p:nvPr/>
          </p:nvSpPr>
          <p:spPr bwMode="auto">
            <a:xfrm>
              <a:off x="386" y="3806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1" name="Rectangle 892"/>
            <p:cNvSpPr>
              <a:spLocks noChangeArrowheads="1"/>
            </p:cNvSpPr>
            <p:nvPr/>
          </p:nvSpPr>
          <p:spPr bwMode="auto">
            <a:xfrm>
              <a:off x="411" y="3817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2" name="Rectangle 893"/>
            <p:cNvSpPr>
              <a:spLocks noChangeArrowheads="1"/>
            </p:cNvSpPr>
            <p:nvPr/>
          </p:nvSpPr>
          <p:spPr bwMode="auto">
            <a:xfrm>
              <a:off x="434" y="3806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3" name="Rectangle 894"/>
            <p:cNvSpPr>
              <a:spLocks noChangeArrowheads="1"/>
            </p:cNvSpPr>
            <p:nvPr/>
          </p:nvSpPr>
          <p:spPr bwMode="auto">
            <a:xfrm>
              <a:off x="727" y="3753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81.0448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4" name="Rectangle 895"/>
            <p:cNvSpPr>
              <a:spLocks noChangeArrowheads="1"/>
            </p:cNvSpPr>
            <p:nvPr/>
          </p:nvSpPr>
          <p:spPr bwMode="auto">
            <a:xfrm>
              <a:off x="725" y="379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5" name="Rectangle 896"/>
            <p:cNvSpPr>
              <a:spLocks noChangeArrowheads="1"/>
            </p:cNvSpPr>
            <p:nvPr/>
          </p:nvSpPr>
          <p:spPr bwMode="auto">
            <a:xfrm>
              <a:off x="752" y="3802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6" name="Rectangle 897"/>
            <p:cNvSpPr>
              <a:spLocks noChangeArrowheads="1"/>
            </p:cNvSpPr>
            <p:nvPr/>
          </p:nvSpPr>
          <p:spPr bwMode="auto">
            <a:xfrm>
              <a:off x="774" y="379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7" name="Rectangle 898"/>
            <p:cNvSpPr>
              <a:spLocks noChangeArrowheads="1"/>
            </p:cNvSpPr>
            <p:nvPr/>
          </p:nvSpPr>
          <p:spPr bwMode="auto">
            <a:xfrm>
              <a:off x="800" y="3802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" name="Rectangle 899"/>
            <p:cNvSpPr>
              <a:spLocks noChangeArrowheads="1"/>
            </p:cNvSpPr>
            <p:nvPr/>
          </p:nvSpPr>
          <p:spPr bwMode="auto">
            <a:xfrm>
              <a:off x="822" y="379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9" name="Rectangle 900"/>
            <p:cNvSpPr>
              <a:spLocks noChangeArrowheads="1"/>
            </p:cNvSpPr>
            <p:nvPr/>
          </p:nvSpPr>
          <p:spPr bwMode="auto">
            <a:xfrm>
              <a:off x="847" y="3802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0" name="Line 901"/>
            <p:cNvSpPr>
              <a:spLocks noChangeShapeType="1"/>
            </p:cNvSpPr>
            <p:nvPr/>
          </p:nvSpPr>
          <p:spPr bwMode="auto">
            <a:xfrm flipH="1" flipV="1">
              <a:off x="792" y="3828"/>
              <a:ext cx="47" cy="5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Rectangle 902"/>
            <p:cNvSpPr>
              <a:spLocks noChangeArrowheads="1"/>
            </p:cNvSpPr>
            <p:nvPr/>
          </p:nvSpPr>
          <p:spPr bwMode="auto">
            <a:xfrm>
              <a:off x="545" y="3832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68.0496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2" name="Rectangle 903"/>
            <p:cNvSpPr>
              <a:spLocks noChangeArrowheads="1"/>
            </p:cNvSpPr>
            <p:nvPr/>
          </p:nvSpPr>
          <p:spPr bwMode="auto">
            <a:xfrm>
              <a:off x="551" y="387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3" name="Rectangle 904"/>
            <p:cNvSpPr>
              <a:spLocks noChangeArrowheads="1"/>
            </p:cNvSpPr>
            <p:nvPr/>
          </p:nvSpPr>
          <p:spPr bwMode="auto">
            <a:xfrm>
              <a:off x="578" y="3882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4" name="Rectangle 905"/>
            <p:cNvSpPr>
              <a:spLocks noChangeArrowheads="1"/>
            </p:cNvSpPr>
            <p:nvPr/>
          </p:nvSpPr>
          <p:spPr bwMode="auto">
            <a:xfrm>
              <a:off x="600" y="387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5" name="Rectangle 906"/>
            <p:cNvSpPr>
              <a:spLocks noChangeArrowheads="1"/>
            </p:cNvSpPr>
            <p:nvPr/>
          </p:nvSpPr>
          <p:spPr bwMode="auto">
            <a:xfrm>
              <a:off x="625" y="3882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6" name="Rectangle 907"/>
            <p:cNvSpPr>
              <a:spLocks noChangeArrowheads="1"/>
            </p:cNvSpPr>
            <p:nvPr/>
          </p:nvSpPr>
          <p:spPr bwMode="auto">
            <a:xfrm>
              <a:off x="648" y="3871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7" name="Rectangle 908"/>
            <p:cNvSpPr>
              <a:spLocks noChangeArrowheads="1"/>
            </p:cNvSpPr>
            <p:nvPr/>
          </p:nvSpPr>
          <p:spPr bwMode="auto">
            <a:xfrm>
              <a:off x="1779" y="3861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138.0662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8" name="Rectangle 909"/>
            <p:cNvSpPr>
              <a:spLocks noChangeArrowheads="1"/>
            </p:cNvSpPr>
            <p:nvPr/>
          </p:nvSpPr>
          <p:spPr bwMode="auto">
            <a:xfrm>
              <a:off x="1769" y="3899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9" name="Rectangle 910"/>
            <p:cNvSpPr>
              <a:spLocks noChangeArrowheads="1"/>
            </p:cNvSpPr>
            <p:nvPr/>
          </p:nvSpPr>
          <p:spPr bwMode="auto">
            <a:xfrm>
              <a:off x="1796" y="391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0" name="Rectangle 911"/>
            <p:cNvSpPr>
              <a:spLocks noChangeArrowheads="1"/>
            </p:cNvSpPr>
            <p:nvPr/>
          </p:nvSpPr>
          <p:spPr bwMode="auto">
            <a:xfrm>
              <a:off x="1818" y="3899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1" name="Rectangle 912"/>
            <p:cNvSpPr>
              <a:spLocks noChangeArrowheads="1"/>
            </p:cNvSpPr>
            <p:nvPr/>
          </p:nvSpPr>
          <p:spPr bwMode="auto">
            <a:xfrm>
              <a:off x="1844" y="391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2" name="Rectangle 913"/>
            <p:cNvSpPr>
              <a:spLocks noChangeArrowheads="1"/>
            </p:cNvSpPr>
            <p:nvPr/>
          </p:nvSpPr>
          <p:spPr bwMode="auto">
            <a:xfrm>
              <a:off x="1866" y="3899"/>
              <a:ext cx="4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3" name="Rectangle 914"/>
            <p:cNvSpPr>
              <a:spLocks noChangeArrowheads="1"/>
            </p:cNvSpPr>
            <p:nvPr/>
          </p:nvSpPr>
          <p:spPr bwMode="auto">
            <a:xfrm>
              <a:off x="1901" y="3899"/>
              <a:ext cx="3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4" name="Rectangle 915"/>
            <p:cNvSpPr>
              <a:spLocks noChangeArrowheads="1"/>
            </p:cNvSpPr>
            <p:nvPr/>
          </p:nvSpPr>
          <p:spPr bwMode="auto">
            <a:xfrm>
              <a:off x="1926" y="3910"/>
              <a:ext cx="24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5" name="Rectangle 916"/>
            <p:cNvSpPr>
              <a:spLocks noChangeArrowheads="1"/>
            </p:cNvSpPr>
            <p:nvPr/>
          </p:nvSpPr>
          <p:spPr bwMode="auto">
            <a:xfrm>
              <a:off x="2339" y="3905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169.5725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6" name="Rectangle 917"/>
            <p:cNvSpPr>
              <a:spLocks noChangeArrowheads="1"/>
            </p:cNvSpPr>
            <p:nvPr/>
          </p:nvSpPr>
          <p:spPr bwMode="auto">
            <a:xfrm>
              <a:off x="2015" y="3905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152.7669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7" name="Line 918"/>
            <p:cNvSpPr>
              <a:spLocks noChangeShapeType="1"/>
            </p:cNvSpPr>
            <p:nvPr/>
          </p:nvSpPr>
          <p:spPr bwMode="auto">
            <a:xfrm flipH="1" flipV="1">
              <a:off x="2089" y="3936"/>
              <a:ext cx="24" cy="5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Rectangle 919"/>
            <p:cNvSpPr>
              <a:spLocks noChangeArrowheads="1"/>
            </p:cNvSpPr>
            <p:nvPr/>
          </p:nvSpPr>
          <p:spPr bwMode="auto">
            <a:xfrm>
              <a:off x="404" y="3905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63.2183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9" name="Line 920"/>
            <p:cNvSpPr>
              <a:spLocks noChangeShapeType="1"/>
            </p:cNvSpPr>
            <p:nvPr/>
          </p:nvSpPr>
          <p:spPr bwMode="auto">
            <a:xfrm flipH="1" flipV="1">
              <a:off x="469" y="3936"/>
              <a:ext cx="55" cy="5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Rectangle 921"/>
            <p:cNvSpPr>
              <a:spLocks noChangeArrowheads="1"/>
            </p:cNvSpPr>
            <p:nvPr/>
          </p:nvSpPr>
          <p:spPr bwMode="auto">
            <a:xfrm>
              <a:off x="880" y="3905"/>
              <a:ext cx="130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85.2062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1" name="Line 922"/>
            <p:cNvSpPr>
              <a:spLocks noChangeShapeType="1"/>
            </p:cNvSpPr>
            <p:nvPr/>
          </p:nvSpPr>
          <p:spPr bwMode="auto">
            <a:xfrm flipV="1">
              <a:off x="914" y="3936"/>
              <a:ext cx="31" cy="5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Rectangle 923"/>
            <p:cNvSpPr>
              <a:spLocks noChangeArrowheads="1"/>
            </p:cNvSpPr>
            <p:nvPr/>
          </p:nvSpPr>
          <p:spPr bwMode="auto">
            <a:xfrm>
              <a:off x="1198" y="3905"/>
              <a:ext cx="148" cy="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107.5948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3" name="Line 924"/>
            <p:cNvSpPr>
              <a:spLocks noChangeShapeType="1"/>
            </p:cNvSpPr>
            <p:nvPr/>
          </p:nvSpPr>
          <p:spPr bwMode="auto">
            <a:xfrm flipH="1" flipV="1">
              <a:off x="703" y="865"/>
              <a:ext cx="25" cy="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84" name="Group 927"/>
          <p:cNvGrpSpPr>
            <a:grpSpLocks noChangeAspect="1"/>
          </p:cNvGrpSpPr>
          <p:nvPr/>
        </p:nvGrpSpPr>
        <p:grpSpPr bwMode="auto">
          <a:xfrm>
            <a:off x="53975" y="44624"/>
            <a:ext cx="7064375" cy="4384676"/>
            <a:chOff x="22" y="-17"/>
            <a:chExt cx="4450" cy="2762"/>
          </a:xfrm>
        </p:grpSpPr>
        <p:sp>
          <p:nvSpPr>
            <p:cNvPr id="1885" name="AutoShape 926"/>
            <p:cNvSpPr>
              <a:spLocks noChangeAspect="1" noChangeArrowheads="1" noTextEdit="1"/>
            </p:cNvSpPr>
            <p:nvPr/>
          </p:nvSpPr>
          <p:spPr bwMode="auto">
            <a:xfrm>
              <a:off x="22" y="-17"/>
              <a:ext cx="4450" cy="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886" name="Group 1128"/>
            <p:cNvGrpSpPr>
              <a:grpSpLocks/>
            </p:cNvGrpSpPr>
            <p:nvPr/>
          </p:nvGrpSpPr>
          <p:grpSpPr bwMode="auto">
            <a:xfrm>
              <a:off x="28" y="-11"/>
              <a:ext cx="4344" cy="2574"/>
              <a:chOff x="28" y="-11"/>
              <a:chExt cx="4344" cy="2574"/>
            </a:xfrm>
          </p:grpSpPr>
          <p:sp>
            <p:nvSpPr>
              <p:cNvPr id="2174" name="Rectangle 928"/>
              <p:cNvSpPr>
                <a:spLocks noChangeArrowheads="1"/>
              </p:cNvSpPr>
              <p:nvPr/>
            </p:nvSpPr>
            <p:spPr bwMode="auto">
              <a:xfrm>
                <a:off x="28" y="-11"/>
                <a:ext cx="148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Campy_Fucose_24hrs_Top5_60NCEstepped_pos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5" name="Rectangle 929"/>
              <p:cNvSpPr>
                <a:spLocks noChangeArrowheads="1"/>
              </p:cNvSpPr>
              <p:nvPr/>
            </p:nvSpPr>
            <p:spPr bwMode="auto">
              <a:xfrm>
                <a:off x="1318" y="-1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6" name="Rectangle 930"/>
              <p:cNvSpPr>
                <a:spLocks noChangeArrowheads="1"/>
              </p:cNvSpPr>
              <p:nvPr/>
            </p:nvSpPr>
            <p:spPr bwMode="auto">
              <a:xfrm>
                <a:off x="1335" y="-11"/>
                <a:ext cx="6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7" name="Rectangle 931"/>
              <p:cNvSpPr>
                <a:spLocks noChangeArrowheads="1"/>
              </p:cNvSpPr>
              <p:nvPr/>
            </p:nvSpPr>
            <p:spPr bwMode="auto">
              <a:xfrm>
                <a:off x="1368" y="-11"/>
                <a:ext cx="17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1995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8" name="Rectangle 932"/>
              <p:cNvSpPr>
                <a:spLocks noChangeArrowheads="1"/>
              </p:cNvSpPr>
              <p:nvPr/>
            </p:nvSpPr>
            <p:spPr bwMode="auto">
              <a:xfrm>
                <a:off x="1543" y="-11"/>
                <a:ext cx="13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9" name="Rectangle 933"/>
              <p:cNvSpPr>
                <a:spLocks noChangeArrowheads="1"/>
              </p:cNvSpPr>
              <p:nvPr/>
            </p:nvSpPr>
            <p:spPr bwMode="auto">
              <a:xfrm>
                <a:off x="1661" y="-11"/>
                <a:ext cx="15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8.95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0" name="Rectangle 934"/>
              <p:cNvSpPr>
                <a:spLocks noChangeArrowheads="1"/>
              </p:cNvSpPr>
              <p:nvPr/>
            </p:nvSpPr>
            <p:spPr bwMode="auto">
              <a:xfrm>
                <a:off x="1822" y="-11"/>
                <a:ext cx="13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1" name="Rectangle 935"/>
              <p:cNvSpPr>
                <a:spLocks noChangeArrowheads="1"/>
              </p:cNvSpPr>
              <p:nvPr/>
            </p:nvSpPr>
            <p:spPr bwMode="auto">
              <a:xfrm>
                <a:off x="1939" y="-11"/>
                <a:ext cx="6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2" name="Rectangle 936"/>
              <p:cNvSpPr>
                <a:spLocks noChangeArrowheads="1"/>
              </p:cNvSpPr>
              <p:nvPr/>
            </p:nvSpPr>
            <p:spPr bwMode="auto">
              <a:xfrm>
                <a:off x="2018" y="-11"/>
                <a:ext cx="1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3" name="Rectangle 937"/>
              <p:cNvSpPr>
                <a:spLocks noChangeArrowheads="1"/>
              </p:cNvSpPr>
              <p:nvPr/>
            </p:nvSpPr>
            <p:spPr bwMode="auto">
              <a:xfrm>
                <a:off x="2130" y="-11"/>
                <a:ext cx="23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1.79E5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4" name="Rectangle 938"/>
              <p:cNvSpPr>
                <a:spLocks noChangeArrowheads="1"/>
              </p:cNvSpPr>
              <p:nvPr/>
            </p:nvSpPr>
            <p:spPr bwMode="auto">
              <a:xfrm>
                <a:off x="28" y="56"/>
                <a:ext cx="8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5" name="Rectangle 939"/>
              <p:cNvSpPr>
                <a:spLocks noChangeArrowheads="1"/>
              </p:cNvSpPr>
              <p:nvPr/>
            </p:nvSpPr>
            <p:spPr bwMode="auto">
              <a:xfrm>
                <a:off x="104" y="56"/>
                <a:ext cx="17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C8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ms2 302.13@hcd60.00 [50.00-325.00]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6" name="Line 940"/>
              <p:cNvSpPr>
                <a:spLocks noChangeShapeType="1"/>
              </p:cNvSpPr>
              <p:nvPr/>
            </p:nvSpPr>
            <p:spPr bwMode="auto">
              <a:xfrm>
                <a:off x="265" y="2537"/>
                <a:ext cx="410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7" name="Line 941"/>
              <p:cNvSpPr>
                <a:spLocks noChangeShapeType="1"/>
              </p:cNvSpPr>
              <p:nvPr/>
            </p:nvSpPr>
            <p:spPr bwMode="auto">
              <a:xfrm>
                <a:off x="26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8" name="Line 942"/>
              <p:cNvSpPr>
                <a:spLocks noChangeShapeType="1"/>
              </p:cNvSpPr>
              <p:nvPr/>
            </p:nvSpPr>
            <p:spPr bwMode="auto">
              <a:xfrm>
                <a:off x="339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9" name="Line 943"/>
              <p:cNvSpPr>
                <a:spLocks noChangeShapeType="1"/>
              </p:cNvSpPr>
              <p:nvPr/>
            </p:nvSpPr>
            <p:spPr bwMode="auto">
              <a:xfrm>
                <a:off x="48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0" name="Line 944"/>
              <p:cNvSpPr>
                <a:spLocks noChangeShapeType="1"/>
              </p:cNvSpPr>
              <p:nvPr/>
            </p:nvSpPr>
            <p:spPr bwMode="auto">
              <a:xfrm>
                <a:off x="561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1" name="Line 945"/>
              <p:cNvSpPr>
                <a:spLocks noChangeShapeType="1"/>
              </p:cNvSpPr>
              <p:nvPr/>
            </p:nvSpPr>
            <p:spPr bwMode="auto">
              <a:xfrm>
                <a:off x="63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2" name="Line 946"/>
              <p:cNvSpPr>
                <a:spLocks noChangeShapeType="1"/>
              </p:cNvSpPr>
              <p:nvPr/>
            </p:nvSpPr>
            <p:spPr bwMode="auto">
              <a:xfrm>
                <a:off x="78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3" name="Line 947"/>
              <p:cNvSpPr>
                <a:spLocks noChangeShapeType="1"/>
              </p:cNvSpPr>
              <p:nvPr/>
            </p:nvSpPr>
            <p:spPr bwMode="auto">
              <a:xfrm>
                <a:off x="860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4" name="Line 948"/>
              <p:cNvSpPr>
                <a:spLocks noChangeShapeType="1"/>
              </p:cNvSpPr>
              <p:nvPr/>
            </p:nvSpPr>
            <p:spPr bwMode="auto">
              <a:xfrm>
                <a:off x="93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5" name="Line 949"/>
              <p:cNvSpPr>
                <a:spLocks noChangeShapeType="1"/>
              </p:cNvSpPr>
              <p:nvPr/>
            </p:nvSpPr>
            <p:spPr bwMode="auto">
              <a:xfrm>
                <a:off x="1086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6" name="Line 950"/>
              <p:cNvSpPr>
                <a:spLocks noChangeShapeType="1"/>
              </p:cNvSpPr>
              <p:nvPr/>
            </p:nvSpPr>
            <p:spPr bwMode="auto">
              <a:xfrm>
                <a:off x="1159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7" name="Line 951"/>
              <p:cNvSpPr>
                <a:spLocks noChangeShapeType="1"/>
              </p:cNvSpPr>
              <p:nvPr/>
            </p:nvSpPr>
            <p:spPr bwMode="auto">
              <a:xfrm>
                <a:off x="1236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8" name="Line 952"/>
              <p:cNvSpPr>
                <a:spLocks noChangeShapeType="1"/>
              </p:cNvSpPr>
              <p:nvPr/>
            </p:nvSpPr>
            <p:spPr bwMode="auto">
              <a:xfrm>
                <a:off x="138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9" name="Line 953"/>
              <p:cNvSpPr>
                <a:spLocks noChangeShapeType="1"/>
              </p:cNvSpPr>
              <p:nvPr/>
            </p:nvSpPr>
            <p:spPr bwMode="auto">
              <a:xfrm>
                <a:off x="145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0" name="Line 954"/>
              <p:cNvSpPr>
                <a:spLocks noChangeShapeType="1"/>
              </p:cNvSpPr>
              <p:nvPr/>
            </p:nvSpPr>
            <p:spPr bwMode="auto">
              <a:xfrm>
                <a:off x="153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1" name="Line 955"/>
              <p:cNvSpPr>
                <a:spLocks noChangeShapeType="1"/>
              </p:cNvSpPr>
              <p:nvPr/>
            </p:nvSpPr>
            <p:spPr bwMode="auto">
              <a:xfrm>
                <a:off x="1681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2" name="Line 956"/>
              <p:cNvSpPr>
                <a:spLocks noChangeShapeType="1"/>
              </p:cNvSpPr>
              <p:nvPr/>
            </p:nvSpPr>
            <p:spPr bwMode="auto">
              <a:xfrm>
                <a:off x="175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3" name="Line 957"/>
              <p:cNvSpPr>
                <a:spLocks noChangeShapeType="1"/>
              </p:cNvSpPr>
              <p:nvPr/>
            </p:nvSpPr>
            <p:spPr bwMode="auto">
              <a:xfrm>
                <a:off x="1831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4" name="Line 958"/>
              <p:cNvSpPr>
                <a:spLocks noChangeShapeType="1"/>
              </p:cNvSpPr>
              <p:nvPr/>
            </p:nvSpPr>
            <p:spPr bwMode="auto">
              <a:xfrm>
                <a:off x="1980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5" name="Line 959"/>
              <p:cNvSpPr>
                <a:spLocks noChangeShapeType="1"/>
              </p:cNvSpPr>
              <p:nvPr/>
            </p:nvSpPr>
            <p:spPr bwMode="auto">
              <a:xfrm>
                <a:off x="2056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6" name="Line 960"/>
              <p:cNvSpPr>
                <a:spLocks noChangeShapeType="1"/>
              </p:cNvSpPr>
              <p:nvPr/>
            </p:nvSpPr>
            <p:spPr bwMode="auto">
              <a:xfrm>
                <a:off x="2130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7" name="Line 961"/>
              <p:cNvSpPr>
                <a:spLocks noChangeShapeType="1"/>
              </p:cNvSpPr>
              <p:nvPr/>
            </p:nvSpPr>
            <p:spPr bwMode="auto">
              <a:xfrm>
                <a:off x="2279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8" name="Line 962"/>
              <p:cNvSpPr>
                <a:spLocks noChangeShapeType="1"/>
              </p:cNvSpPr>
              <p:nvPr/>
            </p:nvSpPr>
            <p:spPr bwMode="auto">
              <a:xfrm>
                <a:off x="235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9" name="Line 963"/>
              <p:cNvSpPr>
                <a:spLocks noChangeShapeType="1"/>
              </p:cNvSpPr>
              <p:nvPr/>
            </p:nvSpPr>
            <p:spPr bwMode="auto">
              <a:xfrm>
                <a:off x="2429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0" name="Line 964"/>
              <p:cNvSpPr>
                <a:spLocks noChangeShapeType="1"/>
              </p:cNvSpPr>
              <p:nvPr/>
            </p:nvSpPr>
            <p:spPr bwMode="auto">
              <a:xfrm>
                <a:off x="257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1" name="Line 965"/>
              <p:cNvSpPr>
                <a:spLocks noChangeShapeType="1"/>
              </p:cNvSpPr>
              <p:nvPr/>
            </p:nvSpPr>
            <p:spPr bwMode="auto">
              <a:xfrm>
                <a:off x="2654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2" name="Line 966"/>
              <p:cNvSpPr>
                <a:spLocks noChangeShapeType="1"/>
              </p:cNvSpPr>
              <p:nvPr/>
            </p:nvSpPr>
            <p:spPr bwMode="auto">
              <a:xfrm>
                <a:off x="272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3" name="Line 967"/>
              <p:cNvSpPr>
                <a:spLocks noChangeShapeType="1"/>
              </p:cNvSpPr>
              <p:nvPr/>
            </p:nvSpPr>
            <p:spPr bwMode="auto">
              <a:xfrm>
                <a:off x="287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4" name="Line 968"/>
              <p:cNvSpPr>
                <a:spLocks noChangeShapeType="1"/>
              </p:cNvSpPr>
              <p:nvPr/>
            </p:nvSpPr>
            <p:spPr bwMode="auto">
              <a:xfrm>
                <a:off x="2954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5" name="Line 969"/>
              <p:cNvSpPr>
                <a:spLocks noChangeShapeType="1"/>
              </p:cNvSpPr>
              <p:nvPr/>
            </p:nvSpPr>
            <p:spPr bwMode="auto">
              <a:xfrm>
                <a:off x="302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6" name="Line 970"/>
              <p:cNvSpPr>
                <a:spLocks noChangeShapeType="1"/>
              </p:cNvSpPr>
              <p:nvPr/>
            </p:nvSpPr>
            <p:spPr bwMode="auto">
              <a:xfrm>
                <a:off x="3176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7" name="Line 971"/>
              <p:cNvSpPr>
                <a:spLocks noChangeShapeType="1"/>
              </p:cNvSpPr>
              <p:nvPr/>
            </p:nvSpPr>
            <p:spPr bwMode="auto">
              <a:xfrm>
                <a:off x="3250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8" name="Line 972"/>
              <p:cNvSpPr>
                <a:spLocks noChangeShapeType="1"/>
              </p:cNvSpPr>
              <p:nvPr/>
            </p:nvSpPr>
            <p:spPr bwMode="auto">
              <a:xfrm>
                <a:off x="3326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9" name="Line 973"/>
              <p:cNvSpPr>
                <a:spLocks noChangeShapeType="1"/>
              </p:cNvSpPr>
              <p:nvPr/>
            </p:nvSpPr>
            <p:spPr bwMode="auto">
              <a:xfrm>
                <a:off x="347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0" name="Line 974"/>
              <p:cNvSpPr>
                <a:spLocks noChangeShapeType="1"/>
              </p:cNvSpPr>
              <p:nvPr/>
            </p:nvSpPr>
            <p:spPr bwMode="auto">
              <a:xfrm>
                <a:off x="3549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1" name="Line 975"/>
              <p:cNvSpPr>
                <a:spLocks noChangeShapeType="1"/>
              </p:cNvSpPr>
              <p:nvPr/>
            </p:nvSpPr>
            <p:spPr bwMode="auto">
              <a:xfrm>
                <a:off x="3625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2" name="Line 976"/>
              <p:cNvSpPr>
                <a:spLocks noChangeShapeType="1"/>
              </p:cNvSpPr>
              <p:nvPr/>
            </p:nvSpPr>
            <p:spPr bwMode="auto">
              <a:xfrm>
                <a:off x="3774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3" name="Line 977"/>
              <p:cNvSpPr>
                <a:spLocks noChangeShapeType="1"/>
              </p:cNvSpPr>
              <p:nvPr/>
            </p:nvSpPr>
            <p:spPr bwMode="auto">
              <a:xfrm>
                <a:off x="3848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4" name="Line 978"/>
              <p:cNvSpPr>
                <a:spLocks noChangeShapeType="1"/>
              </p:cNvSpPr>
              <p:nvPr/>
            </p:nvSpPr>
            <p:spPr bwMode="auto">
              <a:xfrm>
                <a:off x="3924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5" name="Line 979"/>
              <p:cNvSpPr>
                <a:spLocks noChangeShapeType="1"/>
              </p:cNvSpPr>
              <p:nvPr/>
            </p:nvSpPr>
            <p:spPr bwMode="auto">
              <a:xfrm>
                <a:off x="4073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6" name="Line 980"/>
              <p:cNvSpPr>
                <a:spLocks noChangeShapeType="1"/>
              </p:cNvSpPr>
              <p:nvPr/>
            </p:nvSpPr>
            <p:spPr bwMode="auto">
              <a:xfrm>
                <a:off x="4147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7" name="Line 981"/>
              <p:cNvSpPr>
                <a:spLocks noChangeShapeType="1"/>
              </p:cNvSpPr>
              <p:nvPr/>
            </p:nvSpPr>
            <p:spPr bwMode="auto">
              <a:xfrm>
                <a:off x="4223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8" name="Line 982"/>
              <p:cNvSpPr>
                <a:spLocks noChangeShapeType="1"/>
              </p:cNvSpPr>
              <p:nvPr/>
            </p:nvSpPr>
            <p:spPr bwMode="auto">
              <a:xfrm>
                <a:off x="4372" y="2537"/>
                <a:ext cx="0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9" name="Line 983"/>
              <p:cNvSpPr>
                <a:spLocks noChangeShapeType="1"/>
              </p:cNvSpPr>
              <p:nvPr/>
            </p:nvSpPr>
            <p:spPr bwMode="auto">
              <a:xfrm>
                <a:off x="28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0" name="Line 984"/>
              <p:cNvSpPr>
                <a:spLocks noChangeShapeType="1"/>
              </p:cNvSpPr>
              <p:nvPr/>
            </p:nvSpPr>
            <p:spPr bwMode="auto">
              <a:xfrm>
                <a:off x="29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1" name="Line 985"/>
              <p:cNvSpPr>
                <a:spLocks noChangeShapeType="1"/>
              </p:cNvSpPr>
              <p:nvPr/>
            </p:nvSpPr>
            <p:spPr bwMode="auto">
              <a:xfrm>
                <a:off x="30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2" name="Line 986"/>
              <p:cNvSpPr>
                <a:spLocks noChangeShapeType="1"/>
              </p:cNvSpPr>
              <p:nvPr/>
            </p:nvSpPr>
            <p:spPr bwMode="auto">
              <a:xfrm>
                <a:off x="32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3" name="Line 987"/>
              <p:cNvSpPr>
                <a:spLocks noChangeShapeType="1"/>
              </p:cNvSpPr>
              <p:nvPr/>
            </p:nvSpPr>
            <p:spPr bwMode="auto">
              <a:xfrm>
                <a:off x="35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4" name="Line 988"/>
              <p:cNvSpPr>
                <a:spLocks noChangeShapeType="1"/>
              </p:cNvSpPr>
              <p:nvPr/>
            </p:nvSpPr>
            <p:spPr bwMode="auto">
              <a:xfrm>
                <a:off x="36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5" name="Line 989"/>
              <p:cNvSpPr>
                <a:spLocks noChangeShapeType="1"/>
              </p:cNvSpPr>
              <p:nvPr/>
            </p:nvSpPr>
            <p:spPr bwMode="auto">
              <a:xfrm>
                <a:off x="38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6" name="Line 990"/>
              <p:cNvSpPr>
                <a:spLocks noChangeShapeType="1"/>
              </p:cNvSpPr>
              <p:nvPr/>
            </p:nvSpPr>
            <p:spPr bwMode="auto">
              <a:xfrm>
                <a:off x="39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7" name="Line 991"/>
              <p:cNvSpPr>
                <a:spLocks noChangeShapeType="1"/>
              </p:cNvSpPr>
              <p:nvPr/>
            </p:nvSpPr>
            <p:spPr bwMode="auto">
              <a:xfrm>
                <a:off x="42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8" name="Line 992"/>
              <p:cNvSpPr>
                <a:spLocks noChangeShapeType="1"/>
              </p:cNvSpPr>
              <p:nvPr/>
            </p:nvSpPr>
            <p:spPr bwMode="auto">
              <a:xfrm>
                <a:off x="44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9" name="Line 993"/>
              <p:cNvSpPr>
                <a:spLocks noChangeShapeType="1"/>
              </p:cNvSpPr>
              <p:nvPr/>
            </p:nvSpPr>
            <p:spPr bwMode="auto">
              <a:xfrm>
                <a:off x="45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0" name="Line 994"/>
              <p:cNvSpPr>
                <a:spLocks noChangeShapeType="1"/>
              </p:cNvSpPr>
              <p:nvPr/>
            </p:nvSpPr>
            <p:spPr bwMode="auto">
              <a:xfrm>
                <a:off x="47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1" name="Line 995"/>
              <p:cNvSpPr>
                <a:spLocks noChangeShapeType="1"/>
              </p:cNvSpPr>
              <p:nvPr/>
            </p:nvSpPr>
            <p:spPr bwMode="auto">
              <a:xfrm>
                <a:off x="50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2" name="Line 996"/>
              <p:cNvSpPr>
                <a:spLocks noChangeShapeType="1"/>
              </p:cNvSpPr>
              <p:nvPr/>
            </p:nvSpPr>
            <p:spPr bwMode="auto">
              <a:xfrm>
                <a:off x="51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3" name="Line 997"/>
              <p:cNvSpPr>
                <a:spLocks noChangeShapeType="1"/>
              </p:cNvSpPr>
              <p:nvPr/>
            </p:nvSpPr>
            <p:spPr bwMode="auto">
              <a:xfrm>
                <a:off x="53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4" name="Line 998"/>
              <p:cNvSpPr>
                <a:spLocks noChangeShapeType="1"/>
              </p:cNvSpPr>
              <p:nvPr/>
            </p:nvSpPr>
            <p:spPr bwMode="auto">
              <a:xfrm>
                <a:off x="54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5" name="Line 999"/>
              <p:cNvSpPr>
                <a:spLocks noChangeShapeType="1"/>
              </p:cNvSpPr>
              <p:nvPr/>
            </p:nvSpPr>
            <p:spPr bwMode="auto">
              <a:xfrm>
                <a:off x="57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6" name="Line 1000"/>
              <p:cNvSpPr>
                <a:spLocks noChangeShapeType="1"/>
              </p:cNvSpPr>
              <p:nvPr/>
            </p:nvSpPr>
            <p:spPr bwMode="auto">
              <a:xfrm>
                <a:off x="59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7" name="Line 1001"/>
              <p:cNvSpPr>
                <a:spLocks noChangeShapeType="1"/>
              </p:cNvSpPr>
              <p:nvPr/>
            </p:nvSpPr>
            <p:spPr bwMode="auto">
              <a:xfrm>
                <a:off x="60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8" name="Line 1002"/>
              <p:cNvSpPr>
                <a:spLocks noChangeShapeType="1"/>
              </p:cNvSpPr>
              <p:nvPr/>
            </p:nvSpPr>
            <p:spPr bwMode="auto">
              <a:xfrm>
                <a:off x="62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9" name="Line 1003"/>
              <p:cNvSpPr>
                <a:spLocks noChangeShapeType="1"/>
              </p:cNvSpPr>
              <p:nvPr/>
            </p:nvSpPr>
            <p:spPr bwMode="auto">
              <a:xfrm>
                <a:off x="65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0" name="Line 1004"/>
              <p:cNvSpPr>
                <a:spLocks noChangeShapeType="1"/>
              </p:cNvSpPr>
              <p:nvPr/>
            </p:nvSpPr>
            <p:spPr bwMode="auto">
              <a:xfrm>
                <a:off x="66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1" name="Line 1005"/>
              <p:cNvSpPr>
                <a:spLocks noChangeShapeType="1"/>
              </p:cNvSpPr>
              <p:nvPr/>
            </p:nvSpPr>
            <p:spPr bwMode="auto">
              <a:xfrm>
                <a:off x="68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2" name="Line 1006"/>
              <p:cNvSpPr>
                <a:spLocks noChangeShapeType="1"/>
              </p:cNvSpPr>
              <p:nvPr/>
            </p:nvSpPr>
            <p:spPr bwMode="auto">
              <a:xfrm>
                <a:off x="69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3" name="Line 1007"/>
              <p:cNvSpPr>
                <a:spLocks noChangeShapeType="1"/>
              </p:cNvSpPr>
              <p:nvPr/>
            </p:nvSpPr>
            <p:spPr bwMode="auto">
              <a:xfrm>
                <a:off x="72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4" name="Line 1008"/>
              <p:cNvSpPr>
                <a:spLocks noChangeShapeType="1"/>
              </p:cNvSpPr>
              <p:nvPr/>
            </p:nvSpPr>
            <p:spPr bwMode="auto">
              <a:xfrm>
                <a:off x="74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5" name="Line 1009"/>
              <p:cNvSpPr>
                <a:spLocks noChangeShapeType="1"/>
              </p:cNvSpPr>
              <p:nvPr/>
            </p:nvSpPr>
            <p:spPr bwMode="auto">
              <a:xfrm>
                <a:off x="75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6" name="Line 1010"/>
              <p:cNvSpPr>
                <a:spLocks noChangeShapeType="1"/>
              </p:cNvSpPr>
              <p:nvPr/>
            </p:nvSpPr>
            <p:spPr bwMode="auto">
              <a:xfrm>
                <a:off x="77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7" name="Line 1011"/>
              <p:cNvSpPr>
                <a:spLocks noChangeShapeType="1"/>
              </p:cNvSpPr>
              <p:nvPr/>
            </p:nvSpPr>
            <p:spPr bwMode="auto">
              <a:xfrm>
                <a:off x="80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8" name="Line 1012"/>
              <p:cNvSpPr>
                <a:spLocks noChangeShapeType="1"/>
              </p:cNvSpPr>
              <p:nvPr/>
            </p:nvSpPr>
            <p:spPr bwMode="auto">
              <a:xfrm>
                <a:off x="81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9" name="Line 1013"/>
              <p:cNvSpPr>
                <a:spLocks noChangeShapeType="1"/>
              </p:cNvSpPr>
              <p:nvPr/>
            </p:nvSpPr>
            <p:spPr bwMode="auto">
              <a:xfrm>
                <a:off x="83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0" name="Line 1014"/>
              <p:cNvSpPr>
                <a:spLocks noChangeShapeType="1"/>
              </p:cNvSpPr>
              <p:nvPr/>
            </p:nvSpPr>
            <p:spPr bwMode="auto">
              <a:xfrm>
                <a:off x="84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1" name="Line 1015"/>
              <p:cNvSpPr>
                <a:spLocks noChangeShapeType="1"/>
              </p:cNvSpPr>
              <p:nvPr/>
            </p:nvSpPr>
            <p:spPr bwMode="auto">
              <a:xfrm>
                <a:off x="87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2" name="Line 1016"/>
              <p:cNvSpPr>
                <a:spLocks noChangeShapeType="1"/>
              </p:cNvSpPr>
              <p:nvPr/>
            </p:nvSpPr>
            <p:spPr bwMode="auto">
              <a:xfrm>
                <a:off x="89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3" name="Line 1017"/>
              <p:cNvSpPr>
                <a:spLocks noChangeShapeType="1"/>
              </p:cNvSpPr>
              <p:nvPr/>
            </p:nvSpPr>
            <p:spPr bwMode="auto">
              <a:xfrm>
                <a:off x="90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4" name="Line 1018"/>
              <p:cNvSpPr>
                <a:spLocks noChangeShapeType="1"/>
              </p:cNvSpPr>
              <p:nvPr/>
            </p:nvSpPr>
            <p:spPr bwMode="auto">
              <a:xfrm>
                <a:off x="92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5" name="Line 1019"/>
              <p:cNvSpPr>
                <a:spLocks noChangeShapeType="1"/>
              </p:cNvSpPr>
              <p:nvPr/>
            </p:nvSpPr>
            <p:spPr bwMode="auto">
              <a:xfrm>
                <a:off x="95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6" name="Line 1020"/>
              <p:cNvSpPr>
                <a:spLocks noChangeShapeType="1"/>
              </p:cNvSpPr>
              <p:nvPr/>
            </p:nvSpPr>
            <p:spPr bwMode="auto">
              <a:xfrm>
                <a:off x="96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7" name="Line 1021"/>
              <p:cNvSpPr>
                <a:spLocks noChangeShapeType="1"/>
              </p:cNvSpPr>
              <p:nvPr/>
            </p:nvSpPr>
            <p:spPr bwMode="auto">
              <a:xfrm>
                <a:off x="98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8" name="Line 1022"/>
              <p:cNvSpPr>
                <a:spLocks noChangeShapeType="1"/>
              </p:cNvSpPr>
              <p:nvPr/>
            </p:nvSpPr>
            <p:spPr bwMode="auto">
              <a:xfrm>
                <a:off x="99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9" name="Line 1023"/>
              <p:cNvSpPr>
                <a:spLocks noChangeShapeType="1"/>
              </p:cNvSpPr>
              <p:nvPr/>
            </p:nvSpPr>
            <p:spPr bwMode="auto">
              <a:xfrm>
                <a:off x="102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0" name="Line 1024"/>
              <p:cNvSpPr>
                <a:spLocks noChangeShapeType="1"/>
              </p:cNvSpPr>
              <p:nvPr/>
            </p:nvSpPr>
            <p:spPr bwMode="auto">
              <a:xfrm>
                <a:off x="103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1" name="Line 1025"/>
              <p:cNvSpPr>
                <a:spLocks noChangeShapeType="1"/>
              </p:cNvSpPr>
              <p:nvPr/>
            </p:nvSpPr>
            <p:spPr bwMode="auto">
              <a:xfrm>
                <a:off x="105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2" name="Line 1026"/>
              <p:cNvSpPr>
                <a:spLocks noChangeShapeType="1"/>
              </p:cNvSpPr>
              <p:nvPr/>
            </p:nvSpPr>
            <p:spPr bwMode="auto">
              <a:xfrm>
                <a:off x="107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3" name="Line 1027"/>
              <p:cNvSpPr>
                <a:spLocks noChangeShapeType="1"/>
              </p:cNvSpPr>
              <p:nvPr/>
            </p:nvSpPr>
            <p:spPr bwMode="auto">
              <a:xfrm>
                <a:off x="110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4" name="Line 1028"/>
              <p:cNvSpPr>
                <a:spLocks noChangeShapeType="1"/>
              </p:cNvSpPr>
              <p:nvPr/>
            </p:nvSpPr>
            <p:spPr bwMode="auto">
              <a:xfrm>
                <a:off x="111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5" name="Line 1029"/>
              <p:cNvSpPr>
                <a:spLocks noChangeShapeType="1"/>
              </p:cNvSpPr>
              <p:nvPr/>
            </p:nvSpPr>
            <p:spPr bwMode="auto">
              <a:xfrm>
                <a:off x="113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6" name="Line 1030"/>
              <p:cNvSpPr>
                <a:spLocks noChangeShapeType="1"/>
              </p:cNvSpPr>
              <p:nvPr/>
            </p:nvSpPr>
            <p:spPr bwMode="auto">
              <a:xfrm>
                <a:off x="114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7" name="Line 1031"/>
              <p:cNvSpPr>
                <a:spLocks noChangeShapeType="1"/>
              </p:cNvSpPr>
              <p:nvPr/>
            </p:nvSpPr>
            <p:spPr bwMode="auto">
              <a:xfrm>
                <a:off x="117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8" name="Line 1032"/>
              <p:cNvSpPr>
                <a:spLocks noChangeShapeType="1"/>
              </p:cNvSpPr>
              <p:nvPr/>
            </p:nvSpPr>
            <p:spPr bwMode="auto">
              <a:xfrm>
                <a:off x="118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9" name="Line 1033"/>
              <p:cNvSpPr>
                <a:spLocks noChangeShapeType="1"/>
              </p:cNvSpPr>
              <p:nvPr/>
            </p:nvSpPr>
            <p:spPr bwMode="auto">
              <a:xfrm>
                <a:off x="120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0" name="Line 1034"/>
              <p:cNvSpPr>
                <a:spLocks noChangeShapeType="1"/>
              </p:cNvSpPr>
              <p:nvPr/>
            </p:nvSpPr>
            <p:spPr bwMode="auto">
              <a:xfrm>
                <a:off x="122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1" name="Line 1035"/>
              <p:cNvSpPr>
                <a:spLocks noChangeShapeType="1"/>
              </p:cNvSpPr>
              <p:nvPr/>
            </p:nvSpPr>
            <p:spPr bwMode="auto">
              <a:xfrm>
                <a:off x="125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2" name="Line 1036"/>
              <p:cNvSpPr>
                <a:spLocks noChangeShapeType="1"/>
              </p:cNvSpPr>
              <p:nvPr/>
            </p:nvSpPr>
            <p:spPr bwMode="auto">
              <a:xfrm>
                <a:off x="126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3" name="Line 1037"/>
              <p:cNvSpPr>
                <a:spLocks noChangeShapeType="1"/>
              </p:cNvSpPr>
              <p:nvPr/>
            </p:nvSpPr>
            <p:spPr bwMode="auto">
              <a:xfrm>
                <a:off x="128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4" name="Line 1038"/>
              <p:cNvSpPr>
                <a:spLocks noChangeShapeType="1"/>
              </p:cNvSpPr>
              <p:nvPr/>
            </p:nvSpPr>
            <p:spPr bwMode="auto">
              <a:xfrm>
                <a:off x="129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5" name="Line 1039"/>
              <p:cNvSpPr>
                <a:spLocks noChangeShapeType="1"/>
              </p:cNvSpPr>
              <p:nvPr/>
            </p:nvSpPr>
            <p:spPr bwMode="auto">
              <a:xfrm>
                <a:off x="132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6" name="Line 1040"/>
              <p:cNvSpPr>
                <a:spLocks noChangeShapeType="1"/>
              </p:cNvSpPr>
              <p:nvPr/>
            </p:nvSpPr>
            <p:spPr bwMode="auto">
              <a:xfrm>
                <a:off x="133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7" name="Line 1041"/>
              <p:cNvSpPr>
                <a:spLocks noChangeShapeType="1"/>
              </p:cNvSpPr>
              <p:nvPr/>
            </p:nvSpPr>
            <p:spPr bwMode="auto">
              <a:xfrm>
                <a:off x="135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8" name="Line 1042"/>
              <p:cNvSpPr>
                <a:spLocks noChangeShapeType="1"/>
              </p:cNvSpPr>
              <p:nvPr/>
            </p:nvSpPr>
            <p:spPr bwMode="auto">
              <a:xfrm>
                <a:off x="136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9" name="Line 1043"/>
              <p:cNvSpPr>
                <a:spLocks noChangeShapeType="1"/>
              </p:cNvSpPr>
              <p:nvPr/>
            </p:nvSpPr>
            <p:spPr bwMode="auto">
              <a:xfrm>
                <a:off x="140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0" name="Line 1044"/>
              <p:cNvSpPr>
                <a:spLocks noChangeShapeType="1"/>
              </p:cNvSpPr>
              <p:nvPr/>
            </p:nvSpPr>
            <p:spPr bwMode="auto">
              <a:xfrm>
                <a:off x="141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1" name="Line 1045"/>
              <p:cNvSpPr>
                <a:spLocks noChangeShapeType="1"/>
              </p:cNvSpPr>
              <p:nvPr/>
            </p:nvSpPr>
            <p:spPr bwMode="auto">
              <a:xfrm>
                <a:off x="142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2" name="Line 1046"/>
              <p:cNvSpPr>
                <a:spLocks noChangeShapeType="1"/>
              </p:cNvSpPr>
              <p:nvPr/>
            </p:nvSpPr>
            <p:spPr bwMode="auto">
              <a:xfrm>
                <a:off x="144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3" name="Line 1047"/>
              <p:cNvSpPr>
                <a:spLocks noChangeShapeType="1"/>
              </p:cNvSpPr>
              <p:nvPr/>
            </p:nvSpPr>
            <p:spPr bwMode="auto">
              <a:xfrm>
                <a:off x="147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4" name="Line 1048"/>
              <p:cNvSpPr>
                <a:spLocks noChangeShapeType="1"/>
              </p:cNvSpPr>
              <p:nvPr/>
            </p:nvSpPr>
            <p:spPr bwMode="auto">
              <a:xfrm>
                <a:off x="148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5" name="Line 1049"/>
              <p:cNvSpPr>
                <a:spLocks noChangeShapeType="1"/>
              </p:cNvSpPr>
              <p:nvPr/>
            </p:nvSpPr>
            <p:spPr bwMode="auto">
              <a:xfrm>
                <a:off x="150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6" name="Line 1050"/>
              <p:cNvSpPr>
                <a:spLocks noChangeShapeType="1"/>
              </p:cNvSpPr>
              <p:nvPr/>
            </p:nvSpPr>
            <p:spPr bwMode="auto">
              <a:xfrm>
                <a:off x="151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7" name="Line 1051"/>
              <p:cNvSpPr>
                <a:spLocks noChangeShapeType="1"/>
              </p:cNvSpPr>
              <p:nvPr/>
            </p:nvSpPr>
            <p:spPr bwMode="auto">
              <a:xfrm>
                <a:off x="154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8" name="Line 1052"/>
              <p:cNvSpPr>
                <a:spLocks noChangeShapeType="1"/>
              </p:cNvSpPr>
              <p:nvPr/>
            </p:nvSpPr>
            <p:spPr bwMode="auto">
              <a:xfrm>
                <a:off x="156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9" name="Line 1053"/>
              <p:cNvSpPr>
                <a:spLocks noChangeShapeType="1"/>
              </p:cNvSpPr>
              <p:nvPr/>
            </p:nvSpPr>
            <p:spPr bwMode="auto">
              <a:xfrm>
                <a:off x="157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0" name="Line 1054"/>
              <p:cNvSpPr>
                <a:spLocks noChangeShapeType="1"/>
              </p:cNvSpPr>
              <p:nvPr/>
            </p:nvSpPr>
            <p:spPr bwMode="auto">
              <a:xfrm>
                <a:off x="159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1" name="Line 1055"/>
              <p:cNvSpPr>
                <a:spLocks noChangeShapeType="1"/>
              </p:cNvSpPr>
              <p:nvPr/>
            </p:nvSpPr>
            <p:spPr bwMode="auto">
              <a:xfrm>
                <a:off x="162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2" name="Line 1056"/>
              <p:cNvSpPr>
                <a:spLocks noChangeShapeType="1"/>
              </p:cNvSpPr>
              <p:nvPr/>
            </p:nvSpPr>
            <p:spPr bwMode="auto">
              <a:xfrm>
                <a:off x="163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3" name="Line 1057"/>
              <p:cNvSpPr>
                <a:spLocks noChangeShapeType="1"/>
              </p:cNvSpPr>
              <p:nvPr/>
            </p:nvSpPr>
            <p:spPr bwMode="auto">
              <a:xfrm>
                <a:off x="165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4" name="Line 1058"/>
              <p:cNvSpPr>
                <a:spLocks noChangeShapeType="1"/>
              </p:cNvSpPr>
              <p:nvPr/>
            </p:nvSpPr>
            <p:spPr bwMode="auto">
              <a:xfrm>
                <a:off x="166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5" name="Line 1059"/>
              <p:cNvSpPr>
                <a:spLocks noChangeShapeType="1"/>
              </p:cNvSpPr>
              <p:nvPr/>
            </p:nvSpPr>
            <p:spPr bwMode="auto">
              <a:xfrm>
                <a:off x="169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6" name="Line 1060"/>
              <p:cNvSpPr>
                <a:spLocks noChangeShapeType="1"/>
              </p:cNvSpPr>
              <p:nvPr/>
            </p:nvSpPr>
            <p:spPr bwMode="auto">
              <a:xfrm>
                <a:off x="171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7" name="Line 1061"/>
              <p:cNvSpPr>
                <a:spLocks noChangeShapeType="1"/>
              </p:cNvSpPr>
              <p:nvPr/>
            </p:nvSpPr>
            <p:spPr bwMode="auto">
              <a:xfrm>
                <a:off x="172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8" name="Line 1062"/>
              <p:cNvSpPr>
                <a:spLocks noChangeShapeType="1"/>
              </p:cNvSpPr>
              <p:nvPr/>
            </p:nvSpPr>
            <p:spPr bwMode="auto">
              <a:xfrm>
                <a:off x="174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9" name="Line 1063"/>
              <p:cNvSpPr>
                <a:spLocks noChangeShapeType="1"/>
              </p:cNvSpPr>
              <p:nvPr/>
            </p:nvSpPr>
            <p:spPr bwMode="auto">
              <a:xfrm>
                <a:off x="177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0" name="Line 1064"/>
              <p:cNvSpPr>
                <a:spLocks noChangeShapeType="1"/>
              </p:cNvSpPr>
              <p:nvPr/>
            </p:nvSpPr>
            <p:spPr bwMode="auto">
              <a:xfrm>
                <a:off x="178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1" name="Line 1065"/>
              <p:cNvSpPr>
                <a:spLocks noChangeShapeType="1"/>
              </p:cNvSpPr>
              <p:nvPr/>
            </p:nvSpPr>
            <p:spPr bwMode="auto">
              <a:xfrm>
                <a:off x="180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2" name="Line 1066"/>
              <p:cNvSpPr>
                <a:spLocks noChangeShapeType="1"/>
              </p:cNvSpPr>
              <p:nvPr/>
            </p:nvSpPr>
            <p:spPr bwMode="auto">
              <a:xfrm>
                <a:off x="181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3" name="Line 1067"/>
              <p:cNvSpPr>
                <a:spLocks noChangeShapeType="1"/>
              </p:cNvSpPr>
              <p:nvPr/>
            </p:nvSpPr>
            <p:spPr bwMode="auto">
              <a:xfrm>
                <a:off x="184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4" name="Line 1068"/>
              <p:cNvSpPr>
                <a:spLocks noChangeShapeType="1"/>
              </p:cNvSpPr>
              <p:nvPr/>
            </p:nvSpPr>
            <p:spPr bwMode="auto">
              <a:xfrm>
                <a:off x="186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5" name="Line 1069"/>
              <p:cNvSpPr>
                <a:spLocks noChangeShapeType="1"/>
              </p:cNvSpPr>
              <p:nvPr/>
            </p:nvSpPr>
            <p:spPr bwMode="auto">
              <a:xfrm>
                <a:off x="187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6" name="Line 1070"/>
              <p:cNvSpPr>
                <a:spLocks noChangeShapeType="1"/>
              </p:cNvSpPr>
              <p:nvPr/>
            </p:nvSpPr>
            <p:spPr bwMode="auto">
              <a:xfrm>
                <a:off x="189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7" name="Line 1071"/>
              <p:cNvSpPr>
                <a:spLocks noChangeShapeType="1"/>
              </p:cNvSpPr>
              <p:nvPr/>
            </p:nvSpPr>
            <p:spPr bwMode="auto">
              <a:xfrm>
                <a:off x="192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8" name="Line 1072"/>
              <p:cNvSpPr>
                <a:spLocks noChangeShapeType="1"/>
              </p:cNvSpPr>
              <p:nvPr/>
            </p:nvSpPr>
            <p:spPr bwMode="auto">
              <a:xfrm>
                <a:off x="193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9" name="Line 1073"/>
              <p:cNvSpPr>
                <a:spLocks noChangeShapeType="1"/>
              </p:cNvSpPr>
              <p:nvPr/>
            </p:nvSpPr>
            <p:spPr bwMode="auto">
              <a:xfrm>
                <a:off x="195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0" name="Line 1074"/>
              <p:cNvSpPr>
                <a:spLocks noChangeShapeType="1"/>
              </p:cNvSpPr>
              <p:nvPr/>
            </p:nvSpPr>
            <p:spPr bwMode="auto">
              <a:xfrm>
                <a:off x="196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1" name="Line 1075"/>
              <p:cNvSpPr>
                <a:spLocks noChangeShapeType="1"/>
              </p:cNvSpPr>
              <p:nvPr/>
            </p:nvSpPr>
            <p:spPr bwMode="auto">
              <a:xfrm>
                <a:off x="199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2" name="Line 1076"/>
              <p:cNvSpPr>
                <a:spLocks noChangeShapeType="1"/>
              </p:cNvSpPr>
              <p:nvPr/>
            </p:nvSpPr>
            <p:spPr bwMode="auto">
              <a:xfrm>
                <a:off x="201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3" name="Line 1077"/>
              <p:cNvSpPr>
                <a:spLocks noChangeShapeType="1"/>
              </p:cNvSpPr>
              <p:nvPr/>
            </p:nvSpPr>
            <p:spPr bwMode="auto">
              <a:xfrm>
                <a:off x="202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4" name="Line 1078"/>
              <p:cNvSpPr>
                <a:spLocks noChangeShapeType="1"/>
              </p:cNvSpPr>
              <p:nvPr/>
            </p:nvSpPr>
            <p:spPr bwMode="auto">
              <a:xfrm>
                <a:off x="204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5" name="Line 1079"/>
              <p:cNvSpPr>
                <a:spLocks noChangeShapeType="1"/>
              </p:cNvSpPr>
              <p:nvPr/>
            </p:nvSpPr>
            <p:spPr bwMode="auto">
              <a:xfrm>
                <a:off x="207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6" name="Line 1080"/>
              <p:cNvSpPr>
                <a:spLocks noChangeShapeType="1"/>
              </p:cNvSpPr>
              <p:nvPr/>
            </p:nvSpPr>
            <p:spPr bwMode="auto">
              <a:xfrm>
                <a:off x="208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7" name="Line 1081"/>
              <p:cNvSpPr>
                <a:spLocks noChangeShapeType="1"/>
              </p:cNvSpPr>
              <p:nvPr/>
            </p:nvSpPr>
            <p:spPr bwMode="auto">
              <a:xfrm>
                <a:off x="210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8" name="Line 1082"/>
              <p:cNvSpPr>
                <a:spLocks noChangeShapeType="1"/>
              </p:cNvSpPr>
              <p:nvPr/>
            </p:nvSpPr>
            <p:spPr bwMode="auto">
              <a:xfrm>
                <a:off x="211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9" name="Line 1083"/>
              <p:cNvSpPr>
                <a:spLocks noChangeShapeType="1"/>
              </p:cNvSpPr>
              <p:nvPr/>
            </p:nvSpPr>
            <p:spPr bwMode="auto">
              <a:xfrm>
                <a:off x="214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0" name="Line 1084"/>
              <p:cNvSpPr>
                <a:spLocks noChangeShapeType="1"/>
              </p:cNvSpPr>
              <p:nvPr/>
            </p:nvSpPr>
            <p:spPr bwMode="auto">
              <a:xfrm>
                <a:off x="216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1" name="Line 1085"/>
              <p:cNvSpPr>
                <a:spLocks noChangeShapeType="1"/>
              </p:cNvSpPr>
              <p:nvPr/>
            </p:nvSpPr>
            <p:spPr bwMode="auto">
              <a:xfrm>
                <a:off x="217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2" name="Line 1086"/>
              <p:cNvSpPr>
                <a:spLocks noChangeShapeType="1"/>
              </p:cNvSpPr>
              <p:nvPr/>
            </p:nvSpPr>
            <p:spPr bwMode="auto">
              <a:xfrm>
                <a:off x="219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3" name="Line 1087"/>
              <p:cNvSpPr>
                <a:spLocks noChangeShapeType="1"/>
              </p:cNvSpPr>
              <p:nvPr/>
            </p:nvSpPr>
            <p:spPr bwMode="auto">
              <a:xfrm>
                <a:off x="222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4" name="Line 1088"/>
              <p:cNvSpPr>
                <a:spLocks noChangeShapeType="1"/>
              </p:cNvSpPr>
              <p:nvPr/>
            </p:nvSpPr>
            <p:spPr bwMode="auto">
              <a:xfrm>
                <a:off x="223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5" name="Line 1089"/>
              <p:cNvSpPr>
                <a:spLocks noChangeShapeType="1"/>
              </p:cNvSpPr>
              <p:nvPr/>
            </p:nvSpPr>
            <p:spPr bwMode="auto">
              <a:xfrm>
                <a:off x="225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6" name="Line 1090"/>
              <p:cNvSpPr>
                <a:spLocks noChangeShapeType="1"/>
              </p:cNvSpPr>
              <p:nvPr/>
            </p:nvSpPr>
            <p:spPr bwMode="auto">
              <a:xfrm>
                <a:off x="226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7" name="Line 1091"/>
              <p:cNvSpPr>
                <a:spLocks noChangeShapeType="1"/>
              </p:cNvSpPr>
              <p:nvPr/>
            </p:nvSpPr>
            <p:spPr bwMode="auto">
              <a:xfrm>
                <a:off x="229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8" name="Line 1092"/>
              <p:cNvSpPr>
                <a:spLocks noChangeShapeType="1"/>
              </p:cNvSpPr>
              <p:nvPr/>
            </p:nvSpPr>
            <p:spPr bwMode="auto">
              <a:xfrm>
                <a:off x="230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9" name="Line 1093"/>
              <p:cNvSpPr>
                <a:spLocks noChangeShapeType="1"/>
              </p:cNvSpPr>
              <p:nvPr/>
            </p:nvSpPr>
            <p:spPr bwMode="auto">
              <a:xfrm>
                <a:off x="232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0" name="Line 1094"/>
              <p:cNvSpPr>
                <a:spLocks noChangeShapeType="1"/>
              </p:cNvSpPr>
              <p:nvPr/>
            </p:nvSpPr>
            <p:spPr bwMode="auto">
              <a:xfrm>
                <a:off x="234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1" name="Line 1095"/>
              <p:cNvSpPr>
                <a:spLocks noChangeShapeType="1"/>
              </p:cNvSpPr>
              <p:nvPr/>
            </p:nvSpPr>
            <p:spPr bwMode="auto">
              <a:xfrm>
                <a:off x="237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2" name="Line 1096"/>
              <p:cNvSpPr>
                <a:spLocks noChangeShapeType="1"/>
              </p:cNvSpPr>
              <p:nvPr/>
            </p:nvSpPr>
            <p:spPr bwMode="auto">
              <a:xfrm>
                <a:off x="238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3" name="Line 1097"/>
              <p:cNvSpPr>
                <a:spLocks noChangeShapeType="1"/>
              </p:cNvSpPr>
              <p:nvPr/>
            </p:nvSpPr>
            <p:spPr bwMode="auto">
              <a:xfrm>
                <a:off x="239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4" name="Line 1098"/>
              <p:cNvSpPr>
                <a:spLocks noChangeShapeType="1"/>
              </p:cNvSpPr>
              <p:nvPr/>
            </p:nvSpPr>
            <p:spPr bwMode="auto">
              <a:xfrm>
                <a:off x="241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5" name="Line 1099"/>
              <p:cNvSpPr>
                <a:spLocks noChangeShapeType="1"/>
              </p:cNvSpPr>
              <p:nvPr/>
            </p:nvSpPr>
            <p:spPr bwMode="auto">
              <a:xfrm>
                <a:off x="244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6" name="Line 1100"/>
              <p:cNvSpPr>
                <a:spLocks noChangeShapeType="1"/>
              </p:cNvSpPr>
              <p:nvPr/>
            </p:nvSpPr>
            <p:spPr bwMode="auto">
              <a:xfrm>
                <a:off x="245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7" name="Line 1101"/>
              <p:cNvSpPr>
                <a:spLocks noChangeShapeType="1"/>
              </p:cNvSpPr>
              <p:nvPr/>
            </p:nvSpPr>
            <p:spPr bwMode="auto">
              <a:xfrm>
                <a:off x="247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8" name="Line 1102"/>
              <p:cNvSpPr>
                <a:spLocks noChangeShapeType="1"/>
              </p:cNvSpPr>
              <p:nvPr/>
            </p:nvSpPr>
            <p:spPr bwMode="auto">
              <a:xfrm>
                <a:off x="249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9" name="Line 1103"/>
              <p:cNvSpPr>
                <a:spLocks noChangeShapeType="1"/>
              </p:cNvSpPr>
              <p:nvPr/>
            </p:nvSpPr>
            <p:spPr bwMode="auto">
              <a:xfrm>
                <a:off x="252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0" name="Line 1104"/>
              <p:cNvSpPr>
                <a:spLocks noChangeShapeType="1"/>
              </p:cNvSpPr>
              <p:nvPr/>
            </p:nvSpPr>
            <p:spPr bwMode="auto">
              <a:xfrm>
                <a:off x="253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1" name="Line 1105"/>
              <p:cNvSpPr>
                <a:spLocks noChangeShapeType="1"/>
              </p:cNvSpPr>
              <p:nvPr/>
            </p:nvSpPr>
            <p:spPr bwMode="auto">
              <a:xfrm>
                <a:off x="254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2" name="Line 1106"/>
              <p:cNvSpPr>
                <a:spLocks noChangeShapeType="1"/>
              </p:cNvSpPr>
              <p:nvPr/>
            </p:nvSpPr>
            <p:spPr bwMode="auto">
              <a:xfrm>
                <a:off x="256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3" name="Line 1107"/>
              <p:cNvSpPr>
                <a:spLocks noChangeShapeType="1"/>
              </p:cNvSpPr>
              <p:nvPr/>
            </p:nvSpPr>
            <p:spPr bwMode="auto">
              <a:xfrm>
                <a:off x="259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4" name="Line 1108"/>
              <p:cNvSpPr>
                <a:spLocks noChangeShapeType="1"/>
              </p:cNvSpPr>
              <p:nvPr/>
            </p:nvSpPr>
            <p:spPr bwMode="auto">
              <a:xfrm>
                <a:off x="260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5" name="Line 1109"/>
              <p:cNvSpPr>
                <a:spLocks noChangeShapeType="1"/>
              </p:cNvSpPr>
              <p:nvPr/>
            </p:nvSpPr>
            <p:spPr bwMode="auto">
              <a:xfrm>
                <a:off x="262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6" name="Line 1110"/>
              <p:cNvSpPr>
                <a:spLocks noChangeShapeType="1"/>
              </p:cNvSpPr>
              <p:nvPr/>
            </p:nvSpPr>
            <p:spPr bwMode="auto">
              <a:xfrm>
                <a:off x="264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7" name="Line 1111"/>
              <p:cNvSpPr>
                <a:spLocks noChangeShapeType="1"/>
              </p:cNvSpPr>
              <p:nvPr/>
            </p:nvSpPr>
            <p:spPr bwMode="auto">
              <a:xfrm>
                <a:off x="266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8" name="Line 1112"/>
              <p:cNvSpPr>
                <a:spLocks noChangeShapeType="1"/>
              </p:cNvSpPr>
              <p:nvPr/>
            </p:nvSpPr>
            <p:spPr bwMode="auto">
              <a:xfrm>
                <a:off x="268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9" name="Line 1113"/>
              <p:cNvSpPr>
                <a:spLocks noChangeShapeType="1"/>
              </p:cNvSpPr>
              <p:nvPr/>
            </p:nvSpPr>
            <p:spPr bwMode="auto">
              <a:xfrm>
                <a:off x="269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0" name="Line 1114"/>
              <p:cNvSpPr>
                <a:spLocks noChangeShapeType="1"/>
              </p:cNvSpPr>
              <p:nvPr/>
            </p:nvSpPr>
            <p:spPr bwMode="auto">
              <a:xfrm>
                <a:off x="271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1" name="Line 1115"/>
              <p:cNvSpPr>
                <a:spLocks noChangeShapeType="1"/>
              </p:cNvSpPr>
              <p:nvPr/>
            </p:nvSpPr>
            <p:spPr bwMode="auto">
              <a:xfrm>
                <a:off x="274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2" name="Line 1116"/>
              <p:cNvSpPr>
                <a:spLocks noChangeShapeType="1"/>
              </p:cNvSpPr>
              <p:nvPr/>
            </p:nvSpPr>
            <p:spPr bwMode="auto">
              <a:xfrm>
                <a:off x="275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3" name="Line 1117"/>
              <p:cNvSpPr>
                <a:spLocks noChangeShapeType="1"/>
              </p:cNvSpPr>
              <p:nvPr/>
            </p:nvSpPr>
            <p:spPr bwMode="auto">
              <a:xfrm>
                <a:off x="277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4" name="Line 1118"/>
              <p:cNvSpPr>
                <a:spLocks noChangeShapeType="1"/>
              </p:cNvSpPr>
              <p:nvPr/>
            </p:nvSpPr>
            <p:spPr bwMode="auto">
              <a:xfrm>
                <a:off x="278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5" name="Line 1119"/>
              <p:cNvSpPr>
                <a:spLocks noChangeShapeType="1"/>
              </p:cNvSpPr>
              <p:nvPr/>
            </p:nvSpPr>
            <p:spPr bwMode="auto">
              <a:xfrm>
                <a:off x="281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6" name="Line 1120"/>
              <p:cNvSpPr>
                <a:spLocks noChangeShapeType="1"/>
              </p:cNvSpPr>
              <p:nvPr/>
            </p:nvSpPr>
            <p:spPr bwMode="auto">
              <a:xfrm>
                <a:off x="283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7" name="Line 1121"/>
              <p:cNvSpPr>
                <a:spLocks noChangeShapeType="1"/>
              </p:cNvSpPr>
              <p:nvPr/>
            </p:nvSpPr>
            <p:spPr bwMode="auto">
              <a:xfrm>
                <a:off x="284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8" name="Line 1122"/>
              <p:cNvSpPr>
                <a:spLocks noChangeShapeType="1"/>
              </p:cNvSpPr>
              <p:nvPr/>
            </p:nvSpPr>
            <p:spPr bwMode="auto">
              <a:xfrm>
                <a:off x="286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9" name="Line 1123"/>
              <p:cNvSpPr>
                <a:spLocks noChangeShapeType="1"/>
              </p:cNvSpPr>
              <p:nvPr/>
            </p:nvSpPr>
            <p:spPr bwMode="auto">
              <a:xfrm>
                <a:off x="289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0" name="Line 1124"/>
              <p:cNvSpPr>
                <a:spLocks noChangeShapeType="1"/>
              </p:cNvSpPr>
              <p:nvPr/>
            </p:nvSpPr>
            <p:spPr bwMode="auto">
              <a:xfrm>
                <a:off x="290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1" name="Line 1125"/>
              <p:cNvSpPr>
                <a:spLocks noChangeShapeType="1"/>
              </p:cNvSpPr>
              <p:nvPr/>
            </p:nvSpPr>
            <p:spPr bwMode="auto">
              <a:xfrm>
                <a:off x="292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2" name="Line 1126"/>
              <p:cNvSpPr>
                <a:spLocks noChangeShapeType="1"/>
              </p:cNvSpPr>
              <p:nvPr/>
            </p:nvSpPr>
            <p:spPr bwMode="auto">
              <a:xfrm>
                <a:off x="293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3" name="Line 1127"/>
              <p:cNvSpPr>
                <a:spLocks noChangeShapeType="1"/>
              </p:cNvSpPr>
              <p:nvPr/>
            </p:nvSpPr>
            <p:spPr bwMode="auto">
              <a:xfrm>
                <a:off x="296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87" name="Group 1329"/>
            <p:cNvGrpSpPr>
              <a:grpSpLocks/>
            </p:cNvGrpSpPr>
            <p:nvPr/>
          </p:nvGrpSpPr>
          <p:grpSpPr bwMode="auto">
            <a:xfrm>
              <a:off x="124" y="282"/>
              <a:ext cx="4241" cy="2460"/>
              <a:chOff x="124" y="282"/>
              <a:chExt cx="4241" cy="2460"/>
            </a:xfrm>
          </p:grpSpPr>
          <p:sp>
            <p:nvSpPr>
              <p:cNvPr id="1974" name="Line 1129"/>
              <p:cNvSpPr>
                <a:spLocks noChangeShapeType="1"/>
              </p:cNvSpPr>
              <p:nvPr/>
            </p:nvSpPr>
            <p:spPr bwMode="auto">
              <a:xfrm>
                <a:off x="298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5" name="Line 1130"/>
              <p:cNvSpPr>
                <a:spLocks noChangeShapeType="1"/>
              </p:cNvSpPr>
              <p:nvPr/>
            </p:nvSpPr>
            <p:spPr bwMode="auto">
              <a:xfrm>
                <a:off x="299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6" name="Line 1131"/>
              <p:cNvSpPr>
                <a:spLocks noChangeShapeType="1"/>
              </p:cNvSpPr>
              <p:nvPr/>
            </p:nvSpPr>
            <p:spPr bwMode="auto">
              <a:xfrm>
                <a:off x="301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7" name="Line 1132"/>
              <p:cNvSpPr>
                <a:spLocks noChangeShapeType="1"/>
              </p:cNvSpPr>
              <p:nvPr/>
            </p:nvSpPr>
            <p:spPr bwMode="auto">
              <a:xfrm>
                <a:off x="304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8" name="Line 1133"/>
              <p:cNvSpPr>
                <a:spLocks noChangeShapeType="1"/>
              </p:cNvSpPr>
              <p:nvPr/>
            </p:nvSpPr>
            <p:spPr bwMode="auto">
              <a:xfrm>
                <a:off x="305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9" name="Line 1134"/>
              <p:cNvSpPr>
                <a:spLocks noChangeShapeType="1"/>
              </p:cNvSpPr>
              <p:nvPr/>
            </p:nvSpPr>
            <p:spPr bwMode="auto">
              <a:xfrm>
                <a:off x="307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0" name="Line 1135"/>
              <p:cNvSpPr>
                <a:spLocks noChangeShapeType="1"/>
              </p:cNvSpPr>
              <p:nvPr/>
            </p:nvSpPr>
            <p:spPr bwMode="auto">
              <a:xfrm>
                <a:off x="308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1" name="Line 1136"/>
              <p:cNvSpPr>
                <a:spLocks noChangeShapeType="1"/>
              </p:cNvSpPr>
              <p:nvPr/>
            </p:nvSpPr>
            <p:spPr bwMode="auto">
              <a:xfrm>
                <a:off x="311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2" name="Line 1137"/>
              <p:cNvSpPr>
                <a:spLocks noChangeShapeType="1"/>
              </p:cNvSpPr>
              <p:nvPr/>
            </p:nvSpPr>
            <p:spPr bwMode="auto">
              <a:xfrm>
                <a:off x="313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3" name="Line 1138"/>
              <p:cNvSpPr>
                <a:spLocks noChangeShapeType="1"/>
              </p:cNvSpPr>
              <p:nvPr/>
            </p:nvSpPr>
            <p:spPr bwMode="auto">
              <a:xfrm>
                <a:off x="314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4" name="Line 1139"/>
              <p:cNvSpPr>
                <a:spLocks noChangeShapeType="1"/>
              </p:cNvSpPr>
              <p:nvPr/>
            </p:nvSpPr>
            <p:spPr bwMode="auto">
              <a:xfrm>
                <a:off x="316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5" name="Line 1140"/>
              <p:cNvSpPr>
                <a:spLocks noChangeShapeType="1"/>
              </p:cNvSpPr>
              <p:nvPr/>
            </p:nvSpPr>
            <p:spPr bwMode="auto">
              <a:xfrm>
                <a:off x="319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6" name="Line 1141"/>
              <p:cNvSpPr>
                <a:spLocks noChangeShapeType="1"/>
              </p:cNvSpPr>
              <p:nvPr/>
            </p:nvSpPr>
            <p:spPr bwMode="auto">
              <a:xfrm>
                <a:off x="320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7" name="Line 1142"/>
              <p:cNvSpPr>
                <a:spLocks noChangeShapeType="1"/>
              </p:cNvSpPr>
              <p:nvPr/>
            </p:nvSpPr>
            <p:spPr bwMode="auto">
              <a:xfrm>
                <a:off x="322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8" name="Line 1143"/>
              <p:cNvSpPr>
                <a:spLocks noChangeShapeType="1"/>
              </p:cNvSpPr>
              <p:nvPr/>
            </p:nvSpPr>
            <p:spPr bwMode="auto">
              <a:xfrm>
                <a:off x="323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9" name="Line 1144"/>
              <p:cNvSpPr>
                <a:spLocks noChangeShapeType="1"/>
              </p:cNvSpPr>
              <p:nvPr/>
            </p:nvSpPr>
            <p:spPr bwMode="auto">
              <a:xfrm>
                <a:off x="326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0" name="Line 1145"/>
              <p:cNvSpPr>
                <a:spLocks noChangeShapeType="1"/>
              </p:cNvSpPr>
              <p:nvPr/>
            </p:nvSpPr>
            <p:spPr bwMode="auto">
              <a:xfrm>
                <a:off x="328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1" name="Line 1146"/>
              <p:cNvSpPr>
                <a:spLocks noChangeShapeType="1"/>
              </p:cNvSpPr>
              <p:nvPr/>
            </p:nvSpPr>
            <p:spPr bwMode="auto">
              <a:xfrm>
                <a:off x="329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2" name="Line 1147"/>
              <p:cNvSpPr>
                <a:spLocks noChangeShapeType="1"/>
              </p:cNvSpPr>
              <p:nvPr/>
            </p:nvSpPr>
            <p:spPr bwMode="auto">
              <a:xfrm>
                <a:off x="331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3" name="Line 1148"/>
              <p:cNvSpPr>
                <a:spLocks noChangeShapeType="1"/>
              </p:cNvSpPr>
              <p:nvPr/>
            </p:nvSpPr>
            <p:spPr bwMode="auto">
              <a:xfrm>
                <a:off x="334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4" name="Line 1149"/>
              <p:cNvSpPr>
                <a:spLocks noChangeShapeType="1"/>
              </p:cNvSpPr>
              <p:nvPr/>
            </p:nvSpPr>
            <p:spPr bwMode="auto">
              <a:xfrm>
                <a:off x="335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5" name="Line 1150"/>
              <p:cNvSpPr>
                <a:spLocks noChangeShapeType="1"/>
              </p:cNvSpPr>
              <p:nvPr/>
            </p:nvSpPr>
            <p:spPr bwMode="auto">
              <a:xfrm>
                <a:off x="337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6" name="Line 1151"/>
              <p:cNvSpPr>
                <a:spLocks noChangeShapeType="1"/>
              </p:cNvSpPr>
              <p:nvPr/>
            </p:nvSpPr>
            <p:spPr bwMode="auto">
              <a:xfrm>
                <a:off x="338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7" name="Line 1152"/>
              <p:cNvSpPr>
                <a:spLocks noChangeShapeType="1"/>
              </p:cNvSpPr>
              <p:nvPr/>
            </p:nvSpPr>
            <p:spPr bwMode="auto">
              <a:xfrm>
                <a:off x="341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8" name="Line 1153"/>
              <p:cNvSpPr>
                <a:spLocks noChangeShapeType="1"/>
              </p:cNvSpPr>
              <p:nvPr/>
            </p:nvSpPr>
            <p:spPr bwMode="auto">
              <a:xfrm>
                <a:off x="343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9" name="Line 1154"/>
              <p:cNvSpPr>
                <a:spLocks noChangeShapeType="1"/>
              </p:cNvSpPr>
              <p:nvPr/>
            </p:nvSpPr>
            <p:spPr bwMode="auto">
              <a:xfrm>
                <a:off x="344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0" name="Line 1155"/>
              <p:cNvSpPr>
                <a:spLocks noChangeShapeType="1"/>
              </p:cNvSpPr>
              <p:nvPr/>
            </p:nvSpPr>
            <p:spPr bwMode="auto">
              <a:xfrm>
                <a:off x="346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1" name="Line 1156"/>
              <p:cNvSpPr>
                <a:spLocks noChangeShapeType="1"/>
              </p:cNvSpPr>
              <p:nvPr/>
            </p:nvSpPr>
            <p:spPr bwMode="auto">
              <a:xfrm>
                <a:off x="349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2" name="Line 1157"/>
              <p:cNvSpPr>
                <a:spLocks noChangeShapeType="1"/>
              </p:cNvSpPr>
              <p:nvPr/>
            </p:nvSpPr>
            <p:spPr bwMode="auto">
              <a:xfrm>
                <a:off x="350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3" name="Line 1158"/>
              <p:cNvSpPr>
                <a:spLocks noChangeShapeType="1"/>
              </p:cNvSpPr>
              <p:nvPr/>
            </p:nvSpPr>
            <p:spPr bwMode="auto">
              <a:xfrm>
                <a:off x="351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4" name="Line 1159"/>
              <p:cNvSpPr>
                <a:spLocks noChangeShapeType="1"/>
              </p:cNvSpPr>
              <p:nvPr/>
            </p:nvSpPr>
            <p:spPr bwMode="auto">
              <a:xfrm>
                <a:off x="353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5" name="Line 1160"/>
              <p:cNvSpPr>
                <a:spLocks noChangeShapeType="1"/>
              </p:cNvSpPr>
              <p:nvPr/>
            </p:nvSpPr>
            <p:spPr bwMode="auto">
              <a:xfrm>
                <a:off x="356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6" name="Line 1161"/>
              <p:cNvSpPr>
                <a:spLocks noChangeShapeType="1"/>
              </p:cNvSpPr>
              <p:nvPr/>
            </p:nvSpPr>
            <p:spPr bwMode="auto">
              <a:xfrm>
                <a:off x="357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7" name="Line 1162"/>
              <p:cNvSpPr>
                <a:spLocks noChangeShapeType="1"/>
              </p:cNvSpPr>
              <p:nvPr/>
            </p:nvSpPr>
            <p:spPr bwMode="auto">
              <a:xfrm>
                <a:off x="359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8" name="Line 1163"/>
              <p:cNvSpPr>
                <a:spLocks noChangeShapeType="1"/>
              </p:cNvSpPr>
              <p:nvPr/>
            </p:nvSpPr>
            <p:spPr bwMode="auto">
              <a:xfrm>
                <a:off x="361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9" name="Line 1164"/>
              <p:cNvSpPr>
                <a:spLocks noChangeShapeType="1"/>
              </p:cNvSpPr>
              <p:nvPr/>
            </p:nvSpPr>
            <p:spPr bwMode="auto">
              <a:xfrm>
                <a:off x="363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0" name="Line 1165"/>
              <p:cNvSpPr>
                <a:spLocks noChangeShapeType="1"/>
              </p:cNvSpPr>
              <p:nvPr/>
            </p:nvSpPr>
            <p:spPr bwMode="auto">
              <a:xfrm>
                <a:off x="365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1" name="Line 1166"/>
              <p:cNvSpPr>
                <a:spLocks noChangeShapeType="1"/>
              </p:cNvSpPr>
              <p:nvPr/>
            </p:nvSpPr>
            <p:spPr bwMode="auto">
              <a:xfrm>
                <a:off x="366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2" name="Line 1167"/>
              <p:cNvSpPr>
                <a:spLocks noChangeShapeType="1"/>
              </p:cNvSpPr>
              <p:nvPr/>
            </p:nvSpPr>
            <p:spPr bwMode="auto">
              <a:xfrm>
                <a:off x="368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3" name="Line 1168"/>
              <p:cNvSpPr>
                <a:spLocks noChangeShapeType="1"/>
              </p:cNvSpPr>
              <p:nvPr/>
            </p:nvSpPr>
            <p:spPr bwMode="auto">
              <a:xfrm>
                <a:off x="371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4" name="Line 1169"/>
              <p:cNvSpPr>
                <a:spLocks noChangeShapeType="1"/>
              </p:cNvSpPr>
              <p:nvPr/>
            </p:nvSpPr>
            <p:spPr bwMode="auto">
              <a:xfrm>
                <a:off x="372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5" name="Line 1170"/>
              <p:cNvSpPr>
                <a:spLocks noChangeShapeType="1"/>
              </p:cNvSpPr>
              <p:nvPr/>
            </p:nvSpPr>
            <p:spPr bwMode="auto">
              <a:xfrm>
                <a:off x="374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6" name="Line 1171"/>
              <p:cNvSpPr>
                <a:spLocks noChangeShapeType="1"/>
              </p:cNvSpPr>
              <p:nvPr/>
            </p:nvSpPr>
            <p:spPr bwMode="auto">
              <a:xfrm>
                <a:off x="376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7" name="Line 1172"/>
              <p:cNvSpPr>
                <a:spLocks noChangeShapeType="1"/>
              </p:cNvSpPr>
              <p:nvPr/>
            </p:nvSpPr>
            <p:spPr bwMode="auto">
              <a:xfrm>
                <a:off x="378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8" name="Line 1173"/>
              <p:cNvSpPr>
                <a:spLocks noChangeShapeType="1"/>
              </p:cNvSpPr>
              <p:nvPr/>
            </p:nvSpPr>
            <p:spPr bwMode="auto">
              <a:xfrm>
                <a:off x="3804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9" name="Line 1174"/>
              <p:cNvSpPr>
                <a:spLocks noChangeShapeType="1"/>
              </p:cNvSpPr>
              <p:nvPr/>
            </p:nvSpPr>
            <p:spPr bwMode="auto">
              <a:xfrm>
                <a:off x="381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0" name="Line 1175"/>
              <p:cNvSpPr>
                <a:spLocks noChangeShapeType="1"/>
              </p:cNvSpPr>
              <p:nvPr/>
            </p:nvSpPr>
            <p:spPr bwMode="auto">
              <a:xfrm>
                <a:off x="383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1" name="Line 1176"/>
              <p:cNvSpPr>
                <a:spLocks noChangeShapeType="1"/>
              </p:cNvSpPr>
              <p:nvPr/>
            </p:nvSpPr>
            <p:spPr bwMode="auto">
              <a:xfrm>
                <a:off x="386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2" name="Line 1177"/>
              <p:cNvSpPr>
                <a:spLocks noChangeShapeType="1"/>
              </p:cNvSpPr>
              <p:nvPr/>
            </p:nvSpPr>
            <p:spPr bwMode="auto">
              <a:xfrm>
                <a:off x="387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3" name="Line 1178"/>
              <p:cNvSpPr>
                <a:spLocks noChangeShapeType="1"/>
              </p:cNvSpPr>
              <p:nvPr/>
            </p:nvSpPr>
            <p:spPr bwMode="auto">
              <a:xfrm>
                <a:off x="389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4" name="Line 1179"/>
              <p:cNvSpPr>
                <a:spLocks noChangeShapeType="1"/>
              </p:cNvSpPr>
              <p:nvPr/>
            </p:nvSpPr>
            <p:spPr bwMode="auto">
              <a:xfrm>
                <a:off x="390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5" name="Line 1180"/>
              <p:cNvSpPr>
                <a:spLocks noChangeShapeType="1"/>
              </p:cNvSpPr>
              <p:nvPr/>
            </p:nvSpPr>
            <p:spPr bwMode="auto">
              <a:xfrm>
                <a:off x="393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6" name="Line 1181"/>
              <p:cNvSpPr>
                <a:spLocks noChangeShapeType="1"/>
              </p:cNvSpPr>
              <p:nvPr/>
            </p:nvSpPr>
            <p:spPr bwMode="auto">
              <a:xfrm>
                <a:off x="395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7" name="Line 1182"/>
              <p:cNvSpPr>
                <a:spLocks noChangeShapeType="1"/>
              </p:cNvSpPr>
              <p:nvPr/>
            </p:nvSpPr>
            <p:spPr bwMode="auto">
              <a:xfrm>
                <a:off x="396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8" name="Line 1183"/>
              <p:cNvSpPr>
                <a:spLocks noChangeShapeType="1"/>
              </p:cNvSpPr>
              <p:nvPr/>
            </p:nvSpPr>
            <p:spPr bwMode="auto">
              <a:xfrm>
                <a:off x="398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9" name="Line 1184"/>
              <p:cNvSpPr>
                <a:spLocks noChangeShapeType="1"/>
              </p:cNvSpPr>
              <p:nvPr/>
            </p:nvSpPr>
            <p:spPr bwMode="auto">
              <a:xfrm>
                <a:off x="401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0" name="Line 1185"/>
              <p:cNvSpPr>
                <a:spLocks noChangeShapeType="1"/>
              </p:cNvSpPr>
              <p:nvPr/>
            </p:nvSpPr>
            <p:spPr bwMode="auto">
              <a:xfrm>
                <a:off x="402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1" name="Line 1186"/>
              <p:cNvSpPr>
                <a:spLocks noChangeShapeType="1"/>
              </p:cNvSpPr>
              <p:nvPr/>
            </p:nvSpPr>
            <p:spPr bwMode="auto">
              <a:xfrm>
                <a:off x="404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2" name="Line 1187"/>
              <p:cNvSpPr>
                <a:spLocks noChangeShapeType="1"/>
              </p:cNvSpPr>
              <p:nvPr/>
            </p:nvSpPr>
            <p:spPr bwMode="auto">
              <a:xfrm>
                <a:off x="4059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3" name="Line 1188"/>
              <p:cNvSpPr>
                <a:spLocks noChangeShapeType="1"/>
              </p:cNvSpPr>
              <p:nvPr/>
            </p:nvSpPr>
            <p:spPr bwMode="auto">
              <a:xfrm>
                <a:off x="408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4" name="Line 1189"/>
              <p:cNvSpPr>
                <a:spLocks noChangeShapeType="1"/>
              </p:cNvSpPr>
              <p:nvPr/>
            </p:nvSpPr>
            <p:spPr bwMode="auto">
              <a:xfrm>
                <a:off x="4103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5" name="Line 1190"/>
              <p:cNvSpPr>
                <a:spLocks noChangeShapeType="1"/>
              </p:cNvSpPr>
              <p:nvPr/>
            </p:nvSpPr>
            <p:spPr bwMode="auto">
              <a:xfrm>
                <a:off x="411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6" name="Line 1191"/>
              <p:cNvSpPr>
                <a:spLocks noChangeShapeType="1"/>
              </p:cNvSpPr>
              <p:nvPr/>
            </p:nvSpPr>
            <p:spPr bwMode="auto">
              <a:xfrm>
                <a:off x="413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7" name="Line 1192"/>
              <p:cNvSpPr>
                <a:spLocks noChangeShapeType="1"/>
              </p:cNvSpPr>
              <p:nvPr/>
            </p:nvSpPr>
            <p:spPr bwMode="auto">
              <a:xfrm>
                <a:off x="416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8" name="Line 1193"/>
              <p:cNvSpPr>
                <a:spLocks noChangeShapeType="1"/>
              </p:cNvSpPr>
              <p:nvPr/>
            </p:nvSpPr>
            <p:spPr bwMode="auto">
              <a:xfrm>
                <a:off x="4176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9" name="Line 1194"/>
              <p:cNvSpPr>
                <a:spLocks noChangeShapeType="1"/>
              </p:cNvSpPr>
              <p:nvPr/>
            </p:nvSpPr>
            <p:spPr bwMode="auto">
              <a:xfrm>
                <a:off x="419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0" name="Line 1195"/>
              <p:cNvSpPr>
                <a:spLocks noChangeShapeType="1"/>
              </p:cNvSpPr>
              <p:nvPr/>
            </p:nvSpPr>
            <p:spPr bwMode="auto">
              <a:xfrm>
                <a:off x="420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1" name="Line 1196"/>
              <p:cNvSpPr>
                <a:spLocks noChangeShapeType="1"/>
              </p:cNvSpPr>
              <p:nvPr/>
            </p:nvSpPr>
            <p:spPr bwMode="auto">
              <a:xfrm>
                <a:off x="4238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2" name="Line 1197"/>
              <p:cNvSpPr>
                <a:spLocks noChangeShapeType="1"/>
              </p:cNvSpPr>
              <p:nvPr/>
            </p:nvSpPr>
            <p:spPr bwMode="auto">
              <a:xfrm>
                <a:off x="4252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3" name="Line 1198"/>
              <p:cNvSpPr>
                <a:spLocks noChangeShapeType="1"/>
              </p:cNvSpPr>
              <p:nvPr/>
            </p:nvSpPr>
            <p:spPr bwMode="auto">
              <a:xfrm>
                <a:off x="4267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4" name="Line 1199"/>
              <p:cNvSpPr>
                <a:spLocks noChangeShapeType="1"/>
              </p:cNvSpPr>
              <p:nvPr/>
            </p:nvSpPr>
            <p:spPr bwMode="auto">
              <a:xfrm>
                <a:off x="428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5" name="Line 1200"/>
              <p:cNvSpPr>
                <a:spLocks noChangeShapeType="1"/>
              </p:cNvSpPr>
              <p:nvPr/>
            </p:nvSpPr>
            <p:spPr bwMode="auto">
              <a:xfrm>
                <a:off x="4311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6" name="Line 1201"/>
              <p:cNvSpPr>
                <a:spLocks noChangeShapeType="1"/>
              </p:cNvSpPr>
              <p:nvPr/>
            </p:nvSpPr>
            <p:spPr bwMode="auto">
              <a:xfrm>
                <a:off x="432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7" name="Line 1202"/>
              <p:cNvSpPr>
                <a:spLocks noChangeShapeType="1"/>
              </p:cNvSpPr>
              <p:nvPr/>
            </p:nvSpPr>
            <p:spPr bwMode="auto">
              <a:xfrm>
                <a:off x="4340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8" name="Line 1203"/>
              <p:cNvSpPr>
                <a:spLocks noChangeShapeType="1"/>
              </p:cNvSpPr>
              <p:nvPr/>
            </p:nvSpPr>
            <p:spPr bwMode="auto">
              <a:xfrm>
                <a:off x="4355" y="2537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9" name="Line 1204"/>
              <p:cNvSpPr>
                <a:spLocks noChangeShapeType="1"/>
              </p:cNvSpPr>
              <p:nvPr/>
            </p:nvSpPr>
            <p:spPr bwMode="auto">
              <a:xfrm>
                <a:off x="412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0" name="Rectangle 1205"/>
              <p:cNvSpPr>
                <a:spLocks noChangeArrowheads="1"/>
              </p:cNvSpPr>
              <p:nvPr/>
            </p:nvSpPr>
            <p:spPr bwMode="auto">
              <a:xfrm>
                <a:off x="361" y="2575"/>
                <a:ext cx="10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1" name="Line 1206"/>
              <p:cNvSpPr>
                <a:spLocks noChangeShapeType="1"/>
              </p:cNvSpPr>
              <p:nvPr/>
            </p:nvSpPr>
            <p:spPr bwMode="auto">
              <a:xfrm>
                <a:off x="711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2" name="Rectangle 1207"/>
              <p:cNvSpPr>
                <a:spLocks noChangeArrowheads="1"/>
              </p:cNvSpPr>
              <p:nvPr/>
            </p:nvSpPr>
            <p:spPr bwMode="auto">
              <a:xfrm>
                <a:off x="660" y="2575"/>
                <a:ext cx="10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3" name="Line 1208"/>
              <p:cNvSpPr>
                <a:spLocks noChangeShapeType="1"/>
              </p:cNvSpPr>
              <p:nvPr/>
            </p:nvSpPr>
            <p:spPr bwMode="auto">
              <a:xfrm>
                <a:off x="1010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4" name="Rectangle 1209"/>
              <p:cNvSpPr>
                <a:spLocks noChangeArrowheads="1"/>
              </p:cNvSpPr>
              <p:nvPr/>
            </p:nvSpPr>
            <p:spPr bwMode="auto">
              <a:xfrm>
                <a:off x="941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Line 1210"/>
              <p:cNvSpPr>
                <a:spLocks noChangeShapeType="1"/>
              </p:cNvSpPr>
              <p:nvPr/>
            </p:nvSpPr>
            <p:spPr bwMode="auto">
              <a:xfrm>
                <a:off x="1309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6" name="Rectangle 1211"/>
              <p:cNvSpPr>
                <a:spLocks noChangeArrowheads="1"/>
              </p:cNvSpPr>
              <p:nvPr/>
            </p:nvSpPr>
            <p:spPr bwMode="auto">
              <a:xfrm>
                <a:off x="1240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7" name="Line 1212"/>
              <p:cNvSpPr>
                <a:spLocks noChangeShapeType="1"/>
              </p:cNvSpPr>
              <p:nvPr/>
            </p:nvSpPr>
            <p:spPr bwMode="auto">
              <a:xfrm>
                <a:off x="1608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8" name="Rectangle 1213"/>
              <p:cNvSpPr>
                <a:spLocks noChangeArrowheads="1"/>
              </p:cNvSpPr>
              <p:nvPr/>
            </p:nvSpPr>
            <p:spPr bwMode="auto">
              <a:xfrm>
                <a:off x="1539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9" name="Line 1214"/>
              <p:cNvSpPr>
                <a:spLocks noChangeShapeType="1"/>
              </p:cNvSpPr>
              <p:nvPr/>
            </p:nvSpPr>
            <p:spPr bwMode="auto">
              <a:xfrm>
                <a:off x="1907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0" name="Rectangle 1215"/>
              <p:cNvSpPr>
                <a:spLocks noChangeArrowheads="1"/>
              </p:cNvSpPr>
              <p:nvPr/>
            </p:nvSpPr>
            <p:spPr bwMode="auto">
              <a:xfrm>
                <a:off x="1838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1" name="Line 1216"/>
              <p:cNvSpPr>
                <a:spLocks noChangeShapeType="1"/>
              </p:cNvSpPr>
              <p:nvPr/>
            </p:nvSpPr>
            <p:spPr bwMode="auto">
              <a:xfrm>
                <a:off x="2206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2" name="Rectangle 1217"/>
              <p:cNvSpPr>
                <a:spLocks noChangeArrowheads="1"/>
              </p:cNvSpPr>
              <p:nvPr/>
            </p:nvSpPr>
            <p:spPr bwMode="auto">
              <a:xfrm>
                <a:off x="2137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Line 1218"/>
              <p:cNvSpPr>
                <a:spLocks noChangeShapeType="1"/>
              </p:cNvSpPr>
              <p:nvPr/>
            </p:nvSpPr>
            <p:spPr bwMode="auto">
              <a:xfrm>
                <a:off x="2505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4" name="Rectangle 1219"/>
              <p:cNvSpPr>
                <a:spLocks noChangeArrowheads="1"/>
              </p:cNvSpPr>
              <p:nvPr/>
            </p:nvSpPr>
            <p:spPr bwMode="auto">
              <a:xfrm>
                <a:off x="2436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5" name="Line 1220"/>
              <p:cNvSpPr>
                <a:spLocks noChangeShapeType="1"/>
              </p:cNvSpPr>
              <p:nvPr/>
            </p:nvSpPr>
            <p:spPr bwMode="auto">
              <a:xfrm>
                <a:off x="2804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6" name="Rectangle 1221"/>
              <p:cNvSpPr>
                <a:spLocks noChangeArrowheads="1"/>
              </p:cNvSpPr>
              <p:nvPr/>
            </p:nvSpPr>
            <p:spPr bwMode="auto">
              <a:xfrm>
                <a:off x="2735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Line 1222"/>
              <p:cNvSpPr>
                <a:spLocks noChangeShapeType="1"/>
              </p:cNvSpPr>
              <p:nvPr/>
            </p:nvSpPr>
            <p:spPr bwMode="auto">
              <a:xfrm>
                <a:off x="3100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8" name="Rectangle 1223"/>
              <p:cNvSpPr>
                <a:spLocks noChangeArrowheads="1"/>
              </p:cNvSpPr>
              <p:nvPr/>
            </p:nvSpPr>
            <p:spPr bwMode="auto">
              <a:xfrm>
                <a:off x="3031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Line 1224"/>
              <p:cNvSpPr>
                <a:spLocks noChangeShapeType="1"/>
              </p:cNvSpPr>
              <p:nvPr/>
            </p:nvSpPr>
            <p:spPr bwMode="auto">
              <a:xfrm>
                <a:off x="3399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0" name="Rectangle 1225"/>
              <p:cNvSpPr>
                <a:spLocks noChangeArrowheads="1"/>
              </p:cNvSpPr>
              <p:nvPr/>
            </p:nvSpPr>
            <p:spPr bwMode="auto">
              <a:xfrm>
                <a:off x="3330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1" name="Line 1226"/>
              <p:cNvSpPr>
                <a:spLocks noChangeShapeType="1"/>
              </p:cNvSpPr>
              <p:nvPr/>
            </p:nvSpPr>
            <p:spPr bwMode="auto">
              <a:xfrm>
                <a:off x="3698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2" name="Rectangle 1227"/>
              <p:cNvSpPr>
                <a:spLocks noChangeArrowheads="1"/>
              </p:cNvSpPr>
              <p:nvPr/>
            </p:nvSpPr>
            <p:spPr bwMode="auto">
              <a:xfrm>
                <a:off x="3629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Line 1228"/>
              <p:cNvSpPr>
                <a:spLocks noChangeShapeType="1"/>
              </p:cNvSpPr>
              <p:nvPr/>
            </p:nvSpPr>
            <p:spPr bwMode="auto">
              <a:xfrm>
                <a:off x="3997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4" name="Rectangle 1229"/>
              <p:cNvSpPr>
                <a:spLocks noChangeArrowheads="1"/>
              </p:cNvSpPr>
              <p:nvPr/>
            </p:nvSpPr>
            <p:spPr bwMode="auto">
              <a:xfrm>
                <a:off x="3928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5" name="Line 1230"/>
              <p:cNvSpPr>
                <a:spLocks noChangeShapeType="1"/>
              </p:cNvSpPr>
              <p:nvPr/>
            </p:nvSpPr>
            <p:spPr bwMode="auto">
              <a:xfrm>
                <a:off x="4296" y="253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6" name="Rectangle 1231"/>
              <p:cNvSpPr>
                <a:spLocks noChangeArrowheads="1"/>
              </p:cNvSpPr>
              <p:nvPr/>
            </p:nvSpPr>
            <p:spPr bwMode="auto">
              <a:xfrm>
                <a:off x="4227" y="2575"/>
                <a:ext cx="13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7" name="Rectangle 1232"/>
              <p:cNvSpPr>
                <a:spLocks noChangeArrowheads="1"/>
              </p:cNvSpPr>
              <p:nvPr/>
            </p:nvSpPr>
            <p:spPr bwMode="auto">
              <a:xfrm>
                <a:off x="2251" y="2654"/>
                <a:ext cx="13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Line 1233"/>
              <p:cNvSpPr>
                <a:spLocks noChangeShapeType="1"/>
              </p:cNvSpPr>
              <p:nvPr/>
            </p:nvSpPr>
            <p:spPr bwMode="auto">
              <a:xfrm flipV="1">
                <a:off x="265" y="282"/>
                <a:ext cx="0" cy="22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9" name="Line 1234"/>
              <p:cNvSpPr>
                <a:spLocks noChangeShapeType="1"/>
              </p:cNvSpPr>
              <p:nvPr/>
            </p:nvSpPr>
            <p:spPr bwMode="auto">
              <a:xfrm flipH="1">
                <a:off x="239" y="251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0" name="Line 1235"/>
              <p:cNvSpPr>
                <a:spLocks noChangeShapeType="1"/>
              </p:cNvSpPr>
              <p:nvPr/>
            </p:nvSpPr>
            <p:spPr bwMode="auto">
              <a:xfrm flipH="1">
                <a:off x="239" y="249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1" name="Line 1236"/>
              <p:cNvSpPr>
                <a:spLocks noChangeShapeType="1"/>
              </p:cNvSpPr>
              <p:nvPr/>
            </p:nvSpPr>
            <p:spPr bwMode="auto">
              <a:xfrm flipH="1">
                <a:off x="239" y="246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2" name="Line 1237"/>
              <p:cNvSpPr>
                <a:spLocks noChangeShapeType="1"/>
              </p:cNvSpPr>
              <p:nvPr/>
            </p:nvSpPr>
            <p:spPr bwMode="auto">
              <a:xfrm flipH="1">
                <a:off x="239" y="244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3" name="Line 1238"/>
              <p:cNvSpPr>
                <a:spLocks noChangeShapeType="1"/>
              </p:cNvSpPr>
              <p:nvPr/>
            </p:nvSpPr>
            <p:spPr bwMode="auto">
              <a:xfrm flipH="1">
                <a:off x="239" y="239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4" name="Line 1239"/>
              <p:cNvSpPr>
                <a:spLocks noChangeShapeType="1"/>
              </p:cNvSpPr>
              <p:nvPr/>
            </p:nvSpPr>
            <p:spPr bwMode="auto">
              <a:xfrm flipH="1">
                <a:off x="239" y="237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5" name="Line 1240"/>
              <p:cNvSpPr>
                <a:spLocks noChangeShapeType="1"/>
              </p:cNvSpPr>
              <p:nvPr/>
            </p:nvSpPr>
            <p:spPr bwMode="auto">
              <a:xfrm flipH="1">
                <a:off x="239" y="235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6" name="Line 1241"/>
              <p:cNvSpPr>
                <a:spLocks noChangeShapeType="1"/>
              </p:cNvSpPr>
              <p:nvPr/>
            </p:nvSpPr>
            <p:spPr bwMode="auto">
              <a:xfrm flipH="1">
                <a:off x="239" y="233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7" name="Line 1242"/>
              <p:cNvSpPr>
                <a:spLocks noChangeShapeType="1"/>
              </p:cNvSpPr>
              <p:nvPr/>
            </p:nvSpPr>
            <p:spPr bwMode="auto">
              <a:xfrm flipH="1">
                <a:off x="239" y="228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8" name="Line 1243"/>
              <p:cNvSpPr>
                <a:spLocks noChangeShapeType="1"/>
              </p:cNvSpPr>
              <p:nvPr/>
            </p:nvSpPr>
            <p:spPr bwMode="auto">
              <a:xfrm flipH="1">
                <a:off x="239" y="226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9" name="Line 1244"/>
              <p:cNvSpPr>
                <a:spLocks noChangeShapeType="1"/>
              </p:cNvSpPr>
              <p:nvPr/>
            </p:nvSpPr>
            <p:spPr bwMode="auto">
              <a:xfrm flipH="1">
                <a:off x="239" y="224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0" name="Line 1245"/>
              <p:cNvSpPr>
                <a:spLocks noChangeShapeType="1"/>
              </p:cNvSpPr>
              <p:nvPr/>
            </p:nvSpPr>
            <p:spPr bwMode="auto">
              <a:xfrm flipH="1">
                <a:off x="239" y="222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1" name="Line 1246"/>
              <p:cNvSpPr>
                <a:spLocks noChangeShapeType="1"/>
              </p:cNvSpPr>
              <p:nvPr/>
            </p:nvSpPr>
            <p:spPr bwMode="auto">
              <a:xfrm flipH="1">
                <a:off x="239" y="217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2" name="Line 1247"/>
              <p:cNvSpPr>
                <a:spLocks noChangeShapeType="1"/>
              </p:cNvSpPr>
              <p:nvPr/>
            </p:nvSpPr>
            <p:spPr bwMode="auto">
              <a:xfrm flipH="1">
                <a:off x="239" y="215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3" name="Line 1248"/>
              <p:cNvSpPr>
                <a:spLocks noChangeShapeType="1"/>
              </p:cNvSpPr>
              <p:nvPr/>
            </p:nvSpPr>
            <p:spPr bwMode="auto">
              <a:xfrm flipH="1">
                <a:off x="239" y="212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4" name="Line 1249"/>
              <p:cNvSpPr>
                <a:spLocks noChangeShapeType="1"/>
              </p:cNvSpPr>
              <p:nvPr/>
            </p:nvSpPr>
            <p:spPr bwMode="auto">
              <a:xfrm flipH="1">
                <a:off x="239" y="210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5" name="Line 1250"/>
              <p:cNvSpPr>
                <a:spLocks noChangeShapeType="1"/>
              </p:cNvSpPr>
              <p:nvPr/>
            </p:nvSpPr>
            <p:spPr bwMode="auto">
              <a:xfrm flipH="1">
                <a:off x="239" y="206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6" name="Line 1251"/>
              <p:cNvSpPr>
                <a:spLocks noChangeShapeType="1"/>
              </p:cNvSpPr>
              <p:nvPr/>
            </p:nvSpPr>
            <p:spPr bwMode="auto">
              <a:xfrm flipH="1">
                <a:off x="239" y="204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7" name="Line 1252"/>
              <p:cNvSpPr>
                <a:spLocks noChangeShapeType="1"/>
              </p:cNvSpPr>
              <p:nvPr/>
            </p:nvSpPr>
            <p:spPr bwMode="auto">
              <a:xfrm flipH="1">
                <a:off x="239" y="201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8" name="Line 1253"/>
              <p:cNvSpPr>
                <a:spLocks noChangeShapeType="1"/>
              </p:cNvSpPr>
              <p:nvPr/>
            </p:nvSpPr>
            <p:spPr bwMode="auto">
              <a:xfrm flipH="1">
                <a:off x="239" y="199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9" name="Line 1254"/>
              <p:cNvSpPr>
                <a:spLocks noChangeShapeType="1"/>
              </p:cNvSpPr>
              <p:nvPr/>
            </p:nvSpPr>
            <p:spPr bwMode="auto">
              <a:xfrm flipH="1">
                <a:off x="239" y="195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0" name="Line 1255"/>
              <p:cNvSpPr>
                <a:spLocks noChangeShapeType="1"/>
              </p:cNvSpPr>
              <p:nvPr/>
            </p:nvSpPr>
            <p:spPr bwMode="auto">
              <a:xfrm flipH="1">
                <a:off x="239" y="192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1" name="Line 1256"/>
              <p:cNvSpPr>
                <a:spLocks noChangeShapeType="1"/>
              </p:cNvSpPr>
              <p:nvPr/>
            </p:nvSpPr>
            <p:spPr bwMode="auto">
              <a:xfrm flipH="1">
                <a:off x="239" y="190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2" name="Line 1257"/>
              <p:cNvSpPr>
                <a:spLocks noChangeShapeType="1"/>
              </p:cNvSpPr>
              <p:nvPr/>
            </p:nvSpPr>
            <p:spPr bwMode="auto">
              <a:xfrm flipH="1">
                <a:off x="239" y="188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3" name="Line 1258"/>
              <p:cNvSpPr>
                <a:spLocks noChangeShapeType="1"/>
              </p:cNvSpPr>
              <p:nvPr/>
            </p:nvSpPr>
            <p:spPr bwMode="auto">
              <a:xfrm flipH="1">
                <a:off x="239" y="183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4" name="Line 1259"/>
              <p:cNvSpPr>
                <a:spLocks noChangeShapeType="1"/>
              </p:cNvSpPr>
              <p:nvPr/>
            </p:nvSpPr>
            <p:spPr bwMode="auto">
              <a:xfrm flipH="1">
                <a:off x="239" y="181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5" name="Line 1260"/>
              <p:cNvSpPr>
                <a:spLocks noChangeShapeType="1"/>
              </p:cNvSpPr>
              <p:nvPr/>
            </p:nvSpPr>
            <p:spPr bwMode="auto">
              <a:xfrm flipH="1">
                <a:off x="239" y="179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6" name="Line 1261"/>
              <p:cNvSpPr>
                <a:spLocks noChangeShapeType="1"/>
              </p:cNvSpPr>
              <p:nvPr/>
            </p:nvSpPr>
            <p:spPr bwMode="auto">
              <a:xfrm flipH="1">
                <a:off x="239" y="176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7" name="Line 1262"/>
              <p:cNvSpPr>
                <a:spLocks noChangeShapeType="1"/>
              </p:cNvSpPr>
              <p:nvPr/>
            </p:nvSpPr>
            <p:spPr bwMode="auto">
              <a:xfrm flipH="1">
                <a:off x="239" y="172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8" name="Line 1263"/>
              <p:cNvSpPr>
                <a:spLocks noChangeShapeType="1"/>
              </p:cNvSpPr>
              <p:nvPr/>
            </p:nvSpPr>
            <p:spPr bwMode="auto">
              <a:xfrm flipH="1">
                <a:off x="239" y="170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9" name="Line 1264"/>
              <p:cNvSpPr>
                <a:spLocks noChangeShapeType="1"/>
              </p:cNvSpPr>
              <p:nvPr/>
            </p:nvSpPr>
            <p:spPr bwMode="auto">
              <a:xfrm flipH="1">
                <a:off x="239" y="168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0" name="Line 1265"/>
              <p:cNvSpPr>
                <a:spLocks noChangeShapeType="1"/>
              </p:cNvSpPr>
              <p:nvPr/>
            </p:nvSpPr>
            <p:spPr bwMode="auto">
              <a:xfrm flipH="1">
                <a:off x="239" y="165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1" name="Line 1266"/>
              <p:cNvSpPr>
                <a:spLocks noChangeShapeType="1"/>
              </p:cNvSpPr>
              <p:nvPr/>
            </p:nvSpPr>
            <p:spPr bwMode="auto">
              <a:xfrm flipH="1">
                <a:off x="239" y="161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2" name="Line 1267"/>
              <p:cNvSpPr>
                <a:spLocks noChangeShapeType="1"/>
              </p:cNvSpPr>
              <p:nvPr/>
            </p:nvSpPr>
            <p:spPr bwMode="auto">
              <a:xfrm flipH="1">
                <a:off x="239" y="159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3" name="Line 1268"/>
              <p:cNvSpPr>
                <a:spLocks noChangeShapeType="1"/>
              </p:cNvSpPr>
              <p:nvPr/>
            </p:nvSpPr>
            <p:spPr bwMode="auto">
              <a:xfrm flipH="1">
                <a:off x="239" y="156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4" name="Line 1269"/>
              <p:cNvSpPr>
                <a:spLocks noChangeShapeType="1"/>
              </p:cNvSpPr>
              <p:nvPr/>
            </p:nvSpPr>
            <p:spPr bwMode="auto">
              <a:xfrm flipH="1">
                <a:off x="239" y="154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5" name="Line 1270"/>
              <p:cNvSpPr>
                <a:spLocks noChangeShapeType="1"/>
              </p:cNvSpPr>
              <p:nvPr/>
            </p:nvSpPr>
            <p:spPr bwMode="auto">
              <a:xfrm flipH="1">
                <a:off x="239" y="149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6" name="Line 1271"/>
              <p:cNvSpPr>
                <a:spLocks noChangeShapeType="1"/>
              </p:cNvSpPr>
              <p:nvPr/>
            </p:nvSpPr>
            <p:spPr bwMode="auto">
              <a:xfrm flipH="1">
                <a:off x="239" y="147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7" name="Line 1272"/>
              <p:cNvSpPr>
                <a:spLocks noChangeShapeType="1"/>
              </p:cNvSpPr>
              <p:nvPr/>
            </p:nvSpPr>
            <p:spPr bwMode="auto">
              <a:xfrm flipH="1">
                <a:off x="239" y="145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8" name="Line 1273"/>
              <p:cNvSpPr>
                <a:spLocks noChangeShapeType="1"/>
              </p:cNvSpPr>
              <p:nvPr/>
            </p:nvSpPr>
            <p:spPr bwMode="auto">
              <a:xfrm flipH="1">
                <a:off x="239" y="143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9" name="Line 1274"/>
              <p:cNvSpPr>
                <a:spLocks noChangeShapeType="1"/>
              </p:cNvSpPr>
              <p:nvPr/>
            </p:nvSpPr>
            <p:spPr bwMode="auto">
              <a:xfrm flipH="1">
                <a:off x="239" y="138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0" name="Line 1275"/>
              <p:cNvSpPr>
                <a:spLocks noChangeShapeType="1"/>
              </p:cNvSpPr>
              <p:nvPr/>
            </p:nvSpPr>
            <p:spPr bwMode="auto">
              <a:xfrm flipH="1">
                <a:off x="239" y="136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1" name="Line 1276"/>
              <p:cNvSpPr>
                <a:spLocks noChangeShapeType="1"/>
              </p:cNvSpPr>
              <p:nvPr/>
            </p:nvSpPr>
            <p:spPr bwMode="auto">
              <a:xfrm flipH="1">
                <a:off x="239" y="134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2" name="Line 1277"/>
              <p:cNvSpPr>
                <a:spLocks noChangeShapeType="1"/>
              </p:cNvSpPr>
              <p:nvPr/>
            </p:nvSpPr>
            <p:spPr bwMode="auto">
              <a:xfrm flipH="1">
                <a:off x="239" y="132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3" name="Line 1278"/>
              <p:cNvSpPr>
                <a:spLocks noChangeShapeType="1"/>
              </p:cNvSpPr>
              <p:nvPr/>
            </p:nvSpPr>
            <p:spPr bwMode="auto">
              <a:xfrm flipH="1">
                <a:off x="239" y="127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4" name="Line 1279"/>
              <p:cNvSpPr>
                <a:spLocks noChangeShapeType="1"/>
              </p:cNvSpPr>
              <p:nvPr/>
            </p:nvSpPr>
            <p:spPr bwMode="auto">
              <a:xfrm flipH="1">
                <a:off x="239" y="125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5" name="Line 1280"/>
              <p:cNvSpPr>
                <a:spLocks noChangeShapeType="1"/>
              </p:cNvSpPr>
              <p:nvPr/>
            </p:nvSpPr>
            <p:spPr bwMode="auto">
              <a:xfrm flipH="1">
                <a:off x="239" y="122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6" name="Line 1281"/>
              <p:cNvSpPr>
                <a:spLocks noChangeShapeType="1"/>
              </p:cNvSpPr>
              <p:nvPr/>
            </p:nvSpPr>
            <p:spPr bwMode="auto">
              <a:xfrm flipH="1">
                <a:off x="239" y="120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7" name="Line 1282"/>
              <p:cNvSpPr>
                <a:spLocks noChangeShapeType="1"/>
              </p:cNvSpPr>
              <p:nvPr/>
            </p:nvSpPr>
            <p:spPr bwMode="auto">
              <a:xfrm flipH="1">
                <a:off x="239" y="116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8" name="Line 1283"/>
              <p:cNvSpPr>
                <a:spLocks noChangeShapeType="1"/>
              </p:cNvSpPr>
              <p:nvPr/>
            </p:nvSpPr>
            <p:spPr bwMode="auto">
              <a:xfrm flipH="1">
                <a:off x="239" y="113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9" name="Line 1284"/>
              <p:cNvSpPr>
                <a:spLocks noChangeShapeType="1"/>
              </p:cNvSpPr>
              <p:nvPr/>
            </p:nvSpPr>
            <p:spPr bwMode="auto">
              <a:xfrm flipH="1">
                <a:off x="239" y="111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0" name="Line 1285"/>
              <p:cNvSpPr>
                <a:spLocks noChangeShapeType="1"/>
              </p:cNvSpPr>
              <p:nvPr/>
            </p:nvSpPr>
            <p:spPr bwMode="auto">
              <a:xfrm flipH="1">
                <a:off x="239" y="109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1" name="Line 1286"/>
              <p:cNvSpPr>
                <a:spLocks noChangeShapeType="1"/>
              </p:cNvSpPr>
              <p:nvPr/>
            </p:nvSpPr>
            <p:spPr bwMode="auto">
              <a:xfrm flipH="1">
                <a:off x="239" y="105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2" name="Line 1287"/>
              <p:cNvSpPr>
                <a:spLocks noChangeShapeType="1"/>
              </p:cNvSpPr>
              <p:nvPr/>
            </p:nvSpPr>
            <p:spPr bwMode="auto">
              <a:xfrm flipH="1">
                <a:off x="239" y="102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3" name="Line 1288"/>
              <p:cNvSpPr>
                <a:spLocks noChangeShapeType="1"/>
              </p:cNvSpPr>
              <p:nvPr/>
            </p:nvSpPr>
            <p:spPr bwMode="auto">
              <a:xfrm flipH="1">
                <a:off x="239" y="100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4" name="Line 1289"/>
              <p:cNvSpPr>
                <a:spLocks noChangeShapeType="1"/>
              </p:cNvSpPr>
              <p:nvPr/>
            </p:nvSpPr>
            <p:spPr bwMode="auto">
              <a:xfrm flipH="1">
                <a:off x="239" y="98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5" name="Line 1290"/>
              <p:cNvSpPr>
                <a:spLocks noChangeShapeType="1"/>
              </p:cNvSpPr>
              <p:nvPr/>
            </p:nvSpPr>
            <p:spPr bwMode="auto">
              <a:xfrm flipH="1">
                <a:off x="239" y="93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6" name="Line 1291"/>
              <p:cNvSpPr>
                <a:spLocks noChangeShapeType="1"/>
              </p:cNvSpPr>
              <p:nvPr/>
            </p:nvSpPr>
            <p:spPr bwMode="auto">
              <a:xfrm flipH="1">
                <a:off x="239" y="91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7" name="Line 1292"/>
              <p:cNvSpPr>
                <a:spLocks noChangeShapeType="1"/>
              </p:cNvSpPr>
              <p:nvPr/>
            </p:nvSpPr>
            <p:spPr bwMode="auto">
              <a:xfrm flipH="1">
                <a:off x="239" y="89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8" name="Line 1293"/>
              <p:cNvSpPr>
                <a:spLocks noChangeShapeType="1"/>
              </p:cNvSpPr>
              <p:nvPr/>
            </p:nvSpPr>
            <p:spPr bwMode="auto">
              <a:xfrm flipH="1">
                <a:off x="239" y="86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9" name="Line 1294"/>
              <p:cNvSpPr>
                <a:spLocks noChangeShapeType="1"/>
              </p:cNvSpPr>
              <p:nvPr/>
            </p:nvSpPr>
            <p:spPr bwMode="auto">
              <a:xfrm flipH="1">
                <a:off x="239" y="82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0" name="Line 1295"/>
              <p:cNvSpPr>
                <a:spLocks noChangeShapeType="1"/>
              </p:cNvSpPr>
              <p:nvPr/>
            </p:nvSpPr>
            <p:spPr bwMode="auto">
              <a:xfrm flipH="1">
                <a:off x="239" y="80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1" name="Line 1296"/>
              <p:cNvSpPr>
                <a:spLocks noChangeShapeType="1"/>
              </p:cNvSpPr>
              <p:nvPr/>
            </p:nvSpPr>
            <p:spPr bwMode="auto">
              <a:xfrm flipH="1">
                <a:off x="239" y="77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2" name="Line 1297"/>
              <p:cNvSpPr>
                <a:spLocks noChangeShapeType="1"/>
              </p:cNvSpPr>
              <p:nvPr/>
            </p:nvSpPr>
            <p:spPr bwMode="auto">
              <a:xfrm flipH="1">
                <a:off x="239" y="75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3" name="Line 1298"/>
              <p:cNvSpPr>
                <a:spLocks noChangeShapeType="1"/>
              </p:cNvSpPr>
              <p:nvPr/>
            </p:nvSpPr>
            <p:spPr bwMode="auto">
              <a:xfrm flipH="1">
                <a:off x="239" y="71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4" name="Line 1299"/>
              <p:cNvSpPr>
                <a:spLocks noChangeShapeType="1"/>
              </p:cNvSpPr>
              <p:nvPr/>
            </p:nvSpPr>
            <p:spPr bwMode="auto">
              <a:xfrm flipH="1">
                <a:off x="239" y="69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5" name="Line 1300"/>
              <p:cNvSpPr>
                <a:spLocks noChangeShapeType="1"/>
              </p:cNvSpPr>
              <p:nvPr/>
            </p:nvSpPr>
            <p:spPr bwMode="auto">
              <a:xfrm flipH="1">
                <a:off x="239" y="66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6" name="Line 1301"/>
              <p:cNvSpPr>
                <a:spLocks noChangeShapeType="1"/>
              </p:cNvSpPr>
              <p:nvPr/>
            </p:nvSpPr>
            <p:spPr bwMode="auto">
              <a:xfrm flipH="1">
                <a:off x="239" y="64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7" name="Line 1302"/>
              <p:cNvSpPr>
                <a:spLocks noChangeShapeType="1"/>
              </p:cNvSpPr>
              <p:nvPr/>
            </p:nvSpPr>
            <p:spPr bwMode="auto">
              <a:xfrm flipH="1">
                <a:off x="239" y="59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8" name="Line 1303"/>
              <p:cNvSpPr>
                <a:spLocks noChangeShapeType="1"/>
              </p:cNvSpPr>
              <p:nvPr/>
            </p:nvSpPr>
            <p:spPr bwMode="auto">
              <a:xfrm flipH="1">
                <a:off x="239" y="57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9" name="Line 1304"/>
              <p:cNvSpPr>
                <a:spLocks noChangeShapeType="1"/>
              </p:cNvSpPr>
              <p:nvPr/>
            </p:nvSpPr>
            <p:spPr bwMode="auto">
              <a:xfrm flipH="1">
                <a:off x="239" y="55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0" name="Line 1305"/>
              <p:cNvSpPr>
                <a:spLocks noChangeShapeType="1"/>
              </p:cNvSpPr>
              <p:nvPr/>
            </p:nvSpPr>
            <p:spPr bwMode="auto">
              <a:xfrm flipH="1">
                <a:off x="239" y="531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" name="Line 1306"/>
              <p:cNvSpPr>
                <a:spLocks noChangeShapeType="1"/>
              </p:cNvSpPr>
              <p:nvPr/>
            </p:nvSpPr>
            <p:spPr bwMode="auto">
              <a:xfrm flipH="1">
                <a:off x="239" y="48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2" name="Line 1307"/>
              <p:cNvSpPr>
                <a:spLocks noChangeShapeType="1"/>
              </p:cNvSpPr>
              <p:nvPr/>
            </p:nvSpPr>
            <p:spPr bwMode="auto">
              <a:xfrm flipH="1">
                <a:off x="239" y="464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3" name="Line 1308"/>
              <p:cNvSpPr>
                <a:spLocks noChangeShapeType="1"/>
              </p:cNvSpPr>
              <p:nvPr/>
            </p:nvSpPr>
            <p:spPr bwMode="auto">
              <a:xfrm flipH="1">
                <a:off x="239" y="44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4" name="Line 1309"/>
              <p:cNvSpPr>
                <a:spLocks noChangeShapeType="1"/>
              </p:cNvSpPr>
              <p:nvPr/>
            </p:nvSpPr>
            <p:spPr bwMode="auto">
              <a:xfrm flipH="1">
                <a:off x="239" y="42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5" name="Line 1310"/>
              <p:cNvSpPr>
                <a:spLocks noChangeShapeType="1"/>
              </p:cNvSpPr>
              <p:nvPr/>
            </p:nvSpPr>
            <p:spPr bwMode="auto">
              <a:xfrm flipH="1">
                <a:off x="239" y="37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6" name="Line 1311"/>
              <p:cNvSpPr>
                <a:spLocks noChangeShapeType="1"/>
              </p:cNvSpPr>
              <p:nvPr/>
            </p:nvSpPr>
            <p:spPr bwMode="auto">
              <a:xfrm flipH="1">
                <a:off x="239" y="35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7" name="Line 1312"/>
              <p:cNvSpPr>
                <a:spLocks noChangeShapeType="1"/>
              </p:cNvSpPr>
              <p:nvPr/>
            </p:nvSpPr>
            <p:spPr bwMode="auto">
              <a:xfrm flipH="1">
                <a:off x="239" y="329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8" name="Line 1313"/>
              <p:cNvSpPr>
                <a:spLocks noChangeShapeType="1"/>
              </p:cNvSpPr>
              <p:nvPr/>
            </p:nvSpPr>
            <p:spPr bwMode="auto">
              <a:xfrm flipH="1">
                <a:off x="239" y="306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9" name="Line 1314"/>
              <p:cNvSpPr>
                <a:spLocks noChangeShapeType="1"/>
              </p:cNvSpPr>
              <p:nvPr/>
            </p:nvSpPr>
            <p:spPr bwMode="auto">
              <a:xfrm flipH="1">
                <a:off x="227" y="2534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0" name="Rectangle 1315"/>
              <p:cNvSpPr>
                <a:spLocks noChangeArrowheads="1"/>
              </p:cNvSpPr>
              <p:nvPr/>
            </p:nvSpPr>
            <p:spPr bwMode="auto">
              <a:xfrm>
                <a:off x="163" y="2501"/>
                <a:ext cx="6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1" name="Line 1316"/>
              <p:cNvSpPr>
                <a:spLocks noChangeShapeType="1"/>
              </p:cNvSpPr>
              <p:nvPr/>
            </p:nvSpPr>
            <p:spPr bwMode="auto">
              <a:xfrm flipH="1">
                <a:off x="227" y="2423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2" name="Rectangle 1317"/>
              <p:cNvSpPr>
                <a:spLocks noChangeArrowheads="1"/>
              </p:cNvSpPr>
              <p:nvPr/>
            </p:nvSpPr>
            <p:spPr bwMode="auto">
              <a:xfrm>
                <a:off x="163" y="2390"/>
                <a:ext cx="6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3" name="Line 1318"/>
              <p:cNvSpPr>
                <a:spLocks noChangeShapeType="1"/>
              </p:cNvSpPr>
              <p:nvPr/>
            </p:nvSpPr>
            <p:spPr bwMode="auto">
              <a:xfrm flipH="1">
                <a:off x="227" y="2311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4" name="Rectangle 1319"/>
              <p:cNvSpPr>
                <a:spLocks noChangeArrowheads="1"/>
              </p:cNvSpPr>
              <p:nvPr/>
            </p:nvSpPr>
            <p:spPr bwMode="auto">
              <a:xfrm>
                <a:off x="124" y="2279"/>
                <a:ext cx="10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5" name="Line 1320"/>
              <p:cNvSpPr>
                <a:spLocks noChangeShapeType="1"/>
              </p:cNvSpPr>
              <p:nvPr/>
            </p:nvSpPr>
            <p:spPr bwMode="auto">
              <a:xfrm flipH="1">
                <a:off x="227" y="2197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6" name="Rectangle 1321"/>
              <p:cNvSpPr>
                <a:spLocks noChangeArrowheads="1"/>
              </p:cNvSpPr>
              <p:nvPr/>
            </p:nvSpPr>
            <p:spPr bwMode="auto">
              <a:xfrm>
                <a:off x="124" y="2164"/>
                <a:ext cx="10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7" name="Line 1322"/>
              <p:cNvSpPr>
                <a:spLocks noChangeShapeType="1"/>
              </p:cNvSpPr>
              <p:nvPr/>
            </p:nvSpPr>
            <p:spPr bwMode="auto">
              <a:xfrm flipH="1">
                <a:off x="227" y="2085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8" name="Rectangle 1323"/>
              <p:cNvSpPr>
                <a:spLocks noChangeArrowheads="1"/>
              </p:cNvSpPr>
              <p:nvPr/>
            </p:nvSpPr>
            <p:spPr bwMode="auto">
              <a:xfrm>
                <a:off x="124" y="2053"/>
                <a:ext cx="10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9" name="Line 1324"/>
              <p:cNvSpPr>
                <a:spLocks noChangeShapeType="1"/>
              </p:cNvSpPr>
              <p:nvPr/>
            </p:nvSpPr>
            <p:spPr bwMode="auto">
              <a:xfrm flipH="1">
                <a:off x="227" y="1971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0" name="Rectangle 1325"/>
              <p:cNvSpPr>
                <a:spLocks noChangeArrowheads="1"/>
              </p:cNvSpPr>
              <p:nvPr/>
            </p:nvSpPr>
            <p:spPr bwMode="auto">
              <a:xfrm>
                <a:off x="124" y="1939"/>
                <a:ext cx="10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1" name="Line 1326"/>
              <p:cNvSpPr>
                <a:spLocks noChangeShapeType="1"/>
              </p:cNvSpPr>
              <p:nvPr/>
            </p:nvSpPr>
            <p:spPr bwMode="auto">
              <a:xfrm flipH="1">
                <a:off x="227" y="1860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2" name="Rectangle 1327"/>
              <p:cNvSpPr>
                <a:spLocks noChangeArrowheads="1"/>
              </p:cNvSpPr>
              <p:nvPr/>
            </p:nvSpPr>
            <p:spPr bwMode="auto">
              <a:xfrm>
                <a:off x="124" y="1827"/>
                <a:ext cx="10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3" name="Line 1328"/>
              <p:cNvSpPr>
                <a:spLocks noChangeShapeType="1"/>
              </p:cNvSpPr>
              <p:nvPr/>
            </p:nvSpPr>
            <p:spPr bwMode="auto">
              <a:xfrm flipH="1">
                <a:off x="227" y="1748"/>
                <a:ext cx="3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896" name="Rectangle 1330"/>
            <p:cNvSpPr>
              <a:spLocks noChangeArrowheads="1"/>
            </p:cNvSpPr>
            <p:nvPr/>
          </p:nvSpPr>
          <p:spPr bwMode="auto">
            <a:xfrm>
              <a:off x="124" y="1716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Line 1331"/>
            <p:cNvSpPr>
              <a:spLocks noChangeShapeType="1"/>
            </p:cNvSpPr>
            <p:nvPr/>
          </p:nvSpPr>
          <p:spPr bwMode="auto">
            <a:xfrm flipH="1">
              <a:off x="227" y="1634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" name="Rectangle 1332"/>
            <p:cNvSpPr>
              <a:spLocks noChangeArrowheads="1"/>
            </p:cNvSpPr>
            <p:nvPr/>
          </p:nvSpPr>
          <p:spPr bwMode="auto">
            <a:xfrm>
              <a:off x="124" y="1601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9" name="Line 1333"/>
            <p:cNvSpPr>
              <a:spLocks noChangeShapeType="1"/>
            </p:cNvSpPr>
            <p:nvPr/>
          </p:nvSpPr>
          <p:spPr bwMode="auto">
            <a:xfrm flipH="1">
              <a:off x="227" y="1522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" name="Rectangle 1334"/>
            <p:cNvSpPr>
              <a:spLocks noChangeArrowheads="1"/>
            </p:cNvSpPr>
            <p:nvPr/>
          </p:nvSpPr>
          <p:spPr bwMode="auto">
            <a:xfrm>
              <a:off x="124" y="1490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1" name="Line 1335"/>
            <p:cNvSpPr>
              <a:spLocks noChangeShapeType="1"/>
            </p:cNvSpPr>
            <p:nvPr/>
          </p:nvSpPr>
          <p:spPr bwMode="auto">
            <a:xfrm flipH="1">
              <a:off x="227" y="1408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" name="Rectangle 1336"/>
            <p:cNvSpPr>
              <a:spLocks noChangeArrowheads="1"/>
            </p:cNvSpPr>
            <p:nvPr/>
          </p:nvSpPr>
          <p:spPr bwMode="auto">
            <a:xfrm>
              <a:off x="124" y="1376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3" name="Line 1337"/>
            <p:cNvSpPr>
              <a:spLocks noChangeShapeType="1"/>
            </p:cNvSpPr>
            <p:nvPr/>
          </p:nvSpPr>
          <p:spPr bwMode="auto">
            <a:xfrm flipH="1">
              <a:off x="227" y="1297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" name="Rectangle 1338"/>
            <p:cNvSpPr>
              <a:spLocks noChangeArrowheads="1"/>
            </p:cNvSpPr>
            <p:nvPr/>
          </p:nvSpPr>
          <p:spPr bwMode="auto">
            <a:xfrm>
              <a:off x="124" y="1264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Line 1339"/>
            <p:cNvSpPr>
              <a:spLocks noChangeShapeType="1"/>
            </p:cNvSpPr>
            <p:nvPr/>
          </p:nvSpPr>
          <p:spPr bwMode="auto">
            <a:xfrm flipH="1">
              <a:off x="227" y="1185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" name="Rectangle 1340"/>
            <p:cNvSpPr>
              <a:spLocks noChangeArrowheads="1"/>
            </p:cNvSpPr>
            <p:nvPr/>
          </p:nvSpPr>
          <p:spPr bwMode="auto">
            <a:xfrm>
              <a:off x="124" y="1153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7" name="Line 1341"/>
            <p:cNvSpPr>
              <a:spLocks noChangeShapeType="1"/>
            </p:cNvSpPr>
            <p:nvPr/>
          </p:nvSpPr>
          <p:spPr bwMode="auto">
            <a:xfrm flipH="1">
              <a:off x="227" y="1071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" name="Rectangle 1342"/>
            <p:cNvSpPr>
              <a:spLocks noChangeArrowheads="1"/>
            </p:cNvSpPr>
            <p:nvPr/>
          </p:nvSpPr>
          <p:spPr bwMode="auto">
            <a:xfrm>
              <a:off x="124" y="1038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9" name="Line 1343"/>
            <p:cNvSpPr>
              <a:spLocks noChangeShapeType="1"/>
            </p:cNvSpPr>
            <p:nvPr/>
          </p:nvSpPr>
          <p:spPr bwMode="auto">
            <a:xfrm flipH="1">
              <a:off x="227" y="959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0" name="Rectangle 1344"/>
            <p:cNvSpPr>
              <a:spLocks noChangeArrowheads="1"/>
            </p:cNvSpPr>
            <p:nvPr/>
          </p:nvSpPr>
          <p:spPr bwMode="auto">
            <a:xfrm>
              <a:off x="124" y="927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Line 1345"/>
            <p:cNvSpPr>
              <a:spLocks noChangeShapeType="1"/>
            </p:cNvSpPr>
            <p:nvPr/>
          </p:nvSpPr>
          <p:spPr bwMode="auto">
            <a:xfrm flipH="1">
              <a:off x="227" y="845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" name="Rectangle 1346"/>
            <p:cNvSpPr>
              <a:spLocks noChangeArrowheads="1"/>
            </p:cNvSpPr>
            <p:nvPr/>
          </p:nvSpPr>
          <p:spPr bwMode="auto">
            <a:xfrm>
              <a:off x="124" y="813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3" name="Line 1347"/>
            <p:cNvSpPr>
              <a:spLocks noChangeShapeType="1"/>
            </p:cNvSpPr>
            <p:nvPr/>
          </p:nvSpPr>
          <p:spPr bwMode="auto">
            <a:xfrm flipH="1">
              <a:off x="227" y="734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4" name="Rectangle 1348"/>
            <p:cNvSpPr>
              <a:spLocks noChangeArrowheads="1"/>
            </p:cNvSpPr>
            <p:nvPr/>
          </p:nvSpPr>
          <p:spPr bwMode="auto">
            <a:xfrm>
              <a:off x="124" y="701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5" name="Line 1349"/>
            <p:cNvSpPr>
              <a:spLocks noChangeShapeType="1"/>
            </p:cNvSpPr>
            <p:nvPr/>
          </p:nvSpPr>
          <p:spPr bwMode="auto">
            <a:xfrm flipH="1">
              <a:off x="227" y="622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6" name="Rectangle 1350"/>
            <p:cNvSpPr>
              <a:spLocks noChangeArrowheads="1"/>
            </p:cNvSpPr>
            <p:nvPr/>
          </p:nvSpPr>
          <p:spPr bwMode="auto">
            <a:xfrm>
              <a:off x="124" y="590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7" name="Line 1351"/>
            <p:cNvSpPr>
              <a:spLocks noChangeShapeType="1"/>
            </p:cNvSpPr>
            <p:nvPr/>
          </p:nvSpPr>
          <p:spPr bwMode="auto">
            <a:xfrm flipH="1">
              <a:off x="227" y="508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8" name="Rectangle 1352"/>
            <p:cNvSpPr>
              <a:spLocks noChangeArrowheads="1"/>
            </p:cNvSpPr>
            <p:nvPr/>
          </p:nvSpPr>
          <p:spPr bwMode="auto">
            <a:xfrm>
              <a:off x="124" y="475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Line 1353"/>
            <p:cNvSpPr>
              <a:spLocks noChangeShapeType="1"/>
            </p:cNvSpPr>
            <p:nvPr/>
          </p:nvSpPr>
          <p:spPr bwMode="auto">
            <a:xfrm flipH="1">
              <a:off x="227" y="396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" name="Rectangle 1354"/>
            <p:cNvSpPr>
              <a:spLocks noChangeArrowheads="1"/>
            </p:cNvSpPr>
            <p:nvPr/>
          </p:nvSpPr>
          <p:spPr bwMode="auto">
            <a:xfrm>
              <a:off x="124" y="364"/>
              <a:ext cx="10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1" name="Line 1355"/>
            <p:cNvSpPr>
              <a:spLocks noChangeShapeType="1"/>
            </p:cNvSpPr>
            <p:nvPr/>
          </p:nvSpPr>
          <p:spPr bwMode="auto">
            <a:xfrm flipH="1">
              <a:off x="227" y="282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2" name="Rectangle 1356"/>
            <p:cNvSpPr>
              <a:spLocks noChangeArrowheads="1"/>
            </p:cNvSpPr>
            <p:nvPr/>
          </p:nvSpPr>
          <p:spPr bwMode="auto">
            <a:xfrm>
              <a:off x="89" y="250"/>
              <a:ext cx="13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" name="Rectangle 1357"/>
            <p:cNvSpPr>
              <a:spLocks noChangeArrowheads="1"/>
            </p:cNvSpPr>
            <p:nvPr/>
          </p:nvSpPr>
          <p:spPr bwMode="auto">
            <a:xfrm rot="16200000">
              <a:off x="-205" y="1364"/>
              <a:ext cx="61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Freeform 1358"/>
            <p:cNvSpPr>
              <a:spLocks/>
            </p:cNvSpPr>
            <p:nvPr/>
          </p:nvSpPr>
          <p:spPr bwMode="auto">
            <a:xfrm>
              <a:off x="265" y="300"/>
              <a:ext cx="4107" cy="2252"/>
            </a:xfrm>
            <a:custGeom>
              <a:avLst/>
              <a:gdLst>
                <a:gd name="T0" fmla="*/ 25 w 1401"/>
                <a:gd name="T1" fmla="*/ 762 h 768"/>
                <a:gd name="T2" fmla="*/ 30 w 1401"/>
                <a:gd name="T3" fmla="*/ 741 h 768"/>
                <a:gd name="T4" fmla="*/ 35 w 1401"/>
                <a:gd name="T5" fmla="*/ 762 h 768"/>
                <a:gd name="T6" fmla="*/ 56 w 1401"/>
                <a:gd name="T7" fmla="*/ 762 h 768"/>
                <a:gd name="T8" fmla="*/ 64 w 1401"/>
                <a:gd name="T9" fmla="*/ 765 h 768"/>
                <a:gd name="T10" fmla="*/ 86 w 1401"/>
                <a:gd name="T11" fmla="*/ 763 h 768"/>
                <a:gd name="T12" fmla="*/ 87 w 1401"/>
                <a:gd name="T13" fmla="*/ 768 h 768"/>
                <a:gd name="T14" fmla="*/ 91 w 1401"/>
                <a:gd name="T15" fmla="*/ 768 h 768"/>
                <a:gd name="T16" fmla="*/ 97 w 1401"/>
                <a:gd name="T17" fmla="*/ 768 h 768"/>
                <a:gd name="T18" fmla="*/ 112 w 1401"/>
                <a:gd name="T19" fmla="*/ 768 h 768"/>
                <a:gd name="T20" fmla="*/ 127 w 1401"/>
                <a:gd name="T21" fmla="*/ 768 h 768"/>
                <a:gd name="T22" fmla="*/ 158 w 1401"/>
                <a:gd name="T23" fmla="*/ 768 h 768"/>
                <a:gd name="T24" fmla="*/ 163 w 1401"/>
                <a:gd name="T25" fmla="*/ 768 h 768"/>
                <a:gd name="T26" fmla="*/ 168 w 1401"/>
                <a:gd name="T27" fmla="*/ 768 h 768"/>
                <a:gd name="T28" fmla="*/ 178 w 1401"/>
                <a:gd name="T29" fmla="*/ 768 h 768"/>
                <a:gd name="T30" fmla="*/ 219 w 1401"/>
                <a:gd name="T31" fmla="*/ 768 h 768"/>
                <a:gd name="T32" fmla="*/ 229 w 1401"/>
                <a:gd name="T33" fmla="*/ 768 h 768"/>
                <a:gd name="T34" fmla="*/ 240 w 1401"/>
                <a:gd name="T35" fmla="*/ 768 h 768"/>
                <a:gd name="T36" fmla="*/ 290 w 1401"/>
                <a:gd name="T37" fmla="*/ 768 h 768"/>
                <a:gd name="T38" fmla="*/ 300 w 1401"/>
                <a:gd name="T39" fmla="*/ 768 h 768"/>
                <a:gd name="T40" fmla="*/ 305 w 1401"/>
                <a:gd name="T41" fmla="*/ 768 h 768"/>
                <a:gd name="T42" fmla="*/ 311 w 1401"/>
                <a:gd name="T43" fmla="*/ 768 h 768"/>
                <a:gd name="T44" fmla="*/ 316 w 1401"/>
                <a:gd name="T45" fmla="*/ 768 h 768"/>
                <a:gd name="T46" fmla="*/ 354 w 1401"/>
                <a:gd name="T47" fmla="*/ 768 h 768"/>
                <a:gd name="T48" fmla="*/ 367 w 1401"/>
                <a:gd name="T49" fmla="*/ 768 h 768"/>
                <a:gd name="T50" fmla="*/ 377 w 1401"/>
                <a:gd name="T51" fmla="*/ 768 h 768"/>
                <a:gd name="T52" fmla="*/ 398 w 1401"/>
                <a:gd name="T53" fmla="*/ 768 h 768"/>
                <a:gd name="T54" fmla="*/ 426 w 1401"/>
                <a:gd name="T55" fmla="*/ 768 h 768"/>
                <a:gd name="T56" fmla="*/ 438 w 1401"/>
                <a:gd name="T57" fmla="*/ 768 h 768"/>
                <a:gd name="T58" fmla="*/ 457 w 1401"/>
                <a:gd name="T59" fmla="*/ 768 h 768"/>
                <a:gd name="T60" fmla="*/ 520 w 1401"/>
                <a:gd name="T61" fmla="*/ 768 h 768"/>
                <a:gd name="T62" fmla="*/ 530 w 1401"/>
                <a:gd name="T63" fmla="*/ 768 h 768"/>
                <a:gd name="T64" fmla="*/ 540 w 1401"/>
                <a:gd name="T65" fmla="*/ 768 h 768"/>
                <a:gd name="T66" fmla="*/ 568 w 1401"/>
                <a:gd name="T67" fmla="*/ 768 h 768"/>
                <a:gd name="T68" fmla="*/ 615 w 1401"/>
                <a:gd name="T69" fmla="*/ 768 h 768"/>
                <a:gd name="T70" fmla="*/ 616 w 1401"/>
                <a:gd name="T71" fmla="*/ 768 h 768"/>
                <a:gd name="T72" fmla="*/ 675 w 1401"/>
                <a:gd name="T73" fmla="*/ 764 h 768"/>
                <a:gd name="T74" fmla="*/ 728 w 1401"/>
                <a:gd name="T75" fmla="*/ 768 h 768"/>
                <a:gd name="T76" fmla="*/ 729 w 1401"/>
                <a:gd name="T77" fmla="*/ 761 h 768"/>
                <a:gd name="T78" fmla="*/ 754 w 1401"/>
                <a:gd name="T79" fmla="*/ 558 h 768"/>
                <a:gd name="T80" fmla="*/ 785 w 1401"/>
                <a:gd name="T81" fmla="*/ 664 h 768"/>
                <a:gd name="T82" fmla="*/ 861 w 1401"/>
                <a:gd name="T83" fmla="*/ 764 h 768"/>
                <a:gd name="T84" fmla="*/ 876 w 1401"/>
                <a:gd name="T85" fmla="*/ 665 h 768"/>
                <a:gd name="T86" fmla="*/ 968 w 1401"/>
                <a:gd name="T87" fmla="*/ 762 h 768"/>
                <a:gd name="T88" fmla="*/ 978 w 1401"/>
                <a:gd name="T89" fmla="*/ 768 h 768"/>
                <a:gd name="T90" fmla="*/ 979 w 1401"/>
                <a:gd name="T91" fmla="*/ 768 h 768"/>
                <a:gd name="T92" fmla="*/ 1060 w 1401"/>
                <a:gd name="T93" fmla="*/ 768 h 768"/>
                <a:gd name="T94" fmla="*/ 1174 w 1401"/>
                <a:gd name="T95" fmla="*/ 768 h 768"/>
                <a:gd name="T96" fmla="*/ 1329 w 1401"/>
                <a:gd name="T9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01" h="768">
                  <a:moveTo>
                    <a:pt x="0" y="768"/>
                  </a:moveTo>
                  <a:lnTo>
                    <a:pt x="25" y="768"/>
                  </a:lnTo>
                  <a:lnTo>
                    <a:pt x="25" y="762"/>
                  </a:lnTo>
                  <a:lnTo>
                    <a:pt x="25" y="768"/>
                  </a:lnTo>
                  <a:lnTo>
                    <a:pt x="30" y="768"/>
                  </a:lnTo>
                  <a:lnTo>
                    <a:pt x="30" y="741"/>
                  </a:lnTo>
                  <a:lnTo>
                    <a:pt x="30" y="768"/>
                  </a:lnTo>
                  <a:lnTo>
                    <a:pt x="35" y="768"/>
                  </a:lnTo>
                  <a:lnTo>
                    <a:pt x="35" y="762"/>
                  </a:lnTo>
                  <a:lnTo>
                    <a:pt x="35" y="768"/>
                  </a:lnTo>
                  <a:lnTo>
                    <a:pt x="56" y="768"/>
                  </a:lnTo>
                  <a:lnTo>
                    <a:pt x="56" y="762"/>
                  </a:lnTo>
                  <a:lnTo>
                    <a:pt x="56" y="768"/>
                  </a:lnTo>
                  <a:lnTo>
                    <a:pt x="64" y="768"/>
                  </a:lnTo>
                  <a:lnTo>
                    <a:pt x="64" y="765"/>
                  </a:lnTo>
                  <a:lnTo>
                    <a:pt x="64" y="768"/>
                  </a:lnTo>
                  <a:lnTo>
                    <a:pt x="86" y="768"/>
                  </a:lnTo>
                  <a:lnTo>
                    <a:pt x="86" y="763"/>
                  </a:lnTo>
                  <a:lnTo>
                    <a:pt x="86" y="768"/>
                  </a:lnTo>
                  <a:lnTo>
                    <a:pt x="87" y="764"/>
                  </a:lnTo>
                  <a:lnTo>
                    <a:pt x="87" y="768"/>
                  </a:lnTo>
                  <a:lnTo>
                    <a:pt x="91" y="768"/>
                  </a:lnTo>
                  <a:lnTo>
                    <a:pt x="91" y="604"/>
                  </a:lnTo>
                  <a:lnTo>
                    <a:pt x="91" y="768"/>
                  </a:lnTo>
                  <a:lnTo>
                    <a:pt x="97" y="768"/>
                  </a:lnTo>
                  <a:lnTo>
                    <a:pt x="97" y="763"/>
                  </a:lnTo>
                  <a:lnTo>
                    <a:pt x="97" y="768"/>
                  </a:lnTo>
                  <a:lnTo>
                    <a:pt x="112" y="768"/>
                  </a:lnTo>
                  <a:lnTo>
                    <a:pt x="112" y="736"/>
                  </a:lnTo>
                  <a:lnTo>
                    <a:pt x="112" y="768"/>
                  </a:lnTo>
                  <a:lnTo>
                    <a:pt x="127" y="768"/>
                  </a:lnTo>
                  <a:lnTo>
                    <a:pt x="127" y="762"/>
                  </a:lnTo>
                  <a:lnTo>
                    <a:pt x="127" y="768"/>
                  </a:lnTo>
                  <a:lnTo>
                    <a:pt x="158" y="768"/>
                  </a:lnTo>
                  <a:lnTo>
                    <a:pt x="158" y="721"/>
                  </a:lnTo>
                  <a:lnTo>
                    <a:pt x="158" y="768"/>
                  </a:lnTo>
                  <a:lnTo>
                    <a:pt x="163" y="768"/>
                  </a:lnTo>
                  <a:lnTo>
                    <a:pt x="163" y="696"/>
                  </a:lnTo>
                  <a:lnTo>
                    <a:pt x="163" y="768"/>
                  </a:lnTo>
                  <a:lnTo>
                    <a:pt x="168" y="768"/>
                  </a:lnTo>
                  <a:lnTo>
                    <a:pt x="168" y="397"/>
                  </a:lnTo>
                  <a:lnTo>
                    <a:pt x="168" y="768"/>
                  </a:lnTo>
                  <a:lnTo>
                    <a:pt x="178" y="768"/>
                  </a:lnTo>
                  <a:lnTo>
                    <a:pt x="178" y="749"/>
                  </a:lnTo>
                  <a:lnTo>
                    <a:pt x="178" y="768"/>
                  </a:lnTo>
                  <a:lnTo>
                    <a:pt x="219" y="768"/>
                  </a:lnTo>
                  <a:lnTo>
                    <a:pt x="219" y="707"/>
                  </a:lnTo>
                  <a:lnTo>
                    <a:pt x="219" y="768"/>
                  </a:lnTo>
                  <a:lnTo>
                    <a:pt x="229" y="768"/>
                  </a:lnTo>
                  <a:lnTo>
                    <a:pt x="229" y="0"/>
                  </a:lnTo>
                  <a:lnTo>
                    <a:pt x="229" y="768"/>
                  </a:lnTo>
                  <a:lnTo>
                    <a:pt x="240" y="768"/>
                  </a:lnTo>
                  <a:lnTo>
                    <a:pt x="240" y="764"/>
                  </a:lnTo>
                  <a:lnTo>
                    <a:pt x="240" y="768"/>
                  </a:lnTo>
                  <a:lnTo>
                    <a:pt x="290" y="768"/>
                  </a:lnTo>
                  <a:lnTo>
                    <a:pt x="290" y="745"/>
                  </a:lnTo>
                  <a:lnTo>
                    <a:pt x="290" y="768"/>
                  </a:lnTo>
                  <a:lnTo>
                    <a:pt x="300" y="768"/>
                  </a:lnTo>
                  <a:lnTo>
                    <a:pt x="300" y="724"/>
                  </a:lnTo>
                  <a:lnTo>
                    <a:pt x="300" y="768"/>
                  </a:lnTo>
                  <a:lnTo>
                    <a:pt x="305" y="768"/>
                  </a:lnTo>
                  <a:lnTo>
                    <a:pt x="305" y="748"/>
                  </a:lnTo>
                  <a:lnTo>
                    <a:pt x="305" y="768"/>
                  </a:lnTo>
                  <a:lnTo>
                    <a:pt x="306" y="440"/>
                  </a:lnTo>
                  <a:lnTo>
                    <a:pt x="306" y="768"/>
                  </a:lnTo>
                  <a:lnTo>
                    <a:pt x="311" y="768"/>
                  </a:lnTo>
                  <a:lnTo>
                    <a:pt x="311" y="680"/>
                  </a:lnTo>
                  <a:lnTo>
                    <a:pt x="311" y="768"/>
                  </a:lnTo>
                  <a:lnTo>
                    <a:pt x="316" y="768"/>
                  </a:lnTo>
                  <a:lnTo>
                    <a:pt x="316" y="713"/>
                  </a:lnTo>
                  <a:lnTo>
                    <a:pt x="316" y="768"/>
                  </a:lnTo>
                  <a:lnTo>
                    <a:pt x="354" y="768"/>
                  </a:lnTo>
                  <a:lnTo>
                    <a:pt x="354" y="765"/>
                  </a:lnTo>
                  <a:lnTo>
                    <a:pt x="354" y="768"/>
                  </a:lnTo>
                  <a:lnTo>
                    <a:pt x="367" y="768"/>
                  </a:lnTo>
                  <a:lnTo>
                    <a:pt x="367" y="748"/>
                  </a:lnTo>
                  <a:lnTo>
                    <a:pt x="367" y="768"/>
                  </a:lnTo>
                  <a:lnTo>
                    <a:pt x="377" y="768"/>
                  </a:lnTo>
                  <a:lnTo>
                    <a:pt x="377" y="728"/>
                  </a:lnTo>
                  <a:lnTo>
                    <a:pt x="377" y="768"/>
                  </a:lnTo>
                  <a:lnTo>
                    <a:pt x="398" y="768"/>
                  </a:lnTo>
                  <a:lnTo>
                    <a:pt x="398" y="764"/>
                  </a:lnTo>
                  <a:lnTo>
                    <a:pt x="398" y="768"/>
                  </a:lnTo>
                  <a:lnTo>
                    <a:pt x="426" y="768"/>
                  </a:lnTo>
                  <a:lnTo>
                    <a:pt x="426" y="763"/>
                  </a:lnTo>
                  <a:lnTo>
                    <a:pt x="426" y="768"/>
                  </a:lnTo>
                  <a:lnTo>
                    <a:pt x="438" y="768"/>
                  </a:lnTo>
                  <a:lnTo>
                    <a:pt x="438" y="743"/>
                  </a:lnTo>
                  <a:lnTo>
                    <a:pt x="438" y="768"/>
                  </a:lnTo>
                  <a:lnTo>
                    <a:pt x="457" y="768"/>
                  </a:lnTo>
                  <a:lnTo>
                    <a:pt x="457" y="764"/>
                  </a:lnTo>
                  <a:lnTo>
                    <a:pt x="457" y="768"/>
                  </a:lnTo>
                  <a:lnTo>
                    <a:pt x="520" y="768"/>
                  </a:lnTo>
                  <a:lnTo>
                    <a:pt x="520" y="750"/>
                  </a:lnTo>
                  <a:lnTo>
                    <a:pt x="520" y="768"/>
                  </a:lnTo>
                  <a:lnTo>
                    <a:pt x="530" y="768"/>
                  </a:lnTo>
                  <a:lnTo>
                    <a:pt x="530" y="318"/>
                  </a:lnTo>
                  <a:lnTo>
                    <a:pt x="530" y="768"/>
                  </a:lnTo>
                  <a:lnTo>
                    <a:pt x="540" y="768"/>
                  </a:lnTo>
                  <a:lnTo>
                    <a:pt x="540" y="595"/>
                  </a:lnTo>
                  <a:lnTo>
                    <a:pt x="540" y="768"/>
                  </a:lnTo>
                  <a:lnTo>
                    <a:pt x="568" y="768"/>
                  </a:lnTo>
                  <a:lnTo>
                    <a:pt x="568" y="764"/>
                  </a:lnTo>
                  <a:lnTo>
                    <a:pt x="568" y="768"/>
                  </a:lnTo>
                  <a:lnTo>
                    <a:pt x="615" y="768"/>
                  </a:lnTo>
                  <a:lnTo>
                    <a:pt x="615" y="764"/>
                  </a:lnTo>
                  <a:lnTo>
                    <a:pt x="615" y="768"/>
                  </a:lnTo>
                  <a:lnTo>
                    <a:pt x="616" y="768"/>
                  </a:lnTo>
                  <a:lnTo>
                    <a:pt x="675" y="768"/>
                  </a:lnTo>
                  <a:lnTo>
                    <a:pt x="675" y="768"/>
                  </a:lnTo>
                  <a:lnTo>
                    <a:pt x="675" y="764"/>
                  </a:lnTo>
                  <a:lnTo>
                    <a:pt x="676" y="766"/>
                  </a:lnTo>
                  <a:lnTo>
                    <a:pt x="676" y="768"/>
                  </a:lnTo>
                  <a:lnTo>
                    <a:pt x="728" y="768"/>
                  </a:lnTo>
                  <a:lnTo>
                    <a:pt x="728" y="768"/>
                  </a:lnTo>
                  <a:lnTo>
                    <a:pt x="728" y="768"/>
                  </a:lnTo>
                  <a:lnTo>
                    <a:pt x="729" y="761"/>
                  </a:lnTo>
                  <a:lnTo>
                    <a:pt x="729" y="768"/>
                  </a:lnTo>
                  <a:lnTo>
                    <a:pt x="754" y="768"/>
                  </a:lnTo>
                  <a:lnTo>
                    <a:pt x="754" y="558"/>
                  </a:lnTo>
                  <a:lnTo>
                    <a:pt x="754" y="768"/>
                  </a:lnTo>
                  <a:lnTo>
                    <a:pt x="785" y="768"/>
                  </a:lnTo>
                  <a:lnTo>
                    <a:pt x="785" y="664"/>
                  </a:lnTo>
                  <a:lnTo>
                    <a:pt x="785" y="768"/>
                  </a:lnTo>
                  <a:lnTo>
                    <a:pt x="861" y="768"/>
                  </a:lnTo>
                  <a:lnTo>
                    <a:pt x="861" y="764"/>
                  </a:lnTo>
                  <a:lnTo>
                    <a:pt x="861" y="768"/>
                  </a:lnTo>
                  <a:lnTo>
                    <a:pt x="876" y="768"/>
                  </a:lnTo>
                  <a:lnTo>
                    <a:pt x="876" y="665"/>
                  </a:lnTo>
                  <a:lnTo>
                    <a:pt x="876" y="768"/>
                  </a:lnTo>
                  <a:lnTo>
                    <a:pt x="968" y="768"/>
                  </a:lnTo>
                  <a:lnTo>
                    <a:pt x="968" y="762"/>
                  </a:lnTo>
                  <a:lnTo>
                    <a:pt x="968" y="768"/>
                  </a:lnTo>
                  <a:lnTo>
                    <a:pt x="978" y="768"/>
                  </a:lnTo>
                  <a:lnTo>
                    <a:pt x="978" y="768"/>
                  </a:lnTo>
                  <a:lnTo>
                    <a:pt x="978" y="764"/>
                  </a:lnTo>
                  <a:lnTo>
                    <a:pt x="979" y="764"/>
                  </a:lnTo>
                  <a:lnTo>
                    <a:pt x="979" y="768"/>
                  </a:lnTo>
                  <a:lnTo>
                    <a:pt x="1060" y="768"/>
                  </a:lnTo>
                  <a:lnTo>
                    <a:pt x="1060" y="763"/>
                  </a:lnTo>
                  <a:lnTo>
                    <a:pt x="1060" y="768"/>
                  </a:lnTo>
                  <a:lnTo>
                    <a:pt x="1174" y="768"/>
                  </a:lnTo>
                  <a:lnTo>
                    <a:pt x="1174" y="764"/>
                  </a:lnTo>
                  <a:lnTo>
                    <a:pt x="1174" y="768"/>
                  </a:lnTo>
                  <a:lnTo>
                    <a:pt x="1329" y="768"/>
                  </a:lnTo>
                  <a:lnTo>
                    <a:pt x="1329" y="764"/>
                  </a:lnTo>
                  <a:lnTo>
                    <a:pt x="1329" y="768"/>
                  </a:lnTo>
                  <a:lnTo>
                    <a:pt x="1401" y="768"/>
                  </a:lnTo>
                </a:path>
              </a:pathLst>
            </a:custGeom>
            <a:ln w="38100"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6" name="Rectangle 1359"/>
            <p:cNvSpPr>
              <a:spLocks noChangeArrowheads="1"/>
            </p:cNvSpPr>
            <p:nvPr/>
          </p:nvSpPr>
          <p:spPr bwMode="auto">
            <a:xfrm>
              <a:off x="805" y="129"/>
              <a:ext cx="26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7" name="Rectangle 1360"/>
            <p:cNvSpPr>
              <a:spLocks noChangeArrowheads="1"/>
            </p:cNvSpPr>
            <p:nvPr/>
          </p:nvSpPr>
          <p:spPr bwMode="auto">
            <a:xfrm>
              <a:off x="811" y="20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8" name="Rectangle 1361"/>
            <p:cNvSpPr>
              <a:spLocks noChangeArrowheads="1"/>
            </p:cNvSpPr>
            <p:nvPr/>
          </p:nvSpPr>
          <p:spPr bwMode="auto">
            <a:xfrm>
              <a:off x="860" y="21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9" name="Rectangle 1362"/>
            <p:cNvSpPr>
              <a:spLocks noChangeArrowheads="1"/>
            </p:cNvSpPr>
            <p:nvPr/>
          </p:nvSpPr>
          <p:spPr bwMode="auto">
            <a:xfrm>
              <a:off x="901" y="20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0" name="Rectangle 1363"/>
            <p:cNvSpPr>
              <a:spLocks noChangeArrowheads="1"/>
            </p:cNvSpPr>
            <p:nvPr/>
          </p:nvSpPr>
          <p:spPr bwMode="auto">
            <a:xfrm>
              <a:off x="948" y="21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1" name="Rectangle 1364"/>
            <p:cNvSpPr>
              <a:spLocks noChangeArrowheads="1"/>
            </p:cNvSpPr>
            <p:nvPr/>
          </p:nvSpPr>
          <p:spPr bwMode="auto">
            <a:xfrm>
              <a:off x="989" y="20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2" name="Rectangle 1365"/>
            <p:cNvSpPr>
              <a:spLocks noChangeArrowheads="1"/>
            </p:cNvSpPr>
            <p:nvPr/>
          </p:nvSpPr>
          <p:spPr bwMode="auto">
            <a:xfrm>
              <a:off x="1036" y="21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3" name="Rectangle 1366"/>
            <p:cNvSpPr>
              <a:spLocks noChangeArrowheads="1"/>
            </p:cNvSpPr>
            <p:nvPr/>
          </p:nvSpPr>
          <p:spPr bwMode="auto">
            <a:xfrm>
              <a:off x="1670" y="1062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154.0975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4" name="Rectangle 1367"/>
            <p:cNvSpPr>
              <a:spLocks noChangeArrowheads="1"/>
            </p:cNvSpPr>
            <p:nvPr/>
          </p:nvSpPr>
          <p:spPr bwMode="auto">
            <a:xfrm>
              <a:off x="1652" y="113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5" name="Rectangle 1368"/>
            <p:cNvSpPr>
              <a:spLocks noChangeArrowheads="1"/>
            </p:cNvSpPr>
            <p:nvPr/>
          </p:nvSpPr>
          <p:spPr bwMode="auto">
            <a:xfrm>
              <a:off x="1702" y="1150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6" name="Rectangle 1369"/>
            <p:cNvSpPr>
              <a:spLocks noChangeArrowheads="1"/>
            </p:cNvSpPr>
            <p:nvPr/>
          </p:nvSpPr>
          <p:spPr bwMode="auto">
            <a:xfrm>
              <a:off x="1743" y="113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7" name="Rectangle 1370"/>
            <p:cNvSpPr>
              <a:spLocks noChangeArrowheads="1"/>
            </p:cNvSpPr>
            <p:nvPr/>
          </p:nvSpPr>
          <p:spPr bwMode="auto">
            <a:xfrm>
              <a:off x="1790" y="1150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8" name="Rectangle 1371"/>
            <p:cNvSpPr>
              <a:spLocks noChangeArrowheads="1"/>
            </p:cNvSpPr>
            <p:nvPr/>
          </p:nvSpPr>
          <p:spPr bwMode="auto">
            <a:xfrm>
              <a:off x="1854" y="1132"/>
              <a:ext cx="7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9" name="Rectangle 1372"/>
            <p:cNvSpPr>
              <a:spLocks noChangeArrowheads="1"/>
            </p:cNvSpPr>
            <p:nvPr/>
          </p:nvSpPr>
          <p:spPr bwMode="auto">
            <a:xfrm>
              <a:off x="1919" y="113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0" name="Rectangle 1373"/>
            <p:cNvSpPr>
              <a:spLocks noChangeArrowheads="1"/>
            </p:cNvSpPr>
            <p:nvPr/>
          </p:nvSpPr>
          <p:spPr bwMode="auto">
            <a:xfrm>
              <a:off x="1966" y="1150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1" name="Rectangle 1374"/>
            <p:cNvSpPr>
              <a:spLocks noChangeArrowheads="1"/>
            </p:cNvSpPr>
            <p:nvPr/>
          </p:nvSpPr>
          <p:spPr bwMode="auto">
            <a:xfrm>
              <a:off x="626" y="1293"/>
              <a:ext cx="26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83.0604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2" name="Rectangle 1375"/>
            <p:cNvSpPr>
              <a:spLocks noChangeArrowheads="1"/>
            </p:cNvSpPr>
            <p:nvPr/>
          </p:nvSpPr>
          <p:spPr bwMode="auto">
            <a:xfrm>
              <a:off x="635" y="136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3" name="Rectangle 1376"/>
            <p:cNvSpPr>
              <a:spLocks noChangeArrowheads="1"/>
            </p:cNvSpPr>
            <p:nvPr/>
          </p:nvSpPr>
          <p:spPr bwMode="auto">
            <a:xfrm>
              <a:off x="685" y="138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4" name="Rectangle 1377"/>
            <p:cNvSpPr>
              <a:spLocks noChangeArrowheads="1"/>
            </p:cNvSpPr>
            <p:nvPr/>
          </p:nvSpPr>
          <p:spPr bwMode="auto">
            <a:xfrm>
              <a:off x="726" y="136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5" name="Rectangle 1378"/>
            <p:cNvSpPr>
              <a:spLocks noChangeArrowheads="1"/>
            </p:cNvSpPr>
            <p:nvPr/>
          </p:nvSpPr>
          <p:spPr bwMode="auto">
            <a:xfrm>
              <a:off x="772" y="138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6" name="Rectangle 1379"/>
            <p:cNvSpPr>
              <a:spLocks noChangeArrowheads="1"/>
            </p:cNvSpPr>
            <p:nvPr/>
          </p:nvSpPr>
          <p:spPr bwMode="auto">
            <a:xfrm>
              <a:off x="814" y="136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7" name="Rectangle 1380"/>
            <p:cNvSpPr>
              <a:spLocks noChangeArrowheads="1"/>
            </p:cNvSpPr>
            <p:nvPr/>
          </p:nvSpPr>
          <p:spPr bwMode="auto">
            <a:xfrm>
              <a:off x="860" y="138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8" name="Rectangle 1381"/>
            <p:cNvSpPr>
              <a:spLocks noChangeArrowheads="1"/>
            </p:cNvSpPr>
            <p:nvPr/>
          </p:nvSpPr>
          <p:spPr bwMode="auto">
            <a:xfrm>
              <a:off x="1013" y="1420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110.0713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9" name="Rectangle 1382"/>
            <p:cNvSpPr>
              <a:spLocks noChangeArrowheads="1"/>
            </p:cNvSpPr>
            <p:nvPr/>
          </p:nvSpPr>
          <p:spPr bwMode="auto">
            <a:xfrm>
              <a:off x="1039" y="149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0" name="Rectangle 1383"/>
            <p:cNvSpPr>
              <a:spLocks noChangeArrowheads="1"/>
            </p:cNvSpPr>
            <p:nvPr/>
          </p:nvSpPr>
          <p:spPr bwMode="auto">
            <a:xfrm>
              <a:off x="1089" y="150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1" name="Rectangle 1384"/>
            <p:cNvSpPr>
              <a:spLocks noChangeArrowheads="1"/>
            </p:cNvSpPr>
            <p:nvPr/>
          </p:nvSpPr>
          <p:spPr bwMode="auto">
            <a:xfrm>
              <a:off x="1130" y="149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2" name="Rectangle 1385"/>
            <p:cNvSpPr>
              <a:spLocks noChangeArrowheads="1"/>
            </p:cNvSpPr>
            <p:nvPr/>
          </p:nvSpPr>
          <p:spPr bwMode="auto">
            <a:xfrm>
              <a:off x="1177" y="150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3" name="Rectangle 1386"/>
            <p:cNvSpPr>
              <a:spLocks noChangeArrowheads="1"/>
            </p:cNvSpPr>
            <p:nvPr/>
          </p:nvSpPr>
          <p:spPr bwMode="auto">
            <a:xfrm>
              <a:off x="1218" y="149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4" name="Rectangle 1387"/>
            <p:cNvSpPr>
              <a:spLocks noChangeArrowheads="1"/>
            </p:cNvSpPr>
            <p:nvPr/>
          </p:nvSpPr>
          <p:spPr bwMode="auto">
            <a:xfrm>
              <a:off x="1265" y="150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5" name="Rectangle 1388"/>
            <p:cNvSpPr>
              <a:spLocks noChangeArrowheads="1"/>
            </p:cNvSpPr>
            <p:nvPr/>
          </p:nvSpPr>
          <p:spPr bwMode="auto">
            <a:xfrm>
              <a:off x="2327" y="1766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198.0874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6" name="Rectangle 1389"/>
            <p:cNvSpPr>
              <a:spLocks noChangeArrowheads="1"/>
            </p:cNvSpPr>
            <p:nvPr/>
          </p:nvSpPr>
          <p:spPr bwMode="auto">
            <a:xfrm>
              <a:off x="2291" y="1836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7" name="Rectangle 1390"/>
            <p:cNvSpPr>
              <a:spLocks noChangeArrowheads="1"/>
            </p:cNvSpPr>
            <p:nvPr/>
          </p:nvSpPr>
          <p:spPr bwMode="auto">
            <a:xfrm>
              <a:off x="2341" y="1854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8" name="Rectangle 1391"/>
            <p:cNvSpPr>
              <a:spLocks noChangeArrowheads="1"/>
            </p:cNvSpPr>
            <p:nvPr/>
          </p:nvSpPr>
          <p:spPr bwMode="auto">
            <a:xfrm>
              <a:off x="2382" y="1836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9" name="Rectangle 1392"/>
            <p:cNvSpPr>
              <a:spLocks noChangeArrowheads="1"/>
            </p:cNvSpPr>
            <p:nvPr/>
          </p:nvSpPr>
          <p:spPr bwMode="auto">
            <a:xfrm>
              <a:off x="2429" y="1854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0" name="Rectangle 1393"/>
            <p:cNvSpPr>
              <a:spLocks noChangeArrowheads="1"/>
            </p:cNvSpPr>
            <p:nvPr/>
          </p:nvSpPr>
          <p:spPr bwMode="auto">
            <a:xfrm>
              <a:off x="2493" y="1836"/>
              <a:ext cx="7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1" name="Rectangle 1394"/>
            <p:cNvSpPr>
              <a:spLocks noChangeArrowheads="1"/>
            </p:cNvSpPr>
            <p:nvPr/>
          </p:nvSpPr>
          <p:spPr bwMode="auto">
            <a:xfrm>
              <a:off x="2549" y="1854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2" name="Rectangle 1395"/>
            <p:cNvSpPr>
              <a:spLocks noChangeArrowheads="1"/>
            </p:cNvSpPr>
            <p:nvPr/>
          </p:nvSpPr>
          <p:spPr bwMode="auto">
            <a:xfrm>
              <a:off x="2590" y="1836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3" name="Rectangle 1396"/>
            <p:cNvSpPr>
              <a:spLocks noChangeArrowheads="1"/>
            </p:cNvSpPr>
            <p:nvPr/>
          </p:nvSpPr>
          <p:spPr bwMode="auto">
            <a:xfrm>
              <a:off x="2637" y="1854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4" name="Rectangle 1397"/>
            <p:cNvSpPr>
              <a:spLocks noChangeArrowheads="1"/>
            </p:cNvSpPr>
            <p:nvPr/>
          </p:nvSpPr>
          <p:spPr bwMode="auto">
            <a:xfrm>
              <a:off x="400" y="1900"/>
              <a:ext cx="26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68.0496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5" name="Rectangle 1398"/>
            <p:cNvSpPr>
              <a:spLocks noChangeArrowheads="1"/>
            </p:cNvSpPr>
            <p:nvPr/>
          </p:nvSpPr>
          <p:spPr bwMode="auto">
            <a:xfrm>
              <a:off x="424" y="1971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6" name="Rectangle 1399"/>
            <p:cNvSpPr>
              <a:spLocks noChangeArrowheads="1"/>
            </p:cNvSpPr>
            <p:nvPr/>
          </p:nvSpPr>
          <p:spPr bwMode="auto">
            <a:xfrm>
              <a:off x="473" y="1989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7" name="Rectangle 1400"/>
            <p:cNvSpPr>
              <a:spLocks noChangeArrowheads="1"/>
            </p:cNvSpPr>
            <p:nvPr/>
          </p:nvSpPr>
          <p:spPr bwMode="auto">
            <a:xfrm>
              <a:off x="514" y="1971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8" name="Rectangle 1401"/>
            <p:cNvSpPr>
              <a:spLocks noChangeArrowheads="1"/>
            </p:cNvSpPr>
            <p:nvPr/>
          </p:nvSpPr>
          <p:spPr bwMode="auto">
            <a:xfrm>
              <a:off x="561" y="1989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9" name="Rectangle 1402"/>
            <p:cNvSpPr>
              <a:spLocks noChangeArrowheads="1"/>
            </p:cNvSpPr>
            <p:nvPr/>
          </p:nvSpPr>
          <p:spPr bwMode="auto">
            <a:xfrm>
              <a:off x="602" y="1971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0" name="Rectangle 1403"/>
            <p:cNvSpPr>
              <a:spLocks noChangeArrowheads="1"/>
            </p:cNvSpPr>
            <p:nvPr/>
          </p:nvSpPr>
          <p:spPr bwMode="auto">
            <a:xfrm>
              <a:off x="2684" y="2079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222.1236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1" name="Rectangle 1404"/>
            <p:cNvSpPr>
              <a:spLocks noChangeArrowheads="1"/>
            </p:cNvSpPr>
            <p:nvPr/>
          </p:nvSpPr>
          <p:spPr bwMode="auto">
            <a:xfrm>
              <a:off x="2637" y="215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2" name="Rectangle 1405"/>
            <p:cNvSpPr>
              <a:spLocks noChangeArrowheads="1"/>
            </p:cNvSpPr>
            <p:nvPr/>
          </p:nvSpPr>
          <p:spPr bwMode="auto">
            <a:xfrm>
              <a:off x="2687" y="2167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3" name="Rectangle 1406"/>
            <p:cNvSpPr>
              <a:spLocks noChangeArrowheads="1"/>
            </p:cNvSpPr>
            <p:nvPr/>
          </p:nvSpPr>
          <p:spPr bwMode="auto">
            <a:xfrm>
              <a:off x="2751" y="215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4" name="Rectangle 1407"/>
            <p:cNvSpPr>
              <a:spLocks noChangeArrowheads="1"/>
            </p:cNvSpPr>
            <p:nvPr/>
          </p:nvSpPr>
          <p:spPr bwMode="auto">
            <a:xfrm>
              <a:off x="2798" y="2167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5" name="Rectangle 1408"/>
            <p:cNvSpPr>
              <a:spLocks noChangeArrowheads="1"/>
            </p:cNvSpPr>
            <p:nvPr/>
          </p:nvSpPr>
          <p:spPr bwMode="auto">
            <a:xfrm>
              <a:off x="2863" y="2150"/>
              <a:ext cx="7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6" name="Rectangle 1409"/>
            <p:cNvSpPr>
              <a:spLocks noChangeArrowheads="1"/>
            </p:cNvSpPr>
            <p:nvPr/>
          </p:nvSpPr>
          <p:spPr bwMode="auto">
            <a:xfrm>
              <a:off x="2918" y="2167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7" name="Rectangle 1410"/>
            <p:cNvSpPr>
              <a:spLocks noChangeArrowheads="1"/>
            </p:cNvSpPr>
            <p:nvPr/>
          </p:nvSpPr>
          <p:spPr bwMode="auto">
            <a:xfrm>
              <a:off x="2959" y="215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8" name="Rectangle 1411"/>
            <p:cNvSpPr>
              <a:spLocks noChangeArrowheads="1"/>
            </p:cNvSpPr>
            <p:nvPr/>
          </p:nvSpPr>
          <p:spPr bwMode="auto">
            <a:xfrm>
              <a:off x="3006" y="2167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9" name="Rectangle 1412"/>
            <p:cNvSpPr>
              <a:spLocks noChangeArrowheads="1"/>
            </p:cNvSpPr>
            <p:nvPr/>
          </p:nvSpPr>
          <p:spPr bwMode="auto">
            <a:xfrm>
              <a:off x="1221" y="2264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124.0868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0" name="Rectangle 1413"/>
            <p:cNvSpPr>
              <a:spLocks noChangeArrowheads="1"/>
            </p:cNvSpPr>
            <p:nvPr/>
          </p:nvSpPr>
          <p:spPr bwMode="auto">
            <a:xfrm>
              <a:off x="1236" y="23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1" name="Rectangle 1414"/>
            <p:cNvSpPr>
              <a:spLocks noChangeArrowheads="1"/>
            </p:cNvSpPr>
            <p:nvPr/>
          </p:nvSpPr>
          <p:spPr bwMode="auto">
            <a:xfrm>
              <a:off x="1285" y="235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2" name="Rectangle 1415"/>
            <p:cNvSpPr>
              <a:spLocks noChangeArrowheads="1"/>
            </p:cNvSpPr>
            <p:nvPr/>
          </p:nvSpPr>
          <p:spPr bwMode="auto">
            <a:xfrm>
              <a:off x="1327" y="23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3" name="Rectangle 1416"/>
            <p:cNvSpPr>
              <a:spLocks noChangeArrowheads="1"/>
            </p:cNvSpPr>
            <p:nvPr/>
          </p:nvSpPr>
          <p:spPr bwMode="auto">
            <a:xfrm>
              <a:off x="1373" y="2352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4" name="Rectangle 1417"/>
            <p:cNvSpPr>
              <a:spLocks noChangeArrowheads="1"/>
            </p:cNvSpPr>
            <p:nvPr/>
          </p:nvSpPr>
          <p:spPr bwMode="auto">
            <a:xfrm>
              <a:off x="1438" y="23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" name="Rectangle 1418"/>
            <p:cNvSpPr>
              <a:spLocks noChangeArrowheads="1"/>
            </p:cNvSpPr>
            <p:nvPr/>
          </p:nvSpPr>
          <p:spPr bwMode="auto">
            <a:xfrm>
              <a:off x="1485" y="235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" name="Rectangle 1419"/>
            <p:cNvSpPr>
              <a:spLocks noChangeArrowheads="1"/>
            </p:cNvSpPr>
            <p:nvPr/>
          </p:nvSpPr>
          <p:spPr bwMode="auto">
            <a:xfrm>
              <a:off x="265" y="2302"/>
              <a:ext cx="26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56.0498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" name="Rectangle 1420"/>
            <p:cNvSpPr>
              <a:spLocks noChangeArrowheads="1"/>
            </p:cNvSpPr>
            <p:nvPr/>
          </p:nvSpPr>
          <p:spPr bwMode="auto">
            <a:xfrm>
              <a:off x="289" y="237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" name="Rectangle 1421"/>
            <p:cNvSpPr>
              <a:spLocks noChangeArrowheads="1"/>
            </p:cNvSpPr>
            <p:nvPr/>
          </p:nvSpPr>
          <p:spPr bwMode="auto">
            <a:xfrm>
              <a:off x="339" y="2390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" name="Rectangle 1422"/>
            <p:cNvSpPr>
              <a:spLocks noChangeArrowheads="1"/>
            </p:cNvSpPr>
            <p:nvPr/>
          </p:nvSpPr>
          <p:spPr bwMode="auto">
            <a:xfrm>
              <a:off x="380" y="237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" name="Rectangle 1423"/>
            <p:cNvSpPr>
              <a:spLocks noChangeArrowheads="1"/>
            </p:cNvSpPr>
            <p:nvPr/>
          </p:nvSpPr>
          <p:spPr bwMode="auto">
            <a:xfrm>
              <a:off x="427" y="2390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1" name="Rectangle 1424"/>
            <p:cNvSpPr>
              <a:spLocks noChangeArrowheads="1"/>
            </p:cNvSpPr>
            <p:nvPr/>
          </p:nvSpPr>
          <p:spPr bwMode="auto">
            <a:xfrm>
              <a:off x="468" y="2372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2" name="Line 1425"/>
            <p:cNvSpPr>
              <a:spLocks noChangeShapeType="1"/>
            </p:cNvSpPr>
            <p:nvPr/>
          </p:nvSpPr>
          <p:spPr bwMode="auto">
            <a:xfrm flipV="1">
              <a:off x="353" y="2440"/>
              <a:ext cx="44" cy="9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3" name="Rectangle 1426"/>
            <p:cNvSpPr>
              <a:spLocks noChangeArrowheads="1"/>
            </p:cNvSpPr>
            <p:nvPr/>
          </p:nvSpPr>
          <p:spPr bwMode="auto">
            <a:xfrm>
              <a:off x="2954" y="2364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240.1339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4" name="Rectangle 1427"/>
            <p:cNvSpPr>
              <a:spLocks noChangeArrowheads="1"/>
            </p:cNvSpPr>
            <p:nvPr/>
          </p:nvSpPr>
          <p:spPr bwMode="auto">
            <a:xfrm>
              <a:off x="2907" y="24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5" name="Rectangle 1428"/>
            <p:cNvSpPr>
              <a:spLocks noChangeArrowheads="1"/>
            </p:cNvSpPr>
            <p:nvPr/>
          </p:nvSpPr>
          <p:spPr bwMode="auto">
            <a:xfrm>
              <a:off x="2956" y="2452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6" name="Rectangle 1429"/>
            <p:cNvSpPr>
              <a:spLocks noChangeArrowheads="1"/>
            </p:cNvSpPr>
            <p:nvPr/>
          </p:nvSpPr>
          <p:spPr bwMode="auto">
            <a:xfrm>
              <a:off x="3021" y="24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7" name="Rectangle 1430"/>
            <p:cNvSpPr>
              <a:spLocks noChangeArrowheads="1"/>
            </p:cNvSpPr>
            <p:nvPr/>
          </p:nvSpPr>
          <p:spPr bwMode="auto">
            <a:xfrm>
              <a:off x="3068" y="2452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8" name="Rectangle 1431"/>
            <p:cNvSpPr>
              <a:spLocks noChangeArrowheads="1"/>
            </p:cNvSpPr>
            <p:nvPr/>
          </p:nvSpPr>
          <p:spPr bwMode="auto">
            <a:xfrm>
              <a:off x="3132" y="2434"/>
              <a:ext cx="7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9" name="Rectangle 1432"/>
            <p:cNvSpPr>
              <a:spLocks noChangeArrowheads="1"/>
            </p:cNvSpPr>
            <p:nvPr/>
          </p:nvSpPr>
          <p:spPr bwMode="auto">
            <a:xfrm>
              <a:off x="3188" y="245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0" name="Rectangle 1433"/>
            <p:cNvSpPr>
              <a:spLocks noChangeArrowheads="1"/>
            </p:cNvSpPr>
            <p:nvPr/>
          </p:nvSpPr>
          <p:spPr bwMode="auto">
            <a:xfrm>
              <a:off x="3229" y="2434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1" name="Rectangle 1434"/>
            <p:cNvSpPr>
              <a:spLocks noChangeArrowheads="1"/>
            </p:cNvSpPr>
            <p:nvPr/>
          </p:nvSpPr>
          <p:spPr bwMode="auto">
            <a:xfrm>
              <a:off x="3276" y="2452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2" name="Rectangle 1435"/>
            <p:cNvSpPr>
              <a:spLocks noChangeArrowheads="1"/>
            </p:cNvSpPr>
            <p:nvPr/>
          </p:nvSpPr>
          <p:spPr bwMode="auto">
            <a:xfrm>
              <a:off x="4012" y="2370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311.0127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3" name="Rectangle 1436"/>
            <p:cNvSpPr>
              <a:spLocks noChangeArrowheads="1"/>
            </p:cNvSpPr>
            <p:nvPr/>
          </p:nvSpPr>
          <p:spPr bwMode="auto">
            <a:xfrm>
              <a:off x="3977" y="244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4" name="Rectangle 1437"/>
            <p:cNvSpPr>
              <a:spLocks noChangeArrowheads="1"/>
            </p:cNvSpPr>
            <p:nvPr/>
          </p:nvSpPr>
          <p:spPr bwMode="auto">
            <a:xfrm>
              <a:off x="4026" y="245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5" name="Rectangle 1438"/>
            <p:cNvSpPr>
              <a:spLocks noChangeArrowheads="1"/>
            </p:cNvSpPr>
            <p:nvPr/>
          </p:nvSpPr>
          <p:spPr bwMode="auto">
            <a:xfrm>
              <a:off x="4067" y="2440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6" name="Rectangle 1439"/>
            <p:cNvSpPr>
              <a:spLocks noChangeArrowheads="1"/>
            </p:cNvSpPr>
            <p:nvPr/>
          </p:nvSpPr>
          <p:spPr bwMode="auto">
            <a:xfrm>
              <a:off x="4114" y="2458"/>
              <a:ext cx="7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7" name="Rectangle 1440"/>
            <p:cNvSpPr>
              <a:spLocks noChangeArrowheads="1"/>
            </p:cNvSpPr>
            <p:nvPr/>
          </p:nvSpPr>
          <p:spPr bwMode="auto">
            <a:xfrm>
              <a:off x="4179" y="2440"/>
              <a:ext cx="7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8" name="Rectangle 1441"/>
            <p:cNvSpPr>
              <a:spLocks noChangeArrowheads="1"/>
            </p:cNvSpPr>
            <p:nvPr/>
          </p:nvSpPr>
          <p:spPr bwMode="auto">
            <a:xfrm>
              <a:off x="4235" y="245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9" name="Rectangle 1442"/>
            <p:cNvSpPr>
              <a:spLocks noChangeArrowheads="1"/>
            </p:cNvSpPr>
            <p:nvPr/>
          </p:nvSpPr>
          <p:spPr bwMode="auto">
            <a:xfrm>
              <a:off x="4276" y="2440"/>
              <a:ext cx="7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0" name="Rectangle 1443"/>
            <p:cNvSpPr>
              <a:spLocks noChangeArrowheads="1"/>
            </p:cNvSpPr>
            <p:nvPr/>
          </p:nvSpPr>
          <p:spPr bwMode="auto">
            <a:xfrm>
              <a:off x="4323" y="2458"/>
              <a:ext cx="4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1" name="Rectangle 1444"/>
            <p:cNvSpPr>
              <a:spLocks noChangeArrowheads="1"/>
            </p:cNvSpPr>
            <p:nvPr/>
          </p:nvSpPr>
          <p:spPr bwMode="auto">
            <a:xfrm>
              <a:off x="3558" y="2452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280.5721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2" name="Rectangle 1445"/>
            <p:cNvSpPr>
              <a:spLocks noChangeArrowheads="1"/>
            </p:cNvSpPr>
            <p:nvPr/>
          </p:nvSpPr>
          <p:spPr bwMode="auto">
            <a:xfrm>
              <a:off x="1840" y="2452"/>
              <a:ext cx="2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161.5426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3" name="Line 1446"/>
            <p:cNvSpPr>
              <a:spLocks noChangeShapeType="1"/>
            </p:cNvSpPr>
            <p:nvPr/>
          </p:nvSpPr>
          <p:spPr bwMode="auto">
            <a:xfrm flipV="1">
              <a:off x="651" y="861"/>
              <a:ext cx="20" cy="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374" name="TextBox 2373"/>
          <p:cNvSpPr txBox="1"/>
          <p:nvPr/>
        </p:nvSpPr>
        <p:spPr>
          <a:xfrm>
            <a:off x="4087019" y="4748808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 at all time points….</a:t>
            </a:r>
          </a:p>
          <a:p>
            <a:r>
              <a:rPr lang="en-GB" dirty="0" smtClean="0"/>
              <a:t>Loss of C6H10O4 (C6H12O5)</a:t>
            </a:r>
          </a:p>
          <a:p>
            <a:r>
              <a:rPr lang="en-GB" dirty="0" err="1" smtClean="0"/>
              <a:t>Deoxyhexose</a:t>
            </a:r>
            <a:r>
              <a:rPr lang="en-GB" dirty="0" smtClean="0"/>
              <a:t>! </a:t>
            </a:r>
            <a:r>
              <a:rPr lang="en-GB" dirty="0" err="1" smtClean="0"/>
              <a:t>Fucose</a:t>
            </a:r>
            <a:r>
              <a:rPr lang="en-GB" dirty="0"/>
              <a:t>?</a:t>
            </a:r>
            <a:endParaRPr lang="en-GB" dirty="0" smtClean="0"/>
          </a:p>
        </p:txBody>
      </p:sp>
      <p:grpSp>
        <p:nvGrpSpPr>
          <p:cNvPr id="2378" name="Group 2377"/>
          <p:cNvGrpSpPr/>
          <p:nvPr/>
        </p:nvGrpSpPr>
        <p:grpSpPr>
          <a:xfrm>
            <a:off x="5877229" y="1916832"/>
            <a:ext cx="3242683" cy="2232248"/>
            <a:chOff x="5877229" y="1916832"/>
            <a:chExt cx="3242683" cy="2232248"/>
          </a:xfrm>
        </p:grpSpPr>
        <p:sp>
          <p:nvSpPr>
            <p:cNvPr id="2375" name="TextBox 2374"/>
            <p:cNvSpPr txBox="1"/>
            <p:nvPr/>
          </p:nvSpPr>
          <p:spPr>
            <a:xfrm>
              <a:off x="5877229" y="1916832"/>
              <a:ext cx="32426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Present at 24 hours….</a:t>
              </a:r>
            </a:p>
            <a:p>
              <a:r>
                <a:rPr lang="en-GB" dirty="0" smtClean="0"/>
                <a:t>Loss of C3H4O (C3H6O2)</a:t>
              </a:r>
            </a:p>
            <a:p>
              <a:r>
                <a:rPr lang="en-GB" dirty="0" smtClean="0"/>
                <a:t>Propionate or </a:t>
              </a:r>
              <a:r>
                <a:rPr lang="en-GB" dirty="0" err="1" smtClean="0"/>
                <a:t>lactaldehyde</a:t>
              </a:r>
              <a:r>
                <a:rPr lang="en-GB" dirty="0" smtClean="0"/>
                <a:t> or ….</a:t>
              </a:r>
            </a:p>
          </p:txBody>
        </p:sp>
        <p:pic>
          <p:nvPicPr>
            <p:cNvPr id="2376" name="Picture 23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639" y="2802624"/>
              <a:ext cx="1346456" cy="1346456"/>
            </a:xfrm>
            <a:prstGeom prst="rect">
              <a:avLst/>
            </a:prstGeom>
          </p:spPr>
        </p:pic>
        <p:pic>
          <p:nvPicPr>
            <p:cNvPr id="2377" name="Picture 23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843" y="2780928"/>
              <a:ext cx="1286795" cy="1286795"/>
            </a:xfrm>
            <a:prstGeom prst="rect">
              <a:avLst/>
            </a:prstGeom>
          </p:spPr>
        </p:pic>
      </p:grpSp>
      <p:pic>
        <p:nvPicPr>
          <p:cNvPr id="2379" name="Picture 23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83" y="4641900"/>
            <a:ext cx="1939825" cy="19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1" name="Group 491"/>
          <p:cNvGrpSpPr>
            <a:grpSpLocks noChangeAspect="1"/>
          </p:cNvGrpSpPr>
          <p:nvPr/>
        </p:nvGrpSpPr>
        <p:grpSpPr bwMode="auto">
          <a:xfrm>
            <a:off x="1025369" y="1089898"/>
            <a:ext cx="7330763" cy="3535362"/>
            <a:chOff x="703" y="1434"/>
            <a:chExt cx="5018" cy="2420"/>
          </a:xfrm>
        </p:grpSpPr>
        <p:sp>
          <p:nvSpPr>
            <p:cNvPr id="2502" name="AutoShape 490"/>
            <p:cNvSpPr>
              <a:spLocks noChangeAspect="1" noChangeArrowheads="1" noTextEdit="1"/>
            </p:cNvSpPr>
            <p:nvPr/>
          </p:nvSpPr>
          <p:spPr bwMode="auto">
            <a:xfrm>
              <a:off x="703" y="1434"/>
              <a:ext cx="5018" cy="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2503" name="Group 692"/>
            <p:cNvGrpSpPr>
              <a:grpSpLocks/>
            </p:cNvGrpSpPr>
            <p:nvPr/>
          </p:nvGrpSpPr>
          <p:grpSpPr bwMode="auto">
            <a:xfrm>
              <a:off x="710" y="1439"/>
              <a:ext cx="4514" cy="2412"/>
              <a:chOff x="710" y="1439"/>
              <a:chExt cx="4514" cy="2412"/>
            </a:xfrm>
          </p:grpSpPr>
          <p:sp>
            <p:nvSpPr>
              <p:cNvPr id="2675" name="Rectangle 492"/>
              <p:cNvSpPr>
                <a:spLocks noChangeArrowheads="1"/>
              </p:cNvSpPr>
              <p:nvPr/>
            </p:nvSpPr>
            <p:spPr bwMode="auto">
              <a:xfrm>
                <a:off x="710" y="1439"/>
                <a:ext cx="15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6" name="Rectangle 493"/>
              <p:cNvSpPr>
                <a:spLocks noChangeArrowheads="1"/>
              </p:cNvSpPr>
              <p:nvPr/>
            </p:nvSpPr>
            <p:spPr bwMode="auto">
              <a:xfrm>
                <a:off x="842" y="1439"/>
                <a:ext cx="42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3.00 - 12.00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7" name="Line 494"/>
              <p:cNvSpPr>
                <a:spLocks noChangeShapeType="1"/>
              </p:cNvSpPr>
              <p:nvPr/>
            </p:nvSpPr>
            <p:spPr bwMode="auto">
              <a:xfrm>
                <a:off x="977" y="3672"/>
                <a:ext cx="418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8" name="Line 495"/>
              <p:cNvSpPr>
                <a:spLocks noChangeShapeType="1"/>
              </p:cNvSpPr>
              <p:nvPr/>
            </p:nvSpPr>
            <p:spPr bwMode="auto">
              <a:xfrm>
                <a:off x="107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9" name="Line 496"/>
              <p:cNvSpPr>
                <a:spLocks noChangeShapeType="1"/>
              </p:cNvSpPr>
              <p:nvPr/>
            </p:nvSpPr>
            <p:spPr bwMode="auto">
              <a:xfrm>
                <a:off x="1162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0" name="Line 497"/>
              <p:cNvSpPr>
                <a:spLocks noChangeShapeType="1"/>
              </p:cNvSpPr>
              <p:nvPr/>
            </p:nvSpPr>
            <p:spPr bwMode="auto">
              <a:xfrm>
                <a:off x="1255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1" name="Line 498"/>
              <p:cNvSpPr>
                <a:spLocks noChangeShapeType="1"/>
              </p:cNvSpPr>
              <p:nvPr/>
            </p:nvSpPr>
            <p:spPr bwMode="auto">
              <a:xfrm>
                <a:off x="1348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2" name="Line 499"/>
              <p:cNvSpPr>
                <a:spLocks noChangeShapeType="1"/>
              </p:cNvSpPr>
              <p:nvPr/>
            </p:nvSpPr>
            <p:spPr bwMode="auto">
              <a:xfrm>
                <a:off x="1533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3" name="Line 500"/>
              <p:cNvSpPr>
                <a:spLocks noChangeShapeType="1"/>
              </p:cNvSpPr>
              <p:nvPr/>
            </p:nvSpPr>
            <p:spPr bwMode="auto">
              <a:xfrm>
                <a:off x="1629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4" name="Line 501"/>
              <p:cNvSpPr>
                <a:spLocks noChangeShapeType="1"/>
              </p:cNvSpPr>
              <p:nvPr/>
            </p:nvSpPr>
            <p:spPr bwMode="auto">
              <a:xfrm>
                <a:off x="1721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5" name="Line 502"/>
              <p:cNvSpPr>
                <a:spLocks noChangeShapeType="1"/>
              </p:cNvSpPr>
              <p:nvPr/>
            </p:nvSpPr>
            <p:spPr bwMode="auto">
              <a:xfrm>
                <a:off x="1814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6" name="Line 503"/>
              <p:cNvSpPr>
                <a:spLocks noChangeShapeType="1"/>
              </p:cNvSpPr>
              <p:nvPr/>
            </p:nvSpPr>
            <p:spPr bwMode="auto">
              <a:xfrm>
                <a:off x="1999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7" name="Line 504"/>
              <p:cNvSpPr>
                <a:spLocks noChangeShapeType="1"/>
              </p:cNvSpPr>
              <p:nvPr/>
            </p:nvSpPr>
            <p:spPr bwMode="auto">
              <a:xfrm>
                <a:off x="2091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8" name="Line 505"/>
              <p:cNvSpPr>
                <a:spLocks noChangeShapeType="1"/>
              </p:cNvSpPr>
              <p:nvPr/>
            </p:nvSpPr>
            <p:spPr bwMode="auto">
              <a:xfrm>
                <a:off x="2187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9" name="Line 506"/>
              <p:cNvSpPr>
                <a:spLocks noChangeShapeType="1"/>
              </p:cNvSpPr>
              <p:nvPr/>
            </p:nvSpPr>
            <p:spPr bwMode="auto">
              <a:xfrm>
                <a:off x="228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0" name="Line 507"/>
              <p:cNvSpPr>
                <a:spLocks noChangeShapeType="1"/>
              </p:cNvSpPr>
              <p:nvPr/>
            </p:nvSpPr>
            <p:spPr bwMode="auto">
              <a:xfrm>
                <a:off x="2465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1" name="Line 508"/>
              <p:cNvSpPr>
                <a:spLocks noChangeShapeType="1"/>
              </p:cNvSpPr>
              <p:nvPr/>
            </p:nvSpPr>
            <p:spPr bwMode="auto">
              <a:xfrm>
                <a:off x="2557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2" name="Line 509"/>
              <p:cNvSpPr>
                <a:spLocks noChangeShapeType="1"/>
              </p:cNvSpPr>
              <p:nvPr/>
            </p:nvSpPr>
            <p:spPr bwMode="auto">
              <a:xfrm>
                <a:off x="265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3" name="Line 510"/>
              <p:cNvSpPr>
                <a:spLocks noChangeShapeType="1"/>
              </p:cNvSpPr>
              <p:nvPr/>
            </p:nvSpPr>
            <p:spPr bwMode="auto">
              <a:xfrm>
                <a:off x="2743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4" name="Line 511"/>
              <p:cNvSpPr>
                <a:spLocks noChangeShapeType="1"/>
              </p:cNvSpPr>
              <p:nvPr/>
            </p:nvSpPr>
            <p:spPr bwMode="auto">
              <a:xfrm>
                <a:off x="2931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5" name="Line 512"/>
              <p:cNvSpPr>
                <a:spLocks noChangeShapeType="1"/>
              </p:cNvSpPr>
              <p:nvPr/>
            </p:nvSpPr>
            <p:spPr bwMode="auto">
              <a:xfrm>
                <a:off x="3024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6" name="Line 513"/>
              <p:cNvSpPr>
                <a:spLocks noChangeShapeType="1"/>
              </p:cNvSpPr>
              <p:nvPr/>
            </p:nvSpPr>
            <p:spPr bwMode="auto">
              <a:xfrm>
                <a:off x="3116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7" name="Line 514"/>
              <p:cNvSpPr>
                <a:spLocks noChangeShapeType="1"/>
              </p:cNvSpPr>
              <p:nvPr/>
            </p:nvSpPr>
            <p:spPr bwMode="auto">
              <a:xfrm>
                <a:off x="3209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8" name="Line 515"/>
              <p:cNvSpPr>
                <a:spLocks noChangeShapeType="1"/>
              </p:cNvSpPr>
              <p:nvPr/>
            </p:nvSpPr>
            <p:spPr bwMode="auto">
              <a:xfrm>
                <a:off x="3397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9" name="Line 516"/>
              <p:cNvSpPr>
                <a:spLocks noChangeShapeType="1"/>
              </p:cNvSpPr>
              <p:nvPr/>
            </p:nvSpPr>
            <p:spPr bwMode="auto">
              <a:xfrm>
                <a:off x="349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0" name="Line 517"/>
              <p:cNvSpPr>
                <a:spLocks noChangeShapeType="1"/>
              </p:cNvSpPr>
              <p:nvPr/>
            </p:nvSpPr>
            <p:spPr bwMode="auto">
              <a:xfrm>
                <a:off x="3582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1" name="Line 518"/>
              <p:cNvSpPr>
                <a:spLocks noChangeShapeType="1"/>
              </p:cNvSpPr>
              <p:nvPr/>
            </p:nvSpPr>
            <p:spPr bwMode="auto">
              <a:xfrm>
                <a:off x="3675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2" name="Line 519"/>
              <p:cNvSpPr>
                <a:spLocks noChangeShapeType="1"/>
              </p:cNvSpPr>
              <p:nvPr/>
            </p:nvSpPr>
            <p:spPr bwMode="auto">
              <a:xfrm>
                <a:off x="386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3" name="Line 520"/>
              <p:cNvSpPr>
                <a:spLocks noChangeShapeType="1"/>
              </p:cNvSpPr>
              <p:nvPr/>
            </p:nvSpPr>
            <p:spPr bwMode="auto">
              <a:xfrm>
                <a:off x="3952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4" name="Line 521"/>
              <p:cNvSpPr>
                <a:spLocks noChangeShapeType="1"/>
              </p:cNvSpPr>
              <p:nvPr/>
            </p:nvSpPr>
            <p:spPr bwMode="auto">
              <a:xfrm>
                <a:off x="4048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5" name="Line 522"/>
              <p:cNvSpPr>
                <a:spLocks noChangeShapeType="1"/>
              </p:cNvSpPr>
              <p:nvPr/>
            </p:nvSpPr>
            <p:spPr bwMode="auto">
              <a:xfrm>
                <a:off x="4141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6" name="Line 523"/>
              <p:cNvSpPr>
                <a:spLocks noChangeShapeType="1"/>
              </p:cNvSpPr>
              <p:nvPr/>
            </p:nvSpPr>
            <p:spPr bwMode="auto">
              <a:xfrm>
                <a:off x="4326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7" name="Line 524"/>
              <p:cNvSpPr>
                <a:spLocks noChangeShapeType="1"/>
              </p:cNvSpPr>
              <p:nvPr/>
            </p:nvSpPr>
            <p:spPr bwMode="auto">
              <a:xfrm>
                <a:off x="4419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8" name="Line 525"/>
              <p:cNvSpPr>
                <a:spLocks noChangeShapeType="1"/>
              </p:cNvSpPr>
              <p:nvPr/>
            </p:nvSpPr>
            <p:spPr bwMode="auto">
              <a:xfrm>
                <a:off x="4511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9" name="Line 526"/>
              <p:cNvSpPr>
                <a:spLocks noChangeShapeType="1"/>
              </p:cNvSpPr>
              <p:nvPr/>
            </p:nvSpPr>
            <p:spPr bwMode="auto">
              <a:xfrm>
                <a:off x="4607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0" name="Line 527"/>
              <p:cNvSpPr>
                <a:spLocks noChangeShapeType="1"/>
              </p:cNvSpPr>
              <p:nvPr/>
            </p:nvSpPr>
            <p:spPr bwMode="auto">
              <a:xfrm>
                <a:off x="4792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1" name="Line 528"/>
              <p:cNvSpPr>
                <a:spLocks noChangeShapeType="1"/>
              </p:cNvSpPr>
              <p:nvPr/>
            </p:nvSpPr>
            <p:spPr bwMode="auto">
              <a:xfrm>
                <a:off x="4885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2" name="Line 529"/>
              <p:cNvSpPr>
                <a:spLocks noChangeShapeType="1"/>
              </p:cNvSpPr>
              <p:nvPr/>
            </p:nvSpPr>
            <p:spPr bwMode="auto">
              <a:xfrm>
                <a:off x="4977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3" name="Line 530"/>
              <p:cNvSpPr>
                <a:spLocks noChangeShapeType="1"/>
              </p:cNvSpPr>
              <p:nvPr/>
            </p:nvSpPr>
            <p:spPr bwMode="auto">
              <a:xfrm>
                <a:off x="5070" y="367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4" name="Line 531"/>
              <p:cNvSpPr>
                <a:spLocks noChangeShapeType="1"/>
              </p:cNvSpPr>
              <p:nvPr/>
            </p:nvSpPr>
            <p:spPr bwMode="auto">
              <a:xfrm>
                <a:off x="100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5" name="Line 532"/>
              <p:cNvSpPr>
                <a:spLocks noChangeShapeType="1"/>
              </p:cNvSpPr>
              <p:nvPr/>
            </p:nvSpPr>
            <p:spPr bwMode="auto">
              <a:xfrm>
                <a:off x="102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6" name="Line 533"/>
              <p:cNvSpPr>
                <a:spLocks noChangeShapeType="1"/>
              </p:cNvSpPr>
              <p:nvPr/>
            </p:nvSpPr>
            <p:spPr bwMode="auto">
              <a:xfrm>
                <a:off x="104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7" name="Line 534"/>
              <p:cNvSpPr>
                <a:spLocks noChangeShapeType="1"/>
              </p:cNvSpPr>
              <p:nvPr/>
            </p:nvSpPr>
            <p:spPr bwMode="auto">
              <a:xfrm>
                <a:off x="109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8" name="Line 535"/>
              <p:cNvSpPr>
                <a:spLocks noChangeShapeType="1"/>
              </p:cNvSpPr>
              <p:nvPr/>
            </p:nvSpPr>
            <p:spPr bwMode="auto">
              <a:xfrm>
                <a:off x="111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9" name="Line 536"/>
              <p:cNvSpPr>
                <a:spLocks noChangeShapeType="1"/>
              </p:cNvSpPr>
              <p:nvPr/>
            </p:nvSpPr>
            <p:spPr bwMode="auto">
              <a:xfrm>
                <a:off x="113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0" name="Line 537"/>
              <p:cNvSpPr>
                <a:spLocks noChangeShapeType="1"/>
              </p:cNvSpPr>
              <p:nvPr/>
            </p:nvSpPr>
            <p:spPr bwMode="auto">
              <a:xfrm>
                <a:off x="118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1" name="Line 538"/>
              <p:cNvSpPr>
                <a:spLocks noChangeShapeType="1"/>
              </p:cNvSpPr>
              <p:nvPr/>
            </p:nvSpPr>
            <p:spPr bwMode="auto">
              <a:xfrm>
                <a:off x="120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2" name="Line 539"/>
              <p:cNvSpPr>
                <a:spLocks noChangeShapeType="1"/>
              </p:cNvSpPr>
              <p:nvPr/>
            </p:nvSpPr>
            <p:spPr bwMode="auto">
              <a:xfrm>
                <a:off x="123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3" name="Line 540"/>
              <p:cNvSpPr>
                <a:spLocks noChangeShapeType="1"/>
              </p:cNvSpPr>
              <p:nvPr/>
            </p:nvSpPr>
            <p:spPr bwMode="auto">
              <a:xfrm>
                <a:off x="127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4" name="Line 541"/>
              <p:cNvSpPr>
                <a:spLocks noChangeShapeType="1"/>
              </p:cNvSpPr>
              <p:nvPr/>
            </p:nvSpPr>
            <p:spPr bwMode="auto">
              <a:xfrm>
                <a:off x="130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5" name="Line 542"/>
              <p:cNvSpPr>
                <a:spLocks noChangeShapeType="1"/>
              </p:cNvSpPr>
              <p:nvPr/>
            </p:nvSpPr>
            <p:spPr bwMode="auto">
              <a:xfrm>
                <a:off x="132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6" name="Line 543"/>
              <p:cNvSpPr>
                <a:spLocks noChangeShapeType="1"/>
              </p:cNvSpPr>
              <p:nvPr/>
            </p:nvSpPr>
            <p:spPr bwMode="auto">
              <a:xfrm>
                <a:off x="137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7" name="Line 544"/>
              <p:cNvSpPr>
                <a:spLocks noChangeShapeType="1"/>
              </p:cNvSpPr>
              <p:nvPr/>
            </p:nvSpPr>
            <p:spPr bwMode="auto">
              <a:xfrm>
                <a:off x="139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8" name="Line 545"/>
              <p:cNvSpPr>
                <a:spLocks noChangeShapeType="1"/>
              </p:cNvSpPr>
              <p:nvPr/>
            </p:nvSpPr>
            <p:spPr bwMode="auto">
              <a:xfrm>
                <a:off x="141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9" name="Line 546"/>
              <p:cNvSpPr>
                <a:spLocks noChangeShapeType="1"/>
              </p:cNvSpPr>
              <p:nvPr/>
            </p:nvSpPr>
            <p:spPr bwMode="auto">
              <a:xfrm>
                <a:off x="146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0" name="Line 547"/>
              <p:cNvSpPr>
                <a:spLocks noChangeShapeType="1"/>
              </p:cNvSpPr>
              <p:nvPr/>
            </p:nvSpPr>
            <p:spPr bwMode="auto">
              <a:xfrm>
                <a:off x="148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1" name="Line 548"/>
              <p:cNvSpPr>
                <a:spLocks noChangeShapeType="1"/>
              </p:cNvSpPr>
              <p:nvPr/>
            </p:nvSpPr>
            <p:spPr bwMode="auto">
              <a:xfrm>
                <a:off x="151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2" name="Line 549"/>
              <p:cNvSpPr>
                <a:spLocks noChangeShapeType="1"/>
              </p:cNvSpPr>
              <p:nvPr/>
            </p:nvSpPr>
            <p:spPr bwMode="auto">
              <a:xfrm>
                <a:off x="155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3" name="Line 550"/>
              <p:cNvSpPr>
                <a:spLocks noChangeShapeType="1"/>
              </p:cNvSpPr>
              <p:nvPr/>
            </p:nvSpPr>
            <p:spPr bwMode="auto">
              <a:xfrm>
                <a:off x="158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4" name="Line 551"/>
              <p:cNvSpPr>
                <a:spLocks noChangeShapeType="1"/>
              </p:cNvSpPr>
              <p:nvPr/>
            </p:nvSpPr>
            <p:spPr bwMode="auto">
              <a:xfrm>
                <a:off x="160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5" name="Line 552"/>
              <p:cNvSpPr>
                <a:spLocks noChangeShapeType="1"/>
              </p:cNvSpPr>
              <p:nvPr/>
            </p:nvSpPr>
            <p:spPr bwMode="auto">
              <a:xfrm>
                <a:off x="165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6" name="Line 553"/>
              <p:cNvSpPr>
                <a:spLocks noChangeShapeType="1"/>
              </p:cNvSpPr>
              <p:nvPr/>
            </p:nvSpPr>
            <p:spPr bwMode="auto">
              <a:xfrm>
                <a:off x="167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7" name="Line 554"/>
              <p:cNvSpPr>
                <a:spLocks noChangeShapeType="1"/>
              </p:cNvSpPr>
              <p:nvPr/>
            </p:nvSpPr>
            <p:spPr bwMode="auto">
              <a:xfrm>
                <a:off x="169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8" name="Line 555"/>
              <p:cNvSpPr>
                <a:spLocks noChangeShapeType="1"/>
              </p:cNvSpPr>
              <p:nvPr/>
            </p:nvSpPr>
            <p:spPr bwMode="auto">
              <a:xfrm>
                <a:off x="174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9" name="Line 556"/>
              <p:cNvSpPr>
                <a:spLocks noChangeShapeType="1"/>
              </p:cNvSpPr>
              <p:nvPr/>
            </p:nvSpPr>
            <p:spPr bwMode="auto">
              <a:xfrm>
                <a:off x="176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0" name="Line 557"/>
              <p:cNvSpPr>
                <a:spLocks noChangeShapeType="1"/>
              </p:cNvSpPr>
              <p:nvPr/>
            </p:nvSpPr>
            <p:spPr bwMode="auto">
              <a:xfrm>
                <a:off x="179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1" name="Line 558"/>
              <p:cNvSpPr>
                <a:spLocks noChangeShapeType="1"/>
              </p:cNvSpPr>
              <p:nvPr/>
            </p:nvSpPr>
            <p:spPr bwMode="auto">
              <a:xfrm>
                <a:off x="183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2" name="Line 559"/>
              <p:cNvSpPr>
                <a:spLocks noChangeShapeType="1"/>
              </p:cNvSpPr>
              <p:nvPr/>
            </p:nvSpPr>
            <p:spPr bwMode="auto">
              <a:xfrm>
                <a:off x="186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3" name="Line 560"/>
              <p:cNvSpPr>
                <a:spLocks noChangeShapeType="1"/>
              </p:cNvSpPr>
              <p:nvPr/>
            </p:nvSpPr>
            <p:spPr bwMode="auto">
              <a:xfrm>
                <a:off x="188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4" name="Line 561"/>
              <p:cNvSpPr>
                <a:spLocks noChangeShapeType="1"/>
              </p:cNvSpPr>
              <p:nvPr/>
            </p:nvSpPr>
            <p:spPr bwMode="auto">
              <a:xfrm>
                <a:off x="192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5" name="Line 562"/>
              <p:cNvSpPr>
                <a:spLocks noChangeShapeType="1"/>
              </p:cNvSpPr>
              <p:nvPr/>
            </p:nvSpPr>
            <p:spPr bwMode="auto">
              <a:xfrm>
                <a:off x="195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6" name="Line 563"/>
              <p:cNvSpPr>
                <a:spLocks noChangeShapeType="1"/>
              </p:cNvSpPr>
              <p:nvPr/>
            </p:nvSpPr>
            <p:spPr bwMode="auto">
              <a:xfrm>
                <a:off x="197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7" name="Line 564"/>
              <p:cNvSpPr>
                <a:spLocks noChangeShapeType="1"/>
              </p:cNvSpPr>
              <p:nvPr/>
            </p:nvSpPr>
            <p:spPr bwMode="auto">
              <a:xfrm>
                <a:off x="202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8" name="Line 565"/>
              <p:cNvSpPr>
                <a:spLocks noChangeShapeType="1"/>
              </p:cNvSpPr>
              <p:nvPr/>
            </p:nvSpPr>
            <p:spPr bwMode="auto">
              <a:xfrm>
                <a:off x="204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9" name="Line 566"/>
              <p:cNvSpPr>
                <a:spLocks noChangeShapeType="1"/>
              </p:cNvSpPr>
              <p:nvPr/>
            </p:nvSpPr>
            <p:spPr bwMode="auto">
              <a:xfrm>
                <a:off x="206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0" name="Line 567"/>
              <p:cNvSpPr>
                <a:spLocks noChangeShapeType="1"/>
              </p:cNvSpPr>
              <p:nvPr/>
            </p:nvSpPr>
            <p:spPr bwMode="auto">
              <a:xfrm>
                <a:off x="211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1" name="Line 568"/>
              <p:cNvSpPr>
                <a:spLocks noChangeShapeType="1"/>
              </p:cNvSpPr>
              <p:nvPr/>
            </p:nvSpPr>
            <p:spPr bwMode="auto">
              <a:xfrm>
                <a:off x="213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2" name="Line 569"/>
              <p:cNvSpPr>
                <a:spLocks noChangeShapeType="1"/>
              </p:cNvSpPr>
              <p:nvPr/>
            </p:nvSpPr>
            <p:spPr bwMode="auto">
              <a:xfrm>
                <a:off x="216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3" name="Line 570"/>
              <p:cNvSpPr>
                <a:spLocks noChangeShapeType="1"/>
              </p:cNvSpPr>
              <p:nvPr/>
            </p:nvSpPr>
            <p:spPr bwMode="auto">
              <a:xfrm>
                <a:off x="221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4" name="Line 571"/>
              <p:cNvSpPr>
                <a:spLocks noChangeShapeType="1"/>
              </p:cNvSpPr>
              <p:nvPr/>
            </p:nvSpPr>
            <p:spPr bwMode="auto">
              <a:xfrm>
                <a:off x="223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5" name="Line 572"/>
              <p:cNvSpPr>
                <a:spLocks noChangeShapeType="1"/>
              </p:cNvSpPr>
              <p:nvPr/>
            </p:nvSpPr>
            <p:spPr bwMode="auto">
              <a:xfrm>
                <a:off x="225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6" name="Line 573"/>
              <p:cNvSpPr>
                <a:spLocks noChangeShapeType="1"/>
              </p:cNvSpPr>
              <p:nvPr/>
            </p:nvSpPr>
            <p:spPr bwMode="auto">
              <a:xfrm>
                <a:off x="230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7" name="Line 574"/>
              <p:cNvSpPr>
                <a:spLocks noChangeShapeType="1"/>
              </p:cNvSpPr>
              <p:nvPr/>
            </p:nvSpPr>
            <p:spPr bwMode="auto">
              <a:xfrm>
                <a:off x="232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8" name="Line 575"/>
              <p:cNvSpPr>
                <a:spLocks noChangeShapeType="1"/>
              </p:cNvSpPr>
              <p:nvPr/>
            </p:nvSpPr>
            <p:spPr bwMode="auto">
              <a:xfrm>
                <a:off x="234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9" name="Line 576"/>
              <p:cNvSpPr>
                <a:spLocks noChangeShapeType="1"/>
              </p:cNvSpPr>
              <p:nvPr/>
            </p:nvSpPr>
            <p:spPr bwMode="auto">
              <a:xfrm>
                <a:off x="239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0" name="Line 577"/>
              <p:cNvSpPr>
                <a:spLocks noChangeShapeType="1"/>
              </p:cNvSpPr>
              <p:nvPr/>
            </p:nvSpPr>
            <p:spPr bwMode="auto">
              <a:xfrm>
                <a:off x="241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1" name="Line 578"/>
              <p:cNvSpPr>
                <a:spLocks noChangeShapeType="1"/>
              </p:cNvSpPr>
              <p:nvPr/>
            </p:nvSpPr>
            <p:spPr bwMode="auto">
              <a:xfrm>
                <a:off x="244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2" name="Line 579"/>
              <p:cNvSpPr>
                <a:spLocks noChangeShapeType="1"/>
              </p:cNvSpPr>
              <p:nvPr/>
            </p:nvSpPr>
            <p:spPr bwMode="auto">
              <a:xfrm>
                <a:off x="248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3" name="Line 580"/>
              <p:cNvSpPr>
                <a:spLocks noChangeShapeType="1"/>
              </p:cNvSpPr>
              <p:nvPr/>
            </p:nvSpPr>
            <p:spPr bwMode="auto">
              <a:xfrm>
                <a:off x="251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4" name="Line 581"/>
              <p:cNvSpPr>
                <a:spLocks noChangeShapeType="1"/>
              </p:cNvSpPr>
              <p:nvPr/>
            </p:nvSpPr>
            <p:spPr bwMode="auto">
              <a:xfrm>
                <a:off x="253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5" name="Line 582"/>
              <p:cNvSpPr>
                <a:spLocks noChangeShapeType="1"/>
              </p:cNvSpPr>
              <p:nvPr/>
            </p:nvSpPr>
            <p:spPr bwMode="auto">
              <a:xfrm>
                <a:off x="258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6" name="Line 583"/>
              <p:cNvSpPr>
                <a:spLocks noChangeShapeType="1"/>
              </p:cNvSpPr>
              <p:nvPr/>
            </p:nvSpPr>
            <p:spPr bwMode="auto">
              <a:xfrm>
                <a:off x="260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7" name="Line 584"/>
              <p:cNvSpPr>
                <a:spLocks noChangeShapeType="1"/>
              </p:cNvSpPr>
              <p:nvPr/>
            </p:nvSpPr>
            <p:spPr bwMode="auto">
              <a:xfrm>
                <a:off x="262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8" name="Line 585"/>
              <p:cNvSpPr>
                <a:spLocks noChangeShapeType="1"/>
              </p:cNvSpPr>
              <p:nvPr/>
            </p:nvSpPr>
            <p:spPr bwMode="auto">
              <a:xfrm>
                <a:off x="267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9" name="Line 586"/>
              <p:cNvSpPr>
                <a:spLocks noChangeShapeType="1"/>
              </p:cNvSpPr>
              <p:nvPr/>
            </p:nvSpPr>
            <p:spPr bwMode="auto">
              <a:xfrm>
                <a:off x="269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0" name="Line 587"/>
              <p:cNvSpPr>
                <a:spLocks noChangeShapeType="1"/>
              </p:cNvSpPr>
              <p:nvPr/>
            </p:nvSpPr>
            <p:spPr bwMode="auto">
              <a:xfrm>
                <a:off x="271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1" name="Line 588"/>
              <p:cNvSpPr>
                <a:spLocks noChangeShapeType="1"/>
              </p:cNvSpPr>
              <p:nvPr/>
            </p:nvSpPr>
            <p:spPr bwMode="auto">
              <a:xfrm>
                <a:off x="276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2" name="Line 589"/>
              <p:cNvSpPr>
                <a:spLocks noChangeShapeType="1"/>
              </p:cNvSpPr>
              <p:nvPr/>
            </p:nvSpPr>
            <p:spPr bwMode="auto">
              <a:xfrm>
                <a:off x="279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3" name="Line 590"/>
              <p:cNvSpPr>
                <a:spLocks noChangeShapeType="1"/>
              </p:cNvSpPr>
              <p:nvPr/>
            </p:nvSpPr>
            <p:spPr bwMode="auto">
              <a:xfrm>
                <a:off x="281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4" name="Line 591"/>
              <p:cNvSpPr>
                <a:spLocks noChangeShapeType="1"/>
              </p:cNvSpPr>
              <p:nvPr/>
            </p:nvSpPr>
            <p:spPr bwMode="auto">
              <a:xfrm>
                <a:off x="286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5" name="Line 592"/>
              <p:cNvSpPr>
                <a:spLocks noChangeShapeType="1"/>
              </p:cNvSpPr>
              <p:nvPr/>
            </p:nvSpPr>
            <p:spPr bwMode="auto">
              <a:xfrm>
                <a:off x="288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6" name="Line 593"/>
              <p:cNvSpPr>
                <a:spLocks noChangeShapeType="1"/>
              </p:cNvSpPr>
              <p:nvPr/>
            </p:nvSpPr>
            <p:spPr bwMode="auto">
              <a:xfrm>
                <a:off x="290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7" name="Line 594"/>
              <p:cNvSpPr>
                <a:spLocks noChangeShapeType="1"/>
              </p:cNvSpPr>
              <p:nvPr/>
            </p:nvSpPr>
            <p:spPr bwMode="auto">
              <a:xfrm>
                <a:off x="295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8" name="Line 595"/>
              <p:cNvSpPr>
                <a:spLocks noChangeShapeType="1"/>
              </p:cNvSpPr>
              <p:nvPr/>
            </p:nvSpPr>
            <p:spPr bwMode="auto">
              <a:xfrm>
                <a:off x="297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9" name="Line 596"/>
              <p:cNvSpPr>
                <a:spLocks noChangeShapeType="1"/>
              </p:cNvSpPr>
              <p:nvPr/>
            </p:nvSpPr>
            <p:spPr bwMode="auto">
              <a:xfrm>
                <a:off x="300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0" name="Line 597"/>
              <p:cNvSpPr>
                <a:spLocks noChangeShapeType="1"/>
              </p:cNvSpPr>
              <p:nvPr/>
            </p:nvSpPr>
            <p:spPr bwMode="auto">
              <a:xfrm>
                <a:off x="304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1" name="Line 598"/>
              <p:cNvSpPr>
                <a:spLocks noChangeShapeType="1"/>
              </p:cNvSpPr>
              <p:nvPr/>
            </p:nvSpPr>
            <p:spPr bwMode="auto">
              <a:xfrm>
                <a:off x="307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2" name="Line 599"/>
              <p:cNvSpPr>
                <a:spLocks noChangeShapeType="1"/>
              </p:cNvSpPr>
              <p:nvPr/>
            </p:nvSpPr>
            <p:spPr bwMode="auto">
              <a:xfrm>
                <a:off x="309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3" name="Line 600"/>
              <p:cNvSpPr>
                <a:spLocks noChangeShapeType="1"/>
              </p:cNvSpPr>
              <p:nvPr/>
            </p:nvSpPr>
            <p:spPr bwMode="auto">
              <a:xfrm>
                <a:off x="313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4" name="Line 601"/>
              <p:cNvSpPr>
                <a:spLocks noChangeShapeType="1"/>
              </p:cNvSpPr>
              <p:nvPr/>
            </p:nvSpPr>
            <p:spPr bwMode="auto">
              <a:xfrm>
                <a:off x="316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5" name="Line 602"/>
              <p:cNvSpPr>
                <a:spLocks noChangeShapeType="1"/>
              </p:cNvSpPr>
              <p:nvPr/>
            </p:nvSpPr>
            <p:spPr bwMode="auto">
              <a:xfrm>
                <a:off x="318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6" name="Line 603"/>
              <p:cNvSpPr>
                <a:spLocks noChangeShapeType="1"/>
              </p:cNvSpPr>
              <p:nvPr/>
            </p:nvSpPr>
            <p:spPr bwMode="auto">
              <a:xfrm>
                <a:off x="323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7" name="Line 604"/>
              <p:cNvSpPr>
                <a:spLocks noChangeShapeType="1"/>
              </p:cNvSpPr>
              <p:nvPr/>
            </p:nvSpPr>
            <p:spPr bwMode="auto">
              <a:xfrm>
                <a:off x="325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8" name="Line 605"/>
              <p:cNvSpPr>
                <a:spLocks noChangeShapeType="1"/>
              </p:cNvSpPr>
              <p:nvPr/>
            </p:nvSpPr>
            <p:spPr bwMode="auto">
              <a:xfrm>
                <a:off x="327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9" name="Line 606"/>
              <p:cNvSpPr>
                <a:spLocks noChangeShapeType="1"/>
              </p:cNvSpPr>
              <p:nvPr/>
            </p:nvSpPr>
            <p:spPr bwMode="auto">
              <a:xfrm>
                <a:off x="332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0" name="Line 607"/>
              <p:cNvSpPr>
                <a:spLocks noChangeShapeType="1"/>
              </p:cNvSpPr>
              <p:nvPr/>
            </p:nvSpPr>
            <p:spPr bwMode="auto">
              <a:xfrm>
                <a:off x="334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1" name="Line 608"/>
              <p:cNvSpPr>
                <a:spLocks noChangeShapeType="1"/>
              </p:cNvSpPr>
              <p:nvPr/>
            </p:nvSpPr>
            <p:spPr bwMode="auto">
              <a:xfrm>
                <a:off x="337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2" name="Line 609"/>
              <p:cNvSpPr>
                <a:spLocks noChangeShapeType="1"/>
              </p:cNvSpPr>
              <p:nvPr/>
            </p:nvSpPr>
            <p:spPr bwMode="auto">
              <a:xfrm>
                <a:off x="342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3" name="Line 610"/>
              <p:cNvSpPr>
                <a:spLocks noChangeShapeType="1"/>
              </p:cNvSpPr>
              <p:nvPr/>
            </p:nvSpPr>
            <p:spPr bwMode="auto">
              <a:xfrm>
                <a:off x="344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4" name="Line 611"/>
              <p:cNvSpPr>
                <a:spLocks noChangeShapeType="1"/>
              </p:cNvSpPr>
              <p:nvPr/>
            </p:nvSpPr>
            <p:spPr bwMode="auto">
              <a:xfrm>
                <a:off x="346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5" name="Line 612"/>
              <p:cNvSpPr>
                <a:spLocks noChangeShapeType="1"/>
              </p:cNvSpPr>
              <p:nvPr/>
            </p:nvSpPr>
            <p:spPr bwMode="auto">
              <a:xfrm>
                <a:off x="351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6" name="Line 613"/>
              <p:cNvSpPr>
                <a:spLocks noChangeShapeType="1"/>
              </p:cNvSpPr>
              <p:nvPr/>
            </p:nvSpPr>
            <p:spPr bwMode="auto">
              <a:xfrm>
                <a:off x="353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7" name="Line 614"/>
              <p:cNvSpPr>
                <a:spLocks noChangeShapeType="1"/>
              </p:cNvSpPr>
              <p:nvPr/>
            </p:nvSpPr>
            <p:spPr bwMode="auto">
              <a:xfrm>
                <a:off x="355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8" name="Line 615"/>
              <p:cNvSpPr>
                <a:spLocks noChangeShapeType="1"/>
              </p:cNvSpPr>
              <p:nvPr/>
            </p:nvSpPr>
            <p:spPr bwMode="auto">
              <a:xfrm>
                <a:off x="360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9" name="Line 616"/>
              <p:cNvSpPr>
                <a:spLocks noChangeShapeType="1"/>
              </p:cNvSpPr>
              <p:nvPr/>
            </p:nvSpPr>
            <p:spPr bwMode="auto">
              <a:xfrm>
                <a:off x="362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0" name="Line 617"/>
              <p:cNvSpPr>
                <a:spLocks noChangeShapeType="1"/>
              </p:cNvSpPr>
              <p:nvPr/>
            </p:nvSpPr>
            <p:spPr bwMode="auto">
              <a:xfrm>
                <a:off x="365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1" name="Line 618"/>
              <p:cNvSpPr>
                <a:spLocks noChangeShapeType="1"/>
              </p:cNvSpPr>
              <p:nvPr/>
            </p:nvSpPr>
            <p:spPr bwMode="auto">
              <a:xfrm>
                <a:off x="369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2" name="Line 619"/>
              <p:cNvSpPr>
                <a:spLocks noChangeShapeType="1"/>
              </p:cNvSpPr>
              <p:nvPr/>
            </p:nvSpPr>
            <p:spPr bwMode="auto">
              <a:xfrm>
                <a:off x="372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3" name="Line 620"/>
              <p:cNvSpPr>
                <a:spLocks noChangeShapeType="1"/>
              </p:cNvSpPr>
              <p:nvPr/>
            </p:nvSpPr>
            <p:spPr bwMode="auto">
              <a:xfrm>
                <a:off x="374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4" name="Line 621"/>
              <p:cNvSpPr>
                <a:spLocks noChangeShapeType="1"/>
              </p:cNvSpPr>
              <p:nvPr/>
            </p:nvSpPr>
            <p:spPr bwMode="auto">
              <a:xfrm>
                <a:off x="379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5" name="Line 622"/>
              <p:cNvSpPr>
                <a:spLocks noChangeShapeType="1"/>
              </p:cNvSpPr>
              <p:nvPr/>
            </p:nvSpPr>
            <p:spPr bwMode="auto">
              <a:xfrm>
                <a:off x="381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6" name="Line 623"/>
              <p:cNvSpPr>
                <a:spLocks noChangeShapeType="1"/>
              </p:cNvSpPr>
              <p:nvPr/>
            </p:nvSpPr>
            <p:spPr bwMode="auto">
              <a:xfrm>
                <a:off x="383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7" name="Line 624"/>
              <p:cNvSpPr>
                <a:spLocks noChangeShapeType="1"/>
              </p:cNvSpPr>
              <p:nvPr/>
            </p:nvSpPr>
            <p:spPr bwMode="auto">
              <a:xfrm>
                <a:off x="388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8" name="Line 625"/>
              <p:cNvSpPr>
                <a:spLocks noChangeShapeType="1"/>
              </p:cNvSpPr>
              <p:nvPr/>
            </p:nvSpPr>
            <p:spPr bwMode="auto">
              <a:xfrm>
                <a:off x="390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9" name="Line 626"/>
              <p:cNvSpPr>
                <a:spLocks noChangeShapeType="1"/>
              </p:cNvSpPr>
              <p:nvPr/>
            </p:nvSpPr>
            <p:spPr bwMode="auto">
              <a:xfrm>
                <a:off x="392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0" name="Line 627"/>
              <p:cNvSpPr>
                <a:spLocks noChangeShapeType="1"/>
              </p:cNvSpPr>
              <p:nvPr/>
            </p:nvSpPr>
            <p:spPr bwMode="auto">
              <a:xfrm>
                <a:off x="397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1" name="Line 628"/>
              <p:cNvSpPr>
                <a:spLocks noChangeShapeType="1"/>
              </p:cNvSpPr>
              <p:nvPr/>
            </p:nvSpPr>
            <p:spPr bwMode="auto">
              <a:xfrm>
                <a:off x="400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2" name="Line 629"/>
              <p:cNvSpPr>
                <a:spLocks noChangeShapeType="1"/>
              </p:cNvSpPr>
              <p:nvPr/>
            </p:nvSpPr>
            <p:spPr bwMode="auto">
              <a:xfrm>
                <a:off x="402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3" name="Line 630"/>
              <p:cNvSpPr>
                <a:spLocks noChangeShapeType="1"/>
              </p:cNvSpPr>
              <p:nvPr/>
            </p:nvSpPr>
            <p:spPr bwMode="auto">
              <a:xfrm>
                <a:off x="407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4" name="Line 631"/>
              <p:cNvSpPr>
                <a:spLocks noChangeShapeType="1"/>
              </p:cNvSpPr>
              <p:nvPr/>
            </p:nvSpPr>
            <p:spPr bwMode="auto">
              <a:xfrm>
                <a:off x="409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5" name="Line 632"/>
              <p:cNvSpPr>
                <a:spLocks noChangeShapeType="1"/>
              </p:cNvSpPr>
              <p:nvPr/>
            </p:nvSpPr>
            <p:spPr bwMode="auto">
              <a:xfrm>
                <a:off x="411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6" name="Line 633"/>
              <p:cNvSpPr>
                <a:spLocks noChangeShapeType="1"/>
              </p:cNvSpPr>
              <p:nvPr/>
            </p:nvSpPr>
            <p:spPr bwMode="auto">
              <a:xfrm>
                <a:off x="416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7" name="Line 634"/>
              <p:cNvSpPr>
                <a:spLocks noChangeShapeType="1"/>
              </p:cNvSpPr>
              <p:nvPr/>
            </p:nvSpPr>
            <p:spPr bwMode="auto">
              <a:xfrm>
                <a:off x="418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8" name="Line 635"/>
              <p:cNvSpPr>
                <a:spLocks noChangeShapeType="1"/>
              </p:cNvSpPr>
              <p:nvPr/>
            </p:nvSpPr>
            <p:spPr bwMode="auto">
              <a:xfrm>
                <a:off x="421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9" name="Line 636"/>
              <p:cNvSpPr>
                <a:spLocks noChangeShapeType="1"/>
              </p:cNvSpPr>
              <p:nvPr/>
            </p:nvSpPr>
            <p:spPr bwMode="auto">
              <a:xfrm>
                <a:off x="425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0" name="Line 637"/>
              <p:cNvSpPr>
                <a:spLocks noChangeShapeType="1"/>
              </p:cNvSpPr>
              <p:nvPr/>
            </p:nvSpPr>
            <p:spPr bwMode="auto">
              <a:xfrm>
                <a:off x="428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1" name="Line 638"/>
              <p:cNvSpPr>
                <a:spLocks noChangeShapeType="1"/>
              </p:cNvSpPr>
              <p:nvPr/>
            </p:nvSpPr>
            <p:spPr bwMode="auto">
              <a:xfrm>
                <a:off x="430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2" name="Line 639"/>
              <p:cNvSpPr>
                <a:spLocks noChangeShapeType="1"/>
              </p:cNvSpPr>
              <p:nvPr/>
            </p:nvSpPr>
            <p:spPr bwMode="auto">
              <a:xfrm>
                <a:off x="434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3" name="Line 640"/>
              <p:cNvSpPr>
                <a:spLocks noChangeShapeType="1"/>
              </p:cNvSpPr>
              <p:nvPr/>
            </p:nvSpPr>
            <p:spPr bwMode="auto">
              <a:xfrm>
                <a:off x="437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4" name="Line 641"/>
              <p:cNvSpPr>
                <a:spLocks noChangeShapeType="1"/>
              </p:cNvSpPr>
              <p:nvPr/>
            </p:nvSpPr>
            <p:spPr bwMode="auto">
              <a:xfrm>
                <a:off x="439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5" name="Line 642"/>
              <p:cNvSpPr>
                <a:spLocks noChangeShapeType="1"/>
              </p:cNvSpPr>
              <p:nvPr/>
            </p:nvSpPr>
            <p:spPr bwMode="auto">
              <a:xfrm>
                <a:off x="444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6" name="Line 643"/>
              <p:cNvSpPr>
                <a:spLocks noChangeShapeType="1"/>
              </p:cNvSpPr>
              <p:nvPr/>
            </p:nvSpPr>
            <p:spPr bwMode="auto">
              <a:xfrm>
                <a:off x="446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7" name="Line 644"/>
              <p:cNvSpPr>
                <a:spLocks noChangeShapeType="1"/>
              </p:cNvSpPr>
              <p:nvPr/>
            </p:nvSpPr>
            <p:spPr bwMode="auto">
              <a:xfrm>
                <a:off x="448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8" name="Line 645"/>
              <p:cNvSpPr>
                <a:spLocks noChangeShapeType="1"/>
              </p:cNvSpPr>
              <p:nvPr/>
            </p:nvSpPr>
            <p:spPr bwMode="auto">
              <a:xfrm>
                <a:off x="453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9" name="Line 646"/>
              <p:cNvSpPr>
                <a:spLocks noChangeShapeType="1"/>
              </p:cNvSpPr>
              <p:nvPr/>
            </p:nvSpPr>
            <p:spPr bwMode="auto">
              <a:xfrm>
                <a:off x="455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0" name="Line 647"/>
              <p:cNvSpPr>
                <a:spLocks noChangeShapeType="1"/>
              </p:cNvSpPr>
              <p:nvPr/>
            </p:nvSpPr>
            <p:spPr bwMode="auto">
              <a:xfrm>
                <a:off x="458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1" name="Line 648"/>
              <p:cNvSpPr>
                <a:spLocks noChangeShapeType="1"/>
              </p:cNvSpPr>
              <p:nvPr/>
            </p:nvSpPr>
            <p:spPr bwMode="auto">
              <a:xfrm>
                <a:off x="463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2" name="Line 649"/>
              <p:cNvSpPr>
                <a:spLocks noChangeShapeType="1"/>
              </p:cNvSpPr>
              <p:nvPr/>
            </p:nvSpPr>
            <p:spPr bwMode="auto">
              <a:xfrm>
                <a:off x="465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3" name="Line 650"/>
              <p:cNvSpPr>
                <a:spLocks noChangeShapeType="1"/>
              </p:cNvSpPr>
              <p:nvPr/>
            </p:nvSpPr>
            <p:spPr bwMode="auto">
              <a:xfrm>
                <a:off x="467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4" name="Line 651"/>
              <p:cNvSpPr>
                <a:spLocks noChangeShapeType="1"/>
              </p:cNvSpPr>
              <p:nvPr/>
            </p:nvSpPr>
            <p:spPr bwMode="auto">
              <a:xfrm>
                <a:off x="472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5" name="Line 652"/>
              <p:cNvSpPr>
                <a:spLocks noChangeShapeType="1"/>
              </p:cNvSpPr>
              <p:nvPr/>
            </p:nvSpPr>
            <p:spPr bwMode="auto">
              <a:xfrm>
                <a:off x="474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6" name="Line 653"/>
              <p:cNvSpPr>
                <a:spLocks noChangeShapeType="1"/>
              </p:cNvSpPr>
              <p:nvPr/>
            </p:nvSpPr>
            <p:spPr bwMode="auto">
              <a:xfrm>
                <a:off x="476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7" name="Line 654"/>
              <p:cNvSpPr>
                <a:spLocks noChangeShapeType="1"/>
              </p:cNvSpPr>
              <p:nvPr/>
            </p:nvSpPr>
            <p:spPr bwMode="auto">
              <a:xfrm>
                <a:off x="4815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8" name="Line 655"/>
              <p:cNvSpPr>
                <a:spLocks noChangeShapeType="1"/>
              </p:cNvSpPr>
              <p:nvPr/>
            </p:nvSpPr>
            <p:spPr bwMode="auto">
              <a:xfrm>
                <a:off x="483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9" name="Line 656"/>
              <p:cNvSpPr>
                <a:spLocks noChangeShapeType="1"/>
              </p:cNvSpPr>
              <p:nvPr/>
            </p:nvSpPr>
            <p:spPr bwMode="auto">
              <a:xfrm>
                <a:off x="4862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0" name="Line 657"/>
              <p:cNvSpPr>
                <a:spLocks noChangeShapeType="1"/>
              </p:cNvSpPr>
              <p:nvPr/>
            </p:nvSpPr>
            <p:spPr bwMode="auto">
              <a:xfrm>
                <a:off x="4908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1" name="Line 658"/>
              <p:cNvSpPr>
                <a:spLocks noChangeShapeType="1"/>
              </p:cNvSpPr>
              <p:nvPr/>
            </p:nvSpPr>
            <p:spPr bwMode="auto">
              <a:xfrm>
                <a:off x="4931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2" name="Line 659"/>
              <p:cNvSpPr>
                <a:spLocks noChangeShapeType="1"/>
              </p:cNvSpPr>
              <p:nvPr/>
            </p:nvSpPr>
            <p:spPr bwMode="auto">
              <a:xfrm>
                <a:off x="495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3" name="Line 660"/>
              <p:cNvSpPr>
                <a:spLocks noChangeShapeType="1"/>
              </p:cNvSpPr>
              <p:nvPr/>
            </p:nvSpPr>
            <p:spPr bwMode="auto">
              <a:xfrm>
                <a:off x="5000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4" name="Line 661"/>
              <p:cNvSpPr>
                <a:spLocks noChangeShapeType="1"/>
              </p:cNvSpPr>
              <p:nvPr/>
            </p:nvSpPr>
            <p:spPr bwMode="auto">
              <a:xfrm>
                <a:off x="5024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5" name="Line 662"/>
              <p:cNvSpPr>
                <a:spLocks noChangeShapeType="1"/>
              </p:cNvSpPr>
              <p:nvPr/>
            </p:nvSpPr>
            <p:spPr bwMode="auto">
              <a:xfrm>
                <a:off x="5047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6" name="Line 663"/>
              <p:cNvSpPr>
                <a:spLocks noChangeShapeType="1"/>
              </p:cNvSpPr>
              <p:nvPr/>
            </p:nvSpPr>
            <p:spPr bwMode="auto">
              <a:xfrm>
                <a:off x="5093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7" name="Line 664"/>
              <p:cNvSpPr>
                <a:spLocks noChangeShapeType="1"/>
              </p:cNvSpPr>
              <p:nvPr/>
            </p:nvSpPr>
            <p:spPr bwMode="auto">
              <a:xfrm>
                <a:off x="5116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8" name="Line 665"/>
              <p:cNvSpPr>
                <a:spLocks noChangeShapeType="1"/>
              </p:cNvSpPr>
              <p:nvPr/>
            </p:nvSpPr>
            <p:spPr bwMode="auto">
              <a:xfrm>
                <a:off x="5139" y="3672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9" name="Line 666"/>
              <p:cNvSpPr>
                <a:spLocks noChangeShapeType="1"/>
              </p:cNvSpPr>
              <p:nvPr/>
            </p:nvSpPr>
            <p:spPr bwMode="auto">
              <a:xfrm>
                <a:off x="977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0" name="Rectangle 667"/>
              <p:cNvSpPr>
                <a:spLocks noChangeArrowheads="1"/>
              </p:cNvSpPr>
              <p:nvPr/>
            </p:nvSpPr>
            <p:spPr bwMode="auto">
              <a:xfrm>
                <a:off x="941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" name="Line 668"/>
              <p:cNvSpPr>
                <a:spLocks noChangeShapeType="1"/>
              </p:cNvSpPr>
              <p:nvPr/>
            </p:nvSpPr>
            <p:spPr bwMode="auto">
              <a:xfrm>
                <a:off x="1440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2" name="Rectangle 669"/>
              <p:cNvSpPr>
                <a:spLocks noChangeArrowheads="1"/>
              </p:cNvSpPr>
              <p:nvPr/>
            </p:nvSpPr>
            <p:spPr bwMode="auto">
              <a:xfrm>
                <a:off x="1404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" name="Line 670"/>
              <p:cNvSpPr>
                <a:spLocks noChangeShapeType="1"/>
              </p:cNvSpPr>
              <p:nvPr/>
            </p:nvSpPr>
            <p:spPr bwMode="auto">
              <a:xfrm>
                <a:off x="1906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4" name="Rectangle 671"/>
              <p:cNvSpPr>
                <a:spLocks noChangeArrowheads="1"/>
              </p:cNvSpPr>
              <p:nvPr/>
            </p:nvSpPr>
            <p:spPr bwMode="auto">
              <a:xfrm>
                <a:off x="1870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" name="Line 672"/>
              <p:cNvSpPr>
                <a:spLocks noChangeShapeType="1"/>
              </p:cNvSpPr>
              <p:nvPr/>
            </p:nvSpPr>
            <p:spPr bwMode="auto">
              <a:xfrm>
                <a:off x="2372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6" name="Rectangle 673"/>
              <p:cNvSpPr>
                <a:spLocks noChangeArrowheads="1"/>
              </p:cNvSpPr>
              <p:nvPr/>
            </p:nvSpPr>
            <p:spPr bwMode="auto">
              <a:xfrm>
                <a:off x="2336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" name="Line 674"/>
              <p:cNvSpPr>
                <a:spLocks noChangeShapeType="1"/>
              </p:cNvSpPr>
              <p:nvPr/>
            </p:nvSpPr>
            <p:spPr bwMode="auto">
              <a:xfrm>
                <a:off x="2838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8" name="Rectangle 675"/>
              <p:cNvSpPr>
                <a:spLocks noChangeArrowheads="1"/>
              </p:cNvSpPr>
              <p:nvPr/>
            </p:nvSpPr>
            <p:spPr bwMode="auto">
              <a:xfrm>
                <a:off x="2802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" name="Line 676"/>
              <p:cNvSpPr>
                <a:spLocks noChangeShapeType="1"/>
              </p:cNvSpPr>
              <p:nvPr/>
            </p:nvSpPr>
            <p:spPr bwMode="auto">
              <a:xfrm>
                <a:off x="3301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0" name="Rectangle 677"/>
              <p:cNvSpPr>
                <a:spLocks noChangeArrowheads="1"/>
              </p:cNvSpPr>
              <p:nvPr/>
            </p:nvSpPr>
            <p:spPr bwMode="auto">
              <a:xfrm>
                <a:off x="3265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" name="Line 678"/>
              <p:cNvSpPr>
                <a:spLocks noChangeShapeType="1"/>
              </p:cNvSpPr>
              <p:nvPr/>
            </p:nvSpPr>
            <p:spPr bwMode="auto">
              <a:xfrm>
                <a:off x="3767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2" name="Rectangle 679"/>
              <p:cNvSpPr>
                <a:spLocks noChangeArrowheads="1"/>
              </p:cNvSpPr>
              <p:nvPr/>
            </p:nvSpPr>
            <p:spPr bwMode="auto">
              <a:xfrm>
                <a:off x="3731" y="3705"/>
                <a:ext cx="7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" name="Line 680"/>
              <p:cNvSpPr>
                <a:spLocks noChangeShapeType="1"/>
              </p:cNvSpPr>
              <p:nvPr/>
            </p:nvSpPr>
            <p:spPr bwMode="auto">
              <a:xfrm>
                <a:off x="4233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4" name="Rectangle 681"/>
              <p:cNvSpPr>
                <a:spLocks noChangeArrowheads="1"/>
              </p:cNvSpPr>
              <p:nvPr/>
            </p:nvSpPr>
            <p:spPr bwMode="auto">
              <a:xfrm>
                <a:off x="4175" y="3705"/>
                <a:ext cx="11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" name="Line 682"/>
              <p:cNvSpPr>
                <a:spLocks noChangeShapeType="1"/>
              </p:cNvSpPr>
              <p:nvPr/>
            </p:nvSpPr>
            <p:spPr bwMode="auto">
              <a:xfrm>
                <a:off x="4700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6" name="Rectangle 683"/>
              <p:cNvSpPr>
                <a:spLocks noChangeArrowheads="1"/>
              </p:cNvSpPr>
              <p:nvPr/>
            </p:nvSpPr>
            <p:spPr bwMode="auto">
              <a:xfrm>
                <a:off x="4642" y="3705"/>
                <a:ext cx="11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" name="Line 684"/>
              <p:cNvSpPr>
                <a:spLocks noChangeShapeType="1"/>
              </p:cNvSpPr>
              <p:nvPr/>
            </p:nvSpPr>
            <p:spPr bwMode="auto">
              <a:xfrm>
                <a:off x="5166" y="3672"/>
                <a:ext cx="0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8" name="Rectangle 685"/>
              <p:cNvSpPr>
                <a:spLocks noChangeArrowheads="1"/>
              </p:cNvSpPr>
              <p:nvPr/>
            </p:nvSpPr>
            <p:spPr bwMode="auto">
              <a:xfrm>
                <a:off x="5108" y="3705"/>
                <a:ext cx="11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" name="Rectangle 686"/>
              <p:cNvSpPr>
                <a:spLocks noChangeArrowheads="1"/>
              </p:cNvSpPr>
              <p:nvPr/>
            </p:nvSpPr>
            <p:spPr bwMode="auto">
              <a:xfrm>
                <a:off x="2879" y="3774"/>
                <a:ext cx="38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Time (min)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" name="Line 687"/>
              <p:cNvSpPr>
                <a:spLocks noChangeShapeType="1"/>
              </p:cNvSpPr>
              <p:nvPr/>
            </p:nvSpPr>
            <p:spPr bwMode="auto">
              <a:xfrm flipV="1">
                <a:off x="977" y="1562"/>
                <a:ext cx="0" cy="21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1" name="Line 688"/>
              <p:cNvSpPr>
                <a:spLocks noChangeShapeType="1"/>
              </p:cNvSpPr>
              <p:nvPr/>
            </p:nvSpPr>
            <p:spPr bwMode="auto">
              <a:xfrm flipH="1">
                <a:off x="948" y="3649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2" name="Line 689"/>
              <p:cNvSpPr>
                <a:spLocks noChangeShapeType="1"/>
              </p:cNvSpPr>
              <p:nvPr/>
            </p:nvSpPr>
            <p:spPr bwMode="auto">
              <a:xfrm flipH="1">
                <a:off x="948" y="3628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3" name="Line 690"/>
              <p:cNvSpPr>
                <a:spLocks noChangeShapeType="1"/>
              </p:cNvSpPr>
              <p:nvPr/>
            </p:nvSpPr>
            <p:spPr bwMode="auto">
              <a:xfrm flipH="1">
                <a:off x="948" y="3607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4" name="Line 691"/>
              <p:cNvSpPr>
                <a:spLocks noChangeShapeType="1"/>
              </p:cNvSpPr>
              <p:nvPr/>
            </p:nvSpPr>
            <p:spPr bwMode="auto">
              <a:xfrm flipH="1">
                <a:off x="948" y="3587"/>
                <a:ext cx="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504" name="Line 693"/>
            <p:cNvSpPr>
              <a:spLocks noChangeShapeType="1"/>
            </p:cNvSpPr>
            <p:nvPr/>
          </p:nvSpPr>
          <p:spPr bwMode="auto">
            <a:xfrm flipH="1">
              <a:off x="948" y="354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5" name="Line 694"/>
            <p:cNvSpPr>
              <a:spLocks noChangeShapeType="1"/>
            </p:cNvSpPr>
            <p:nvPr/>
          </p:nvSpPr>
          <p:spPr bwMode="auto">
            <a:xfrm flipH="1">
              <a:off x="948" y="352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6" name="Line 695"/>
            <p:cNvSpPr>
              <a:spLocks noChangeShapeType="1"/>
            </p:cNvSpPr>
            <p:nvPr/>
          </p:nvSpPr>
          <p:spPr bwMode="auto">
            <a:xfrm flipH="1">
              <a:off x="948" y="350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7" name="Line 696"/>
            <p:cNvSpPr>
              <a:spLocks noChangeShapeType="1"/>
            </p:cNvSpPr>
            <p:nvPr/>
          </p:nvSpPr>
          <p:spPr bwMode="auto">
            <a:xfrm flipH="1">
              <a:off x="948" y="348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8" name="Line 697"/>
            <p:cNvSpPr>
              <a:spLocks noChangeShapeType="1"/>
            </p:cNvSpPr>
            <p:nvPr/>
          </p:nvSpPr>
          <p:spPr bwMode="auto">
            <a:xfrm flipH="1">
              <a:off x="948" y="343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9" name="Line 698"/>
            <p:cNvSpPr>
              <a:spLocks noChangeShapeType="1"/>
            </p:cNvSpPr>
            <p:nvPr/>
          </p:nvSpPr>
          <p:spPr bwMode="auto">
            <a:xfrm flipH="1">
              <a:off x="948" y="341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0" name="Line 699"/>
            <p:cNvSpPr>
              <a:spLocks noChangeShapeType="1"/>
            </p:cNvSpPr>
            <p:nvPr/>
          </p:nvSpPr>
          <p:spPr bwMode="auto">
            <a:xfrm flipH="1">
              <a:off x="948" y="339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1" name="Line 700"/>
            <p:cNvSpPr>
              <a:spLocks noChangeShapeType="1"/>
            </p:cNvSpPr>
            <p:nvPr/>
          </p:nvSpPr>
          <p:spPr bwMode="auto">
            <a:xfrm flipH="1">
              <a:off x="948" y="337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2" name="Line 701"/>
            <p:cNvSpPr>
              <a:spLocks noChangeShapeType="1"/>
            </p:cNvSpPr>
            <p:nvPr/>
          </p:nvSpPr>
          <p:spPr bwMode="auto">
            <a:xfrm flipH="1">
              <a:off x="948" y="333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3" name="Line 702"/>
            <p:cNvSpPr>
              <a:spLocks noChangeShapeType="1"/>
            </p:cNvSpPr>
            <p:nvPr/>
          </p:nvSpPr>
          <p:spPr bwMode="auto">
            <a:xfrm flipH="1">
              <a:off x="948" y="331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4" name="Line 703"/>
            <p:cNvSpPr>
              <a:spLocks noChangeShapeType="1"/>
            </p:cNvSpPr>
            <p:nvPr/>
          </p:nvSpPr>
          <p:spPr bwMode="auto">
            <a:xfrm flipH="1">
              <a:off x="948" y="329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5" name="Line 704"/>
            <p:cNvSpPr>
              <a:spLocks noChangeShapeType="1"/>
            </p:cNvSpPr>
            <p:nvPr/>
          </p:nvSpPr>
          <p:spPr bwMode="auto">
            <a:xfrm flipH="1">
              <a:off x="948" y="327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6" name="Line 705"/>
            <p:cNvSpPr>
              <a:spLocks noChangeShapeType="1"/>
            </p:cNvSpPr>
            <p:nvPr/>
          </p:nvSpPr>
          <p:spPr bwMode="auto">
            <a:xfrm flipH="1">
              <a:off x="948" y="322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7" name="Line 706"/>
            <p:cNvSpPr>
              <a:spLocks noChangeShapeType="1"/>
            </p:cNvSpPr>
            <p:nvPr/>
          </p:nvSpPr>
          <p:spPr bwMode="auto">
            <a:xfrm flipH="1">
              <a:off x="948" y="320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8" name="Line 707"/>
            <p:cNvSpPr>
              <a:spLocks noChangeShapeType="1"/>
            </p:cNvSpPr>
            <p:nvPr/>
          </p:nvSpPr>
          <p:spPr bwMode="auto">
            <a:xfrm flipH="1">
              <a:off x="948" y="318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9" name="Line 708"/>
            <p:cNvSpPr>
              <a:spLocks noChangeShapeType="1"/>
            </p:cNvSpPr>
            <p:nvPr/>
          </p:nvSpPr>
          <p:spPr bwMode="auto">
            <a:xfrm flipH="1">
              <a:off x="948" y="316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0" name="Line 709"/>
            <p:cNvSpPr>
              <a:spLocks noChangeShapeType="1"/>
            </p:cNvSpPr>
            <p:nvPr/>
          </p:nvSpPr>
          <p:spPr bwMode="auto">
            <a:xfrm flipH="1">
              <a:off x="948" y="312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1" name="Line 710"/>
            <p:cNvSpPr>
              <a:spLocks noChangeShapeType="1"/>
            </p:cNvSpPr>
            <p:nvPr/>
          </p:nvSpPr>
          <p:spPr bwMode="auto">
            <a:xfrm flipH="1">
              <a:off x="948" y="310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2" name="Line 711"/>
            <p:cNvSpPr>
              <a:spLocks noChangeShapeType="1"/>
            </p:cNvSpPr>
            <p:nvPr/>
          </p:nvSpPr>
          <p:spPr bwMode="auto">
            <a:xfrm flipH="1">
              <a:off x="948" y="308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3" name="Line 712"/>
            <p:cNvSpPr>
              <a:spLocks noChangeShapeType="1"/>
            </p:cNvSpPr>
            <p:nvPr/>
          </p:nvSpPr>
          <p:spPr bwMode="auto">
            <a:xfrm flipH="1">
              <a:off x="948" y="3060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4" name="Line 713"/>
            <p:cNvSpPr>
              <a:spLocks noChangeShapeType="1"/>
            </p:cNvSpPr>
            <p:nvPr/>
          </p:nvSpPr>
          <p:spPr bwMode="auto">
            <a:xfrm flipH="1">
              <a:off x="948" y="301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5" name="Line 714"/>
            <p:cNvSpPr>
              <a:spLocks noChangeShapeType="1"/>
            </p:cNvSpPr>
            <p:nvPr/>
          </p:nvSpPr>
          <p:spPr bwMode="auto">
            <a:xfrm flipH="1">
              <a:off x="948" y="299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6" name="Line 715"/>
            <p:cNvSpPr>
              <a:spLocks noChangeShapeType="1"/>
            </p:cNvSpPr>
            <p:nvPr/>
          </p:nvSpPr>
          <p:spPr bwMode="auto">
            <a:xfrm flipH="1">
              <a:off x="948" y="297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7" name="Line 716"/>
            <p:cNvSpPr>
              <a:spLocks noChangeShapeType="1"/>
            </p:cNvSpPr>
            <p:nvPr/>
          </p:nvSpPr>
          <p:spPr bwMode="auto">
            <a:xfrm flipH="1">
              <a:off x="948" y="295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8" name="Line 717"/>
            <p:cNvSpPr>
              <a:spLocks noChangeShapeType="1"/>
            </p:cNvSpPr>
            <p:nvPr/>
          </p:nvSpPr>
          <p:spPr bwMode="auto">
            <a:xfrm flipH="1">
              <a:off x="948" y="291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9" name="Line 718"/>
            <p:cNvSpPr>
              <a:spLocks noChangeShapeType="1"/>
            </p:cNvSpPr>
            <p:nvPr/>
          </p:nvSpPr>
          <p:spPr bwMode="auto">
            <a:xfrm flipH="1">
              <a:off x="948" y="289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0" name="Line 719"/>
            <p:cNvSpPr>
              <a:spLocks noChangeShapeType="1"/>
            </p:cNvSpPr>
            <p:nvPr/>
          </p:nvSpPr>
          <p:spPr bwMode="auto">
            <a:xfrm flipH="1">
              <a:off x="948" y="2870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1" name="Line 720"/>
            <p:cNvSpPr>
              <a:spLocks noChangeShapeType="1"/>
            </p:cNvSpPr>
            <p:nvPr/>
          </p:nvSpPr>
          <p:spPr bwMode="auto">
            <a:xfrm flipH="1">
              <a:off x="948" y="2850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2" name="Line 721"/>
            <p:cNvSpPr>
              <a:spLocks noChangeShapeType="1"/>
            </p:cNvSpPr>
            <p:nvPr/>
          </p:nvSpPr>
          <p:spPr bwMode="auto">
            <a:xfrm flipH="1">
              <a:off x="948" y="280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3" name="Line 722"/>
            <p:cNvSpPr>
              <a:spLocks noChangeShapeType="1"/>
            </p:cNvSpPr>
            <p:nvPr/>
          </p:nvSpPr>
          <p:spPr bwMode="auto">
            <a:xfrm flipH="1">
              <a:off x="948" y="278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7" name="Line 723"/>
            <p:cNvSpPr>
              <a:spLocks noChangeShapeType="1"/>
            </p:cNvSpPr>
            <p:nvPr/>
          </p:nvSpPr>
          <p:spPr bwMode="auto">
            <a:xfrm flipH="1">
              <a:off x="948" y="276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8" name="Line 724"/>
            <p:cNvSpPr>
              <a:spLocks noChangeShapeType="1"/>
            </p:cNvSpPr>
            <p:nvPr/>
          </p:nvSpPr>
          <p:spPr bwMode="auto">
            <a:xfrm flipH="1">
              <a:off x="948" y="2744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9" name="Line 725"/>
            <p:cNvSpPr>
              <a:spLocks noChangeShapeType="1"/>
            </p:cNvSpPr>
            <p:nvPr/>
          </p:nvSpPr>
          <p:spPr bwMode="auto">
            <a:xfrm flipH="1">
              <a:off x="948" y="270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0" name="Line 726"/>
            <p:cNvSpPr>
              <a:spLocks noChangeShapeType="1"/>
            </p:cNvSpPr>
            <p:nvPr/>
          </p:nvSpPr>
          <p:spPr bwMode="auto">
            <a:xfrm flipH="1">
              <a:off x="948" y="2680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1" name="Line 727"/>
            <p:cNvSpPr>
              <a:spLocks noChangeShapeType="1"/>
            </p:cNvSpPr>
            <p:nvPr/>
          </p:nvSpPr>
          <p:spPr bwMode="auto">
            <a:xfrm flipH="1">
              <a:off x="948" y="265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2" name="Line 728"/>
            <p:cNvSpPr>
              <a:spLocks noChangeShapeType="1"/>
            </p:cNvSpPr>
            <p:nvPr/>
          </p:nvSpPr>
          <p:spPr bwMode="auto">
            <a:xfrm flipH="1">
              <a:off x="948" y="263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3" name="Line 729"/>
            <p:cNvSpPr>
              <a:spLocks noChangeShapeType="1"/>
            </p:cNvSpPr>
            <p:nvPr/>
          </p:nvSpPr>
          <p:spPr bwMode="auto">
            <a:xfrm flipH="1">
              <a:off x="948" y="259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4" name="Line 730"/>
            <p:cNvSpPr>
              <a:spLocks noChangeShapeType="1"/>
            </p:cNvSpPr>
            <p:nvPr/>
          </p:nvSpPr>
          <p:spPr bwMode="auto">
            <a:xfrm flipH="1">
              <a:off x="948" y="257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5" name="Line 731"/>
            <p:cNvSpPr>
              <a:spLocks noChangeShapeType="1"/>
            </p:cNvSpPr>
            <p:nvPr/>
          </p:nvSpPr>
          <p:spPr bwMode="auto">
            <a:xfrm flipH="1">
              <a:off x="948" y="2554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6" name="Line 732"/>
            <p:cNvSpPr>
              <a:spLocks noChangeShapeType="1"/>
            </p:cNvSpPr>
            <p:nvPr/>
          </p:nvSpPr>
          <p:spPr bwMode="auto">
            <a:xfrm flipH="1">
              <a:off x="948" y="2534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7" name="Line 733"/>
            <p:cNvSpPr>
              <a:spLocks noChangeShapeType="1"/>
            </p:cNvSpPr>
            <p:nvPr/>
          </p:nvSpPr>
          <p:spPr bwMode="auto">
            <a:xfrm flipH="1">
              <a:off x="948" y="2490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8" name="Line 734"/>
            <p:cNvSpPr>
              <a:spLocks noChangeShapeType="1"/>
            </p:cNvSpPr>
            <p:nvPr/>
          </p:nvSpPr>
          <p:spPr bwMode="auto">
            <a:xfrm flipH="1">
              <a:off x="948" y="246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9" name="Line 735"/>
            <p:cNvSpPr>
              <a:spLocks noChangeShapeType="1"/>
            </p:cNvSpPr>
            <p:nvPr/>
          </p:nvSpPr>
          <p:spPr bwMode="auto">
            <a:xfrm flipH="1">
              <a:off x="948" y="244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0" name="Line 736"/>
            <p:cNvSpPr>
              <a:spLocks noChangeShapeType="1"/>
            </p:cNvSpPr>
            <p:nvPr/>
          </p:nvSpPr>
          <p:spPr bwMode="auto">
            <a:xfrm flipH="1">
              <a:off x="948" y="242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1" name="Line 737"/>
            <p:cNvSpPr>
              <a:spLocks noChangeShapeType="1"/>
            </p:cNvSpPr>
            <p:nvPr/>
          </p:nvSpPr>
          <p:spPr bwMode="auto">
            <a:xfrm flipH="1">
              <a:off x="948" y="2385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2" name="Line 738"/>
            <p:cNvSpPr>
              <a:spLocks noChangeShapeType="1"/>
            </p:cNvSpPr>
            <p:nvPr/>
          </p:nvSpPr>
          <p:spPr bwMode="auto">
            <a:xfrm flipH="1">
              <a:off x="948" y="2364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3" name="Line 739"/>
            <p:cNvSpPr>
              <a:spLocks noChangeShapeType="1"/>
            </p:cNvSpPr>
            <p:nvPr/>
          </p:nvSpPr>
          <p:spPr bwMode="auto">
            <a:xfrm flipH="1">
              <a:off x="948" y="234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4" name="Line 740"/>
            <p:cNvSpPr>
              <a:spLocks noChangeShapeType="1"/>
            </p:cNvSpPr>
            <p:nvPr/>
          </p:nvSpPr>
          <p:spPr bwMode="auto">
            <a:xfrm flipH="1">
              <a:off x="948" y="232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5" name="Line 741"/>
            <p:cNvSpPr>
              <a:spLocks noChangeShapeType="1"/>
            </p:cNvSpPr>
            <p:nvPr/>
          </p:nvSpPr>
          <p:spPr bwMode="auto">
            <a:xfrm flipH="1">
              <a:off x="948" y="227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6" name="Line 742"/>
            <p:cNvSpPr>
              <a:spLocks noChangeShapeType="1"/>
            </p:cNvSpPr>
            <p:nvPr/>
          </p:nvSpPr>
          <p:spPr bwMode="auto">
            <a:xfrm flipH="1">
              <a:off x="948" y="225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7" name="Line 743"/>
            <p:cNvSpPr>
              <a:spLocks noChangeShapeType="1"/>
            </p:cNvSpPr>
            <p:nvPr/>
          </p:nvSpPr>
          <p:spPr bwMode="auto">
            <a:xfrm flipH="1">
              <a:off x="948" y="223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8" name="Line 744"/>
            <p:cNvSpPr>
              <a:spLocks noChangeShapeType="1"/>
            </p:cNvSpPr>
            <p:nvPr/>
          </p:nvSpPr>
          <p:spPr bwMode="auto">
            <a:xfrm flipH="1">
              <a:off x="948" y="221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9" name="Line 745"/>
            <p:cNvSpPr>
              <a:spLocks noChangeShapeType="1"/>
            </p:cNvSpPr>
            <p:nvPr/>
          </p:nvSpPr>
          <p:spPr bwMode="auto">
            <a:xfrm flipH="1">
              <a:off x="948" y="2174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0" name="Line 746"/>
            <p:cNvSpPr>
              <a:spLocks noChangeShapeType="1"/>
            </p:cNvSpPr>
            <p:nvPr/>
          </p:nvSpPr>
          <p:spPr bwMode="auto">
            <a:xfrm flipH="1">
              <a:off x="948" y="215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1" name="Line 747"/>
            <p:cNvSpPr>
              <a:spLocks noChangeShapeType="1"/>
            </p:cNvSpPr>
            <p:nvPr/>
          </p:nvSpPr>
          <p:spPr bwMode="auto">
            <a:xfrm flipH="1">
              <a:off x="948" y="213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2" name="Line 748"/>
            <p:cNvSpPr>
              <a:spLocks noChangeShapeType="1"/>
            </p:cNvSpPr>
            <p:nvPr/>
          </p:nvSpPr>
          <p:spPr bwMode="auto">
            <a:xfrm flipH="1">
              <a:off x="948" y="211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3" name="Line 749"/>
            <p:cNvSpPr>
              <a:spLocks noChangeShapeType="1"/>
            </p:cNvSpPr>
            <p:nvPr/>
          </p:nvSpPr>
          <p:spPr bwMode="auto">
            <a:xfrm flipH="1">
              <a:off x="948" y="2069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4" name="Line 750"/>
            <p:cNvSpPr>
              <a:spLocks noChangeShapeType="1"/>
            </p:cNvSpPr>
            <p:nvPr/>
          </p:nvSpPr>
          <p:spPr bwMode="auto">
            <a:xfrm flipH="1">
              <a:off x="948" y="204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5" name="Line 751"/>
            <p:cNvSpPr>
              <a:spLocks noChangeShapeType="1"/>
            </p:cNvSpPr>
            <p:nvPr/>
          </p:nvSpPr>
          <p:spPr bwMode="auto">
            <a:xfrm flipH="1">
              <a:off x="948" y="202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6" name="Line 752"/>
            <p:cNvSpPr>
              <a:spLocks noChangeShapeType="1"/>
            </p:cNvSpPr>
            <p:nvPr/>
          </p:nvSpPr>
          <p:spPr bwMode="auto">
            <a:xfrm flipH="1">
              <a:off x="948" y="200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7" name="Line 753"/>
            <p:cNvSpPr>
              <a:spLocks noChangeShapeType="1"/>
            </p:cNvSpPr>
            <p:nvPr/>
          </p:nvSpPr>
          <p:spPr bwMode="auto">
            <a:xfrm flipH="1">
              <a:off x="948" y="196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8" name="Line 754"/>
            <p:cNvSpPr>
              <a:spLocks noChangeShapeType="1"/>
            </p:cNvSpPr>
            <p:nvPr/>
          </p:nvSpPr>
          <p:spPr bwMode="auto">
            <a:xfrm flipH="1">
              <a:off x="948" y="194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9" name="Line 755"/>
            <p:cNvSpPr>
              <a:spLocks noChangeShapeType="1"/>
            </p:cNvSpPr>
            <p:nvPr/>
          </p:nvSpPr>
          <p:spPr bwMode="auto">
            <a:xfrm flipH="1">
              <a:off x="948" y="192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0" name="Line 756"/>
            <p:cNvSpPr>
              <a:spLocks noChangeShapeType="1"/>
            </p:cNvSpPr>
            <p:nvPr/>
          </p:nvSpPr>
          <p:spPr bwMode="auto">
            <a:xfrm flipH="1">
              <a:off x="948" y="190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1" name="Line 757"/>
            <p:cNvSpPr>
              <a:spLocks noChangeShapeType="1"/>
            </p:cNvSpPr>
            <p:nvPr/>
          </p:nvSpPr>
          <p:spPr bwMode="auto">
            <a:xfrm flipH="1">
              <a:off x="948" y="1858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2" name="Line 758"/>
            <p:cNvSpPr>
              <a:spLocks noChangeShapeType="1"/>
            </p:cNvSpPr>
            <p:nvPr/>
          </p:nvSpPr>
          <p:spPr bwMode="auto">
            <a:xfrm flipH="1">
              <a:off x="948" y="183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3" name="Line 759"/>
            <p:cNvSpPr>
              <a:spLocks noChangeShapeType="1"/>
            </p:cNvSpPr>
            <p:nvPr/>
          </p:nvSpPr>
          <p:spPr bwMode="auto">
            <a:xfrm flipH="1">
              <a:off x="948" y="181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4" name="Line 760"/>
            <p:cNvSpPr>
              <a:spLocks noChangeShapeType="1"/>
            </p:cNvSpPr>
            <p:nvPr/>
          </p:nvSpPr>
          <p:spPr bwMode="auto">
            <a:xfrm flipH="1">
              <a:off x="948" y="179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5" name="Line 761"/>
            <p:cNvSpPr>
              <a:spLocks noChangeShapeType="1"/>
            </p:cNvSpPr>
            <p:nvPr/>
          </p:nvSpPr>
          <p:spPr bwMode="auto">
            <a:xfrm flipH="1">
              <a:off x="948" y="1753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6" name="Line 762"/>
            <p:cNvSpPr>
              <a:spLocks noChangeShapeType="1"/>
            </p:cNvSpPr>
            <p:nvPr/>
          </p:nvSpPr>
          <p:spPr bwMode="auto">
            <a:xfrm flipH="1">
              <a:off x="948" y="1732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7" name="Line 763"/>
            <p:cNvSpPr>
              <a:spLocks noChangeShapeType="1"/>
            </p:cNvSpPr>
            <p:nvPr/>
          </p:nvSpPr>
          <p:spPr bwMode="auto">
            <a:xfrm flipH="1">
              <a:off x="948" y="171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8" name="Line 764"/>
            <p:cNvSpPr>
              <a:spLocks noChangeShapeType="1"/>
            </p:cNvSpPr>
            <p:nvPr/>
          </p:nvSpPr>
          <p:spPr bwMode="auto">
            <a:xfrm flipH="1">
              <a:off x="948" y="1691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9" name="Line 765"/>
            <p:cNvSpPr>
              <a:spLocks noChangeShapeType="1"/>
            </p:cNvSpPr>
            <p:nvPr/>
          </p:nvSpPr>
          <p:spPr bwMode="auto">
            <a:xfrm flipH="1">
              <a:off x="948" y="164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0" name="Line 766"/>
            <p:cNvSpPr>
              <a:spLocks noChangeShapeType="1"/>
            </p:cNvSpPr>
            <p:nvPr/>
          </p:nvSpPr>
          <p:spPr bwMode="auto">
            <a:xfrm flipH="1">
              <a:off x="948" y="1627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1" name="Line 767"/>
            <p:cNvSpPr>
              <a:spLocks noChangeShapeType="1"/>
            </p:cNvSpPr>
            <p:nvPr/>
          </p:nvSpPr>
          <p:spPr bwMode="auto">
            <a:xfrm flipH="1">
              <a:off x="948" y="160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2" name="Line 768"/>
            <p:cNvSpPr>
              <a:spLocks noChangeShapeType="1"/>
            </p:cNvSpPr>
            <p:nvPr/>
          </p:nvSpPr>
          <p:spPr bwMode="auto">
            <a:xfrm flipH="1">
              <a:off x="948" y="1586"/>
              <a:ext cx="2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3" name="Line 769"/>
            <p:cNvSpPr>
              <a:spLocks noChangeShapeType="1"/>
            </p:cNvSpPr>
            <p:nvPr/>
          </p:nvSpPr>
          <p:spPr bwMode="auto">
            <a:xfrm flipH="1">
              <a:off x="934" y="3669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4" name="Rectangle 770"/>
            <p:cNvSpPr>
              <a:spLocks noChangeArrowheads="1"/>
            </p:cNvSpPr>
            <p:nvPr/>
          </p:nvSpPr>
          <p:spPr bwMode="auto">
            <a:xfrm>
              <a:off x="861" y="3641"/>
              <a:ext cx="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5" name="Line 771"/>
            <p:cNvSpPr>
              <a:spLocks noChangeShapeType="1"/>
            </p:cNvSpPr>
            <p:nvPr/>
          </p:nvSpPr>
          <p:spPr bwMode="auto">
            <a:xfrm flipH="1">
              <a:off x="934" y="3564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6" name="Rectangle 772"/>
            <p:cNvSpPr>
              <a:spLocks noChangeArrowheads="1"/>
            </p:cNvSpPr>
            <p:nvPr/>
          </p:nvSpPr>
          <p:spPr bwMode="auto">
            <a:xfrm>
              <a:off x="861" y="3536"/>
              <a:ext cx="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7" name="Line 773"/>
            <p:cNvSpPr>
              <a:spLocks noChangeShapeType="1"/>
            </p:cNvSpPr>
            <p:nvPr/>
          </p:nvSpPr>
          <p:spPr bwMode="auto">
            <a:xfrm flipH="1">
              <a:off x="934" y="3458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8" name="Rectangle 774"/>
            <p:cNvSpPr>
              <a:spLocks noChangeArrowheads="1"/>
            </p:cNvSpPr>
            <p:nvPr/>
          </p:nvSpPr>
          <p:spPr bwMode="auto">
            <a:xfrm>
              <a:off x="818" y="3430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9" name="Line 775"/>
            <p:cNvSpPr>
              <a:spLocks noChangeShapeType="1"/>
            </p:cNvSpPr>
            <p:nvPr/>
          </p:nvSpPr>
          <p:spPr bwMode="auto">
            <a:xfrm flipH="1">
              <a:off x="934" y="3353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0" name="Rectangle 776"/>
            <p:cNvSpPr>
              <a:spLocks noChangeArrowheads="1"/>
            </p:cNvSpPr>
            <p:nvPr/>
          </p:nvSpPr>
          <p:spPr bwMode="auto">
            <a:xfrm>
              <a:off x="818" y="3325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1" name="Line 777"/>
            <p:cNvSpPr>
              <a:spLocks noChangeShapeType="1"/>
            </p:cNvSpPr>
            <p:nvPr/>
          </p:nvSpPr>
          <p:spPr bwMode="auto">
            <a:xfrm flipH="1">
              <a:off x="934" y="3248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2" name="Rectangle 778"/>
            <p:cNvSpPr>
              <a:spLocks noChangeArrowheads="1"/>
            </p:cNvSpPr>
            <p:nvPr/>
          </p:nvSpPr>
          <p:spPr bwMode="auto">
            <a:xfrm>
              <a:off x="818" y="3220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3" name="Line 779"/>
            <p:cNvSpPr>
              <a:spLocks noChangeShapeType="1"/>
            </p:cNvSpPr>
            <p:nvPr/>
          </p:nvSpPr>
          <p:spPr bwMode="auto">
            <a:xfrm flipH="1">
              <a:off x="934" y="3142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4" name="Rectangle 780"/>
            <p:cNvSpPr>
              <a:spLocks noChangeArrowheads="1"/>
            </p:cNvSpPr>
            <p:nvPr/>
          </p:nvSpPr>
          <p:spPr bwMode="auto">
            <a:xfrm>
              <a:off x="818" y="3114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5" name="Line 781"/>
            <p:cNvSpPr>
              <a:spLocks noChangeShapeType="1"/>
            </p:cNvSpPr>
            <p:nvPr/>
          </p:nvSpPr>
          <p:spPr bwMode="auto">
            <a:xfrm flipH="1">
              <a:off x="934" y="3037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6" name="Rectangle 782"/>
            <p:cNvSpPr>
              <a:spLocks noChangeArrowheads="1"/>
            </p:cNvSpPr>
            <p:nvPr/>
          </p:nvSpPr>
          <p:spPr bwMode="auto">
            <a:xfrm>
              <a:off x="818" y="3009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7" name="Line 783"/>
            <p:cNvSpPr>
              <a:spLocks noChangeShapeType="1"/>
            </p:cNvSpPr>
            <p:nvPr/>
          </p:nvSpPr>
          <p:spPr bwMode="auto">
            <a:xfrm flipH="1">
              <a:off x="934" y="2932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8" name="Rectangle 784"/>
            <p:cNvSpPr>
              <a:spLocks noChangeArrowheads="1"/>
            </p:cNvSpPr>
            <p:nvPr/>
          </p:nvSpPr>
          <p:spPr bwMode="auto">
            <a:xfrm>
              <a:off x="818" y="2904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9" name="Line 785"/>
            <p:cNvSpPr>
              <a:spLocks noChangeShapeType="1"/>
            </p:cNvSpPr>
            <p:nvPr/>
          </p:nvSpPr>
          <p:spPr bwMode="auto">
            <a:xfrm flipH="1">
              <a:off x="934" y="2826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0" name="Rectangle 786"/>
            <p:cNvSpPr>
              <a:spLocks noChangeArrowheads="1"/>
            </p:cNvSpPr>
            <p:nvPr/>
          </p:nvSpPr>
          <p:spPr bwMode="auto">
            <a:xfrm>
              <a:off x="818" y="2798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1" name="Line 787"/>
            <p:cNvSpPr>
              <a:spLocks noChangeShapeType="1"/>
            </p:cNvSpPr>
            <p:nvPr/>
          </p:nvSpPr>
          <p:spPr bwMode="auto">
            <a:xfrm flipH="1">
              <a:off x="934" y="2721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2" name="Rectangle 788"/>
            <p:cNvSpPr>
              <a:spLocks noChangeArrowheads="1"/>
            </p:cNvSpPr>
            <p:nvPr/>
          </p:nvSpPr>
          <p:spPr bwMode="auto">
            <a:xfrm>
              <a:off x="818" y="2693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3" name="Line 789"/>
            <p:cNvSpPr>
              <a:spLocks noChangeShapeType="1"/>
            </p:cNvSpPr>
            <p:nvPr/>
          </p:nvSpPr>
          <p:spPr bwMode="auto">
            <a:xfrm flipH="1">
              <a:off x="934" y="2616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4" name="Rectangle 790"/>
            <p:cNvSpPr>
              <a:spLocks noChangeArrowheads="1"/>
            </p:cNvSpPr>
            <p:nvPr/>
          </p:nvSpPr>
          <p:spPr bwMode="auto">
            <a:xfrm>
              <a:off x="818" y="2588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5" name="Line 791"/>
            <p:cNvSpPr>
              <a:spLocks noChangeShapeType="1"/>
            </p:cNvSpPr>
            <p:nvPr/>
          </p:nvSpPr>
          <p:spPr bwMode="auto">
            <a:xfrm flipH="1">
              <a:off x="934" y="2510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6" name="Rectangle 792"/>
            <p:cNvSpPr>
              <a:spLocks noChangeArrowheads="1"/>
            </p:cNvSpPr>
            <p:nvPr/>
          </p:nvSpPr>
          <p:spPr bwMode="auto">
            <a:xfrm>
              <a:off x="818" y="2482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7" name="Line 793"/>
            <p:cNvSpPr>
              <a:spLocks noChangeShapeType="1"/>
            </p:cNvSpPr>
            <p:nvPr/>
          </p:nvSpPr>
          <p:spPr bwMode="auto">
            <a:xfrm flipH="1">
              <a:off x="934" y="2405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8" name="Rectangle 794"/>
            <p:cNvSpPr>
              <a:spLocks noChangeArrowheads="1"/>
            </p:cNvSpPr>
            <p:nvPr/>
          </p:nvSpPr>
          <p:spPr bwMode="auto">
            <a:xfrm>
              <a:off x="818" y="2377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9" name="Line 795"/>
            <p:cNvSpPr>
              <a:spLocks noChangeShapeType="1"/>
            </p:cNvSpPr>
            <p:nvPr/>
          </p:nvSpPr>
          <p:spPr bwMode="auto">
            <a:xfrm flipH="1">
              <a:off x="934" y="2300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0" name="Rectangle 796"/>
            <p:cNvSpPr>
              <a:spLocks noChangeArrowheads="1"/>
            </p:cNvSpPr>
            <p:nvPr/>
          </p:nvSpPr>
          <p:spPr bwMode="auto">
            <a:xfrm>
              <a:off x="818" y="2272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1" name="Line 797"/>
            <p:cNvSpPr>
              <a:spLocks noChangeShapeType="1"/>
            </p:cNvSpPr>
            <p:nvPr/>
          </p:nvSpPr>
          <p:spPr bwMode="auto">
            <a:xfrm flipH="1">
              <a:off x="934" y="2194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2" name="Rectangle 798"/>
            <p:cNvSpPr>
              <a:spLocks noChangeArrowheads="1"/>
            </p:cNvSpPr>
            <p:nvPr/>
          </p:nvSpPr>
          <p:spPr bwMode="auto">
            <a:xfrm>
              <a:off x="818" y="2166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3" name="Line 799"/>
            <p:cNvSpPr>
              <a:spLocks noChangeShapeType="1"/>
            </p:cNvSpPr>
            <p:nvPr/>
          </p:nvSpPr>
          <p:spPr bwMode="auto">
            <a:xfrm flipH="1">
              <a:off x="934" y="2089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4" name="Rectangle 800"/>
            <p:cNvSpPr>
              <a:spLocks noChangeArrowheads="1"/>
            </p:cNvSpPr>
            <p:nvPr/>
          </p:nvSpPr>
          <p:spPr bwMode="auto">
            <a:xfrm>
              <a:off x="818" y="2061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5" name="Line 801"/>
            <p:cNvSpPr>
              <a:spLocks noChangeShapeType="1"/>
            </p:cNvSpPr>
            <p:nvPr/>
          </p:nvSpPr>
          <p:spPr bwMode="auto">
            <a:xfrm flipH="1">
              <a:off x="934" y="1984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6" name="Rectangle 802"/>
            <p:cNvSpPr>
              <a:spLocks noChangeArrowheads="1"/>
            </p:cNvSpPr>
            <p:nvPr/>
          </p:nvSpPr>
          <p:spPr bwMode="auto">
            <a:xfrm>
              <a:off x="818" y="1956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7" name="Line 803"/>
            <p:cNvSpPr>
              <a:spLocks noChangeShapeType="1"/>
            </p:cNvSpPr>
            <p:nvPr/>
          </p:nvSpPr>
          <p:spPr bwMode="auto">
            <a:xfrm flipH="1">
              <a:off x="934" y="1878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8" name="Rectangle 804"/>
            <p:cNvSpPr>
              <a:spLocks noChangeArrowheads="1"/>
            </p:cNvSpPr>
            <p:nvPr/>
          </p:nvSpPr>
          <p:spPr bwMode="auto">
            <a:xfrm>
              <a:off x="818" y="1850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9" name="Line 805"/>
            <p:cNvSpPr>
              <a:spLocks noChangeShapeType="1"/>
            </p:cNvSpPr>
            <p:nvPr/>
          </p:nvSpPr>
          <p:spPr bwMode="auto">
            <a:xfrm flipH="1">
              <a:off x="934" y="1773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0" name="Rectangle 806"/>
            <p:cNvSpPr>
              <a:spLocks noChangeArrowheads="1"/>
            </p:cNvSpPr>
            <p:nvPr/>
          </p:nvSpPr>
          <p:spPr bwMode="auto">
            <a:xfrm>
              <a:off x="818" y="1745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1" name="Line 807"/>
            <p:cNvSpPr>
              <a:spLocks noChangeShapeType="1"/>
            </p:cNvSpPr>
            <p:nvPr/>
          </p:nvSpPr>
          <p:spPr bwMode="auto">
            <a:xfrm flipH="1">
              <a:off x="934" y="1668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2" name="Rectangle 808"/>
            <p:cNvSpPr>
              <a:spLocks noChangeArrowheads="1"/>
            </p:cNvSpPr>
            <p:nvPr/>
          </p:nvSpPr>
          <p:spPr bwMode="auto">
            <a:xfrm>
              <a:off x="818" y="1640"/>
              <a:ext cx="11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3" name="Line 809"/>
            <p:cNvSpPr>
              <a:spLocks noChangeShapeType="1"/>
            </p:cNvSpPr>
            <p:nvPr/>
          </p:nvSpPr>
          <p:spPr bwMode="auto">
            <a:xfrm flipH="1">
              <a:off x="934" y="1562"/>
              <a:ext cx="4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4" name="Rectangle 810"/>
            <p:cNvSpPr>
              <a:spLocks noChangeArrowheads="1"/>
            </p:cNvSpPr>
            <p:nvPr/>
          </p:nvSpPr>
          <p:spPr bwMode="auto">
            <a:xfrm>
              <a:off x="779" y="1534"/>
              <a:ext cx="15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5" name="Rectangle 811"/>
            <p:cNvSpPr>
              <a:spLocks noChangeArrowheads="1"/>
            </p:cNvSpPr>
            <p:nvPr/>
          </p:nvSpPr>
          <p:spPr bwMode="auto">
            <a:xfrm rot="16200000">
              <a:off x="453" y="2577"/>
              <a:ext cx="69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6" name="Freeform 812"/>
            <p:cNvSpPr>
              <a:spLocks/>
            </p:cNvSpPr>
            <p:nvPr/>
          </p:nvSpPr>
          <p:spPr bwMode="auto">
            <a:xfrm>
              <a:off x="977" y="1562"/>
              <a:ext cx="4189" cy="2107"/>
            </a:xfrm>
            <a:custGeom>
              <a:avLst/>
              <a:gdLst>
                <a:gd name="T0" fmla="*/ 21 w 1267"/>
                <a:gd name="T1" fmla="*/ 820 h 820"/>
                <a:gd name="T2" fmla="*/ 42 w 1267"/>
                <a:gd name="T3" fmla="*/ 820 h 820"/>
                <a:gd name="T4" fmla="*/ 63 w 1267"/>
                <a:gd name="T5" fmla="*/ 820 h 820"/>
                <a:gd name="T6" fmla="*/ 84 w 1267"/>
                <a:gd name="T7" fmla="*/ 820 h 820"/>
                <a:gd name="T8" fmla="*/ 105 w 1267"/>
                <a:gd name="T9" fmla="*/ 820 h 820"/>
                <a:gd name="T10" fmla="*/ 125 w 1267"/>
                <a:gd name="T11" fmla="*/ 820 h 820"/>
                <a:gd name="T12" fmla="*/ 145 w 1267"/>
                <a:gd name="T13" fmla="*/ 820 h 820"/>
                <a:gd name="T14" fmla="*/ 165 w 1267"/>
                <a:gd name="T15" fmla="*/ 820 h 820"/>
                <a:gd name="T16" fmla="*/ 185 w 1267"/>
                <a:gd name="T17" fmla="*/ 820 h 820"/>
                <a:gd name="T18" fmla="*/ 205 w 1267"/>
                <a:gd name="T19" fmla="*/ 820 h 820"/>
                <a:gd name="T20" fmla="*/ 226 w 1267"/>
                <a:gd name="T21" fmla="*/ 820 h 820"/>
                <a:gd name="T22" fmla="*/ 245 w 1267"/>
                <a:gd name="T23" fmla="*/ 820 h 820"/>
                <a:gd name="T24" fmla="*/ 265 w 1267"/>
                <a:gd name="T25" fmla="*/ 820 h 820"/>
                <a:gd name="T26" fmla="*/ 285 w 1267"/>
                <a:gd name="T27" fmla="*/ 820 h 820"/>
                <a:gd name="T28" fmla="*/ 305 w 1267"/>
                <a:gd name="T29" fmla="*/ 820 h 820"/>
                <a:gd name="T30" fmla="*/ 325 w 1267"/>
                <a:gd name="T31" fmla="*/ 820 h 820"/>
                <a:gd name="T32" fmla="*/ 345 w 1267"/>
                <a:gd name="T33" fmla="*/ 820 h 820"/>
                <a:gd name="T34" fmla="*/ 365 w 1267"/>
                <a:gd name="T35" fmla="*/ 820 h 820"/>
                <a:gd name="T36" fmla="*/ 386 w 1267"/>
                <a:gd name="T37" fmla="*/ 820 h 820"/>
                <a:gd name="T38" fmla="*/ 407 w 1267"/>
                <a:gd name="T39" fmla="*/ 820 h 820"/>
                <a:gd name="T40" fmla="*/ 427 w 1267"/>
                <a:gd name="T41" fmla="*/ 820 h 820"/>
                <a:gd name="T42" fmla="*/ 449 w 1267"/>
                <a:gd name="T43" fmla="*/ 820 h 820"/>
                <a:gd name="T44" fmla="*/ 469 w 1267"/>
                <a:gd name="T45" fmla="*/ 820 h 820"/>
                <a:gd name="T46" fmla="*/ 491 w 1267"/>
                <a:gd name="T47" fmla="*/ 820 h 820"/>
                <a:gd name="T48" fmla="*/ 512 w 1267"/>
                <a:gd name="T49" fmla="*/ 820 h 820"/>
                <a:gd name="T50" fmla="*/ 533 w 1267"/>
                <a:gd name="T51" fmla="*/ 820 h 820"/>
                <a:gd name="T52" fmla="*/ 554 w 1267"/>
                <a:gd name="T53" fmla="*/ 820 h 820"/>
                <a:gd name="T54" fmla="*/ 573 w 1267"/>
                <a:gd name="T55" fmla="*/ 820 h 820"/>
                <a:gd name="T56" fmla="*/ 593 w 1267"/>
                <a:gd name="T57" fmla="*/ 820 h 820"/>
                <a:gd name="T58" fmla="*/ 613 w 1267"/>
                <a:gd name="T59" fmla="*/ 820 h 820"/>
                <a:gd name="T60" fmla="*/ 632 w 1267"/>
                <a:gd name="T61" fmla="*/ 820 h 820"/>
                <a:gd name="T62" fmla="*/ 653 w 1267"/>
                <a:gd name="T63" fmla="*/ 820 h 820"/>
                <a:gd name="T64" fmla="*/ 672 w 1267"/>
                <a:gd name="T65" fmla="*/ 820 h 820"/>
                <a:gd name="T66" fmla="*/ 692 w 1267"/>
                <a:gd name="T67" fmla="*/ 820 h 820"/>
                <a:gd name="T68" fmla="*/ 711 w 1267"/>
                <a:gd name="T69" fmla="*/ 820 h 820"/>
                <a:gd name="T70" fmla="*/ 732 w 1267"/>
                <a:gd name="T71" fmla="*/ 820 h 820"/>
                <a:gd name="T72" fmla="*/ 752 w 1267"/>
                <a:gd name="T73" fmla="*/ 820 h 820"/>
                <a:gd name="T74" fmla="*/ 771 w 1267"/>
                <a:gd name="T75" fmla="*/ 820 h 820"/>
                <a:gd name="T76" fmla="*/ 791 w 1267"/>
                <a:gd name="T77" fmla="*/ 820 h 820"/>
                <a:gd name="T78" fmla="*/ 810 w 1267"/>
                <a:gd name="T79" fmla="*/ 820 h 820"/>
                <a:gd name="T80" fmla="*/ 829 w 1267"/>
                <a:gd name="T81" fmla="*/ 820 h 820"/>
                <a:gd name="T82" fmla="*/ 848 w 1267"/>
                <a:gd name="T83" fmla="*/ 820 h 820"/>
                <a:gd name="T84" fmla="*/ 868 w 1267"/>
                <a:gd name="T85" fmla="*/ 820 h 820"/>
                <a:gd name="T86" fmla="*/ 887 w 1267"/>
                <a:gd name="T87" fmla="*/ 820 h 820"/>
                <a:gd name="T88" fmla="*/ 907 w 1267"/>
                <a:gd name="T89" fmla="*/ 820 h 820"/>
                <a:gd name="T90" fmla="*/ 926 w 1267"/>
                <a:gd name="T91" fmla="*/ 820 h 820"/>
                <a:gd name="T92" fmla="*/ 947 w 1267"/>
                <a:gd name="T93" fmla="*/ 820 h 820"/>
                <a:gd name="T94" fmla="*/ 965 w 1267"/>
                <a:gd name="T95" fmla="*/ 820 h 820"/>
                <a:gd name="T96" fmla="*/ 986 w 1267"/>
                <a:gd name="T97" fmla="*/ 820 h 820"/>
                <a:gd name="T98" fmla="*/ 1005 w 1267"/>
                <a:gd name="T99" fmla="*/ 820 h 820"/>
                <a:gd name="T100" fmla="*/ 1025 w 1267"/>
                <a:gd name="T101" fmla="*/ 820 h 820"/>
                <a:gd name="T102" fmla="*/ 1044 w 1267"/>
                <a:gd name="T103" fmla="*/ 820 h 820"/>
                <a:gd name="T104" fmla="*/ 1063 w 1267"/>
                <a:gd name="T105" fmla="*/ 820 h 820"/>
                <a:gd name="T106" fmla="*/ 1082 w 1267"/>
                <a:gd name="T107" fmla="*/ 820 h 820"/>
                <a:gd name="T108" fmla="*/ 1101 w 1267"/>
                <a:gd name="T109" fmla="*/ 820 h 820"/>
                <a:gd name="T110" fmla="*/ 1121 w 1267"/>
                <a:gd name="T111" fmla="*/ 820 h 820"/>
                <a:gd name="T112" fmla="*/ 1141 w 1267"/>
                <a:gd name="T113" fmla="*/ 820 h 820"/>
                <a:gd name="T114" fmla="*/ 1162 w 1267"/>
                <a:gd name="T115" fmla="*/ 820 h 820"/>
                <a:gd name="T116" fmla="*/ 1183 w 1267"/>
                <a:gd name="T117" fmla="*/ 820 h 820"/>
                <a:gd name="T118" fmla="*/ 1204 w 1267"/>
                <a:gd name="T119" fmla="*/ 820 h 820"/>
                <a:gd name="T120" fmla="*/ 1226 w 1267"/>
                <a:gd name="T121" fmla="*/ 820 h 820"/>
                <a:gd name="T122" fmla="*/ 1248 w 1267"/>
                <a:gd name="T123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7" h="820">
                  <a:moveTo>
                    <a:pt x="0" y="820"/>
                  </a:moveTo>
                  <a:lnTo>
                    <a:pt x="0" y="820"/>
                  </a:lnTo>
                  <a:lnTo>
                    <a:pt x="1" y="820"/>
                  </a:lnTo>
                  <a:lnTo>
                    <a:pt x="2" y="820"/>
                  </a:lnTo>
                  <a:lnTo>
                    <a:pt x="2" y="820"/>
                  </a:lnTo>
                  <a:lnTo>
                    <a:pt x="3" y="820"/>
                  </a:lnTo>
                  <a:lnTo>
                    <a:pt x="4" y="820"/>
                  </a:lnTo>
                  <a:lnTo>
                    <a:pt x="4" y="820"/>
                  </a:lnTo>
                  <a:lnTo>
                    <a:pt x="5" y="820"/>
                  </a:lnTo>
                  <a:lnTo>
                    <a:pt x="6" y="820"/>
                  </a:lnTo>
                  <a:lnTo>
                    <a:pt x="6" y="820"/>
                  </a:lnTo>
                  <a:lnTo>
                    <a:pt x="7" y="820"/>
                  </a:lnTo>
                  <a:lnTo>
                    <a:pt x="7" y="820"/>
                  </a:lnTo>
                  <a:lnTo>
                    <a:pt x="8" y="820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0" y="820"/>
                  </a:lnTo>
                  <a:lnTo>
                    <a:pt x="11" y="820"/>
                  </a:lnTo>
                  <a:lnTo>
                    <a:pt x="11" y="820"/>
                  </a:lnTo>
                  <a:lnTo>
                    <a:pt x="12" y="820"/>
                  </a:lnTo>
                  <a:lnTo>
                    <a:pt x="13" y="820"/>
                  </a:lnTo>
                  <a:lnTo>
                    <a:pt x="14" y="820"/>
                  </a:lnTo>
                  <a:lnTo>
                    <a:pt x="14" y="820"/>
                  </a:lnTo>
                  <a:lnTo>
                    <a:pt x="15" y="820"/>
                  </a:lnTo>
                  <a:lnTo>
                    <a:pt x="16" y="820"/>
                  </a:lnTo>
                  <a:lnTo>
                    <a:pt x="16" y="820"/>
                  </a:lnTo>
                  <a:lnTo>
                    <a:pt x="17" y="820"/>
                  </a:lnTo>
                  <a:lnTo>
                    <a:pt x="17" y="820"/>
                  </a:lnTo>
                  <a:lnTo>
                    <a:pt x="19" y="820"/>
                  </a:lnTo>
                  <a:lnTo>
                    <a:pt x="19" y="820"/>
                  </a:lnTo>
                  <a:lnTo>
                    <a:pt x="19" y="820"/>
                  </a:lnTo>
                  <a:lnTo>
                    <a:pt x="20" y="820"/>
                  </a:lnTo>
                  <a:lnTo>
                    <a:pt x="21" y="820"/>
                  </a:lnTo>
                  <a:lnTo>
                    <a:pt x="21" y="820"/>
                  </a:lnTo>
                  <a:lnTo>
                    <a:pt x="22" y="820"/>
                  </a:lnTo>
                  <a:lnTo>
                    <a:pt x="22" y="820"/>
                  </a:lnTo>
                  <a:lnTo>
                    <a:pt x="23" y="820"/>
                  </a:lnTo>
                  <a:lnTo>
                    <a:pt x="24" y="820"/>
                  </a:lnTo>
                  <a:lnTo>
                    <a:pt x="24" y="820"/>
                  </a:lnTo>
                  <a:lnTo>
                    <a:pt x="25" y="820"/>
                  </a:lnTo>
                  <a:lnTo>
                    <a:pt x="26" y="820"/>
                  </a:lnTo>
                  <a:lnTo>
                    <a:pt x="26" y="820"/>
                  </a:lnTo>
                  <a:lnTo>
                    <a:pt x="27" y="820"/>
                  </a:lnTo>
                  <a:lnTo>
                    <a:pt x="28" y="820"/>
                  </a:lnTo>
                  <a:lnTo>
                    <a:pt x="28" y="820"/>
                  </a:lnTo>
                  <a:lnTo>
                    <a:pt x="29" y="820"/>
                  </a:lnTo>
                  <a:lnTo>
                    <a:pt x="30" y="820"/>
                  </a:lnTo>
                  <a:lnTo>
                    <a:pt x="30" y="820"/>
                  </a:lnTo>
                  <a:lnTo>
                    <a:pt x="31" y="820"/>
                  </a:lnTo>
                  <a:lnTo>
                    <a:pt x="31" y="820"/>
                  </a:lnTo>
                  <a:lnTo>
                    <a:pt x="32" y="820"/>
                  </a:lnTo>
                  <a:lnTo>
                    <a:pt x="33" y="820"/>
                  </a:lnTo>
                  <a:lnTo>
                    <a:pt x="33" y="820"/>
                  </a:lnTo>
                  <a:lnTo>
                    <a:pt x="34" y="820"/>
                  </a:lnTo>
                  <a:lnTo>
                    <a:pt x="35" y="820"/>
                  </a:lnTo>
                  <a:lnTo>
                    <a:pt x="35" y="820"/>
                  </a:lnTo>
                  <a:lnTo>
                    <a:pt x="36" y="820"/>
                  </a:lnTo>
                  <a:lnTo>
                    <a:pt x="36" y="820"/>
                  </a:lnTo>
                  <a:lnTo>
                    <a:pt x="37" y="820"/>
                  </a:lnTo>
                  <a:lnTo>
                    <a:pt x="38" y="820"/>
                  </a:lnTo>
                  <a:lnTo>
                    <a:pt x="39" y="820"/>
                  </a:lnTo>
                  <a:lnTo>
                    <a:pt x="39" y="820"/>
                  </a:lnTo>
                  <a:lnTo>
                    <a:pt x="40" y="820"/>
                  </a:lnTo>
                  <a:lnTo>
                    <a:pt x="40" y="820"/>
                  </a:lnTo>
                  <a:lnTo>
                    <a:pt x="41" y="820"/>
                  </a:lnTo>
                  <a:lnTo>
                    <a:pt x="42" y="820"/>
                  </a:lnTo>
                  <a:lnTo>
                    <a:pt x="42" y="820"/>
                  </a:lnTo>
                  <a:lnTo>
                    <a:pt x="43" y="820"/>
                  </a:lnTo>
                  <a:lnTo>
                    <a:pt x="44" y="820"/>
                  </a:lnTo>
                  <a:lnTo>
                    <a:pt x="44" y="820"/>
                  </a:lnTo>
                  <a:lnTo>
                    <a:pt x="45" y="820"/>
                  </a:lnTo>
                  <a:lnTo>
                    <a:pt x="45" y="820"/>
                  </a:lnTo>
                  <a:lnTo>
                    <a:pt x="46" y="820"/>
                  </a:lnTo>
                  <a:lnTo>
                    <a:pt x="47" y="820"/>
                  </a:lnTo>
                  <a:lnTo>
                    <a:pt x="47" y="820"/>
                  </a:lnTo>
                  <a:lnTo>
                    <a:pt x="48" y="820"/>
                  </a:lnTo>
                  <a:lnTo>
                    <a:pt x="49" y="820"/>
                  </a:lnTo>
                  <a:lnTo>
                    <a:pt x="50" y="820"/>
                  </a:lnTo>
                  <a:lnTo>
                    <a:pt x="50" y="820"/>
                  </a:lnTo>
                  <a:lnTo>
                    <a:pt x="51" y="820"/>
                  </a:lnTo>
                  <a:lnTo>
                    <a:pt x="52" y="820"/>
                  </a:lnTo>
                  <a:lnTo>
                    <a:pt x="52" y="820"/>
                  </a:lnTo>
                  <a:lnTo>
                    <a:pt x="53" y="820"/>
                  </a:lnTo>
                  <a:lnTo>
                    <a:pt x="53" y="820"/>
                  </a:lnTo>
                  <a:lnTo>
                    <a:pt x="54" y="820"/>
                  </a:lnTo>
                  <a:lnTo>
                    <a:pt x="55" y="820"/>
                  </a:lnTo>
                  <a:lnTo>
                    <a:pt x="55" y="820"/>
                  </a:lnTo>
                  <a:lnTo>
                    <a:pt x="56" y="820"/>
                  </a:lnTo>
                  <a:lnTo>
                    <a:pt x="56" y="820"/>
                  </a:lnTo>
                  <a:lnTo>
                    <a:pt x="57" y="820"/>
                  </a:lnTo>
                  <a:lnTo>
                    <a:pt x="58" y="820"/>
                  </a:lnTo>
                  <a:lnTo>
                    <a:pt x="58" y="820"/>
                  </a:lnTo>
                  <a:lnTo>
                    <a:pt x="59" y="820"/>
                  </a:lnTo>
                  <a:lnTo>
                    <a:pt x="59" y="820"/>
                  </a:lnTo>
                  <a:lnTo>
                    <a:pt x="60" y="820"/>
                  </a:lnTo>
                  <a:lnTo>
                    <a:pt x="61" y="820"/>
                  </a:lnTo>
                  <a:lnTo>
                    <a:pt x="62" y="820"/>
                  </a:lnTo>
                  <a:lnTo>
                    <a:pt x="62" y="820"/>
                  </a:lnTo>
                  <a:lnTo>
                    <a:pt x="63" y="820"/>
                  </a:lnTo>
                  <a:lnTo>
                    <a:pt x="64" y="820"/>
                  </a:lnTo>
                  <a:lnTo>
                    <a:pt x="64" y="820"/>
                  </a:lnTo>
                  <a:lnTo>
                    <a:pt x="65" y="820"/>
                  </a:lnTo>
                  <a:lnTo>
                    <a:pt x="65" y="820"/>
                  </a:lnTo>
                  <a:lnTo>
                    <a:pt x="66" y="820"/>
                  </a:lnTo>
                  <a:lnTo>
                    <a:pt x="67" y="820"/>
                  </a:lnTo>
                  <a:lnTo>
                    <a:pt x="67" y="820"/>
                  </a:lnTo>
                  <a:lnTo>
                    <a:pt x="68" y="820"/>
                  </a:lnTo>
                  <a:lnTo>
                    <a:pt x="69" y="820"/>
                  </a:lnTo>
                  <a:lnTo>
                    <a:pt x="69" y="820"/>
                  </a:lnTo>
                  <a:lnTo>
                    <a:pt x="70" y="820"/>
                  </a:lnTo>
                  <a:lnTo>
                    <a:pt x="70" y="820"/>
                  </a:lnTo>
                  <a:lnTo>
                    <a:pt x="71" y="820"/>
                  </a:lnTo>
                  <a:lnTo>
                    <a:pt x="72" y="820"/>
                  </a:lnTo>
                  <a:lnTo>
                    <a:pt x="73" y="820"/>
                  </a:lnTo>
                  <a:lnTo>
                    <a:pt x="73" y="820"/>
                  </a:lnTo>
                  <a:lnTo>
                    <a:pt x="74" y="820"/>
                  </a:lnTo>
                  <a:lnTo>
                    <a:pt x="75" y="820"/>
                  </a:lnTo>
                  <a:lnTo>
                    <a:pt x="76" y="820"/>
                  </a:lnTo>
                  <a:lnTo>
                    <a:pt x="76" y="820"/>
                  </a:lnTo>
                  <a:lnTo>
                    <a:pt x="77" y="820"/>
                  </a:lnTo>
                  <a:lnTo>
                    <a:pt x="77" y="820"/>
                  </a:lnTo>
                  <a:lnTo>
                    <a:pt x="78" y="820"/>
                  </a:lnTo>
                  <a:lnTo>
                    <a:pt x="79" y="820"/>
                  </a:lnTo>
                  <a:lnTo>
                    <a:pt x="79" y="820"/>
                  </a:lnTo>
                  <a:lnTo>
                    <a:pt x="80" y="820"/>
                  </a:lnTo>
                  <a:lnTo>
                    <a:pt x="81" y="820"/>
                  </a:lnTo>
                  <a:lnTo>
                    <a:pt x="81" y="820"/>
                  </a:lnTo>
                  <a:lnTo>
                    <a:pt x="82" y="820"/>
                  </a:lnTo>
                  <a:lnTo>
                    <a:pt x="82" y="820"/>
                  </a:lnTo>
                  <a:lnTo>
                    <a:pt x="83" y="820"/>
                  </a:lnTo>
                  <a:lnTo>
                    <a:pt x="84" y="820"/>
                  </a:lnTo>
                  <a:lnTo>
                    <a:pt x="84" y="820"/>
                  </a:lnTo>
                  <a:lnTo>
                    <a:pt x="85" y="820"/>
                  </a:lnTo>
                  <a:lnTo>
                    <a:pt x="86" y="820"/>
                  </a:lnTo>
                  <a:lnTo>
                    <a:pt x="87" y="820"/>
                  </a:lnTo>
                  <a:lnTo>
                    <a:pt x="87" y="820"/>
                  </a:lnTo>
                  <a:lnTo>
                    <a:pt x="88" y="820"/>
                  </a:lnTo>
                  <a:lnTo>
                    <a:pt x="89" y="820"/>
                  </a:lnTo>
                  <a:lnTo>
                    <a:pt x="89" y="820"/>
                  </a:lnTo>
                  <a:lnTo>
                    <a:pt x="90" y="820"/>
                  </a:lnTo>
                  <a:lnTo>
                    <a:pt x="90" y="820"/>
                  </a:lnTo>
                  <a:lnTo>
                    <a:pt x="91" y="820"/>
                  </a:lnTo>
                  <a:lnTo>
                    <a:pt x="92" y="820"/>
                  </a:lnTo>
                  <a:lnTo>
                    <a:pt x="92" y="820"/>
                  </a:lnTo>
                  <a:lnTo>
                    <a:pt x="93" y="820"/>
                  </a:lnTo>
                  <a:lnTo>
                    <a:pt x="93" y="820"/>
                  </a:lnTo>
                  <a:lnTo>
                    <a:pt x="94" y="820"/>
                  </a:lnTo>
                  <a:lnTo>
                    <a:pt x="95" y="820"/>
                  </a:lnTo>
                  <a:lnTo>
                    <a:pt x="95" y="820"/>
                  </a:lnTo>
                  <a:lnTo>
                    <a:pt x="96" y="820"/>
                  </a:lnTo>
                  <a:lnTo>
                    <a:pt x="97" y="820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9" y="820"/>
                  </a:lnTo>
                  <a:lnTo>
                    <a:pt x="99" y="820"/>
                  </a:lnTo>
                  <a:lnTo>
                    <a:pt x="100" y="820"/>
                  </a:lnTo>
                  <a:lnTo>
                    <a:pt x="101" y="815"/>
                  </a:lnTo>
                  <a:lnTo>
                    <a:pt x="101" y="820"/>
                  </a:lnTo>
                  <a:lnTo>
                    <a:pt x="102" y="820"/>
                  </a:lnTo>
                  <a:lnTo>
                    <a:pt x="102" y="820"/>
                  </a:lnTo>
                  <a:lnTo>
                    <a:pt x="103" y="820"/>
                  </a:lnTo>
                  <a:lnTo>
                    <a:pt x="104" y="820"/>
                  </a:lnTo>
                  <a:lnTo>
                    <a:pt x="104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6" y="820"/>
                  </a:lnTo>
                  <a:lnTo>
                    <a:pt x="107" y="820"/>
                  </a:lnTo>
                  <a:lnTo>
                    <a:pt x="108" y="820"/>
                  </a:lnTo>
                  <a:lnTo>
                    <a:pt x="108" y="820"/>
                  </a:lnTo>
                  <a:lnTo>
                    <a:pt x="109" y="820"/>
                  </a:lnTo>
                  <a:lnTo>
                    <a:pt x="109" y="820"/>
                  </a:lnTo>
                  <a:lnTo>
                    <a:pt x="111" y="820"/>
                  </a:lnTo>
                  <a:lnTo>
                    <a:pt x="111" y="820"/>
                  </a:lnTo>
                  <a:lnTo>
                    <a:pt x="111" y="820"/>
                  </a:lnTo>
                  <a:lnTo>
                    <a:pt x="112" y="820"/>
                  </a:lnTo>
                  <a:lnTo>
                    <a:pt x="112" y="820"/>
                  </a:lnTo>
                  <a:lnTo>
                    <a:pt x="113" y="820"/>
                  </a:lnTo>
                  <a:lnTo>
                    <a:pt x="113" y="820"/>
                  </a:lnTo>
                  <a:lnTo>
                    <a:pt x="114" y="820"/>
                  </a:lnTo>
                  <a:lnTo>
                    <a:pt x="114" y="820"/>
                  </a:lnTo>
                  <a:lnTo>
                    <a:pt x="115" y="820"/>
                  </a:lnTo>
                  <a:lnTo>
                    <a:pt x="115" y="820"/>
                  </a:lnTo>
                  <a:lnTo>
                    <a:pt x="116" y="820"/>
                  </a:lnTo>
                  <a:lnTo>
                    <a:pt x="116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8" y="820"/>
                  </a:lnTo>
                  <a:lnTo>
                    <a:pt x="119" y="820"/>
                  </a:lnTo>
                  <a:lnTo>
                    <a:pt x="119" y="820"/>
                  </a:lnTo>
                  <a:lnTo>
                    <a:pt x="120" y="820"/>
                  </a:lnTo>
                  <a:lnTo>
                    <a:pt x="121" y="820"/>
                  </a:lnTo>
                  <a:lnTo>
                    <a:pt x="121" y="820"/>
                  </a:lnTo>
                  <a:lnTo>
                    <a:pt x="122" y="820"/>
                  </a:lnTo>
                  <a:lnTo>
                    <a:pt x="122" y="820"/>
                  </a:lnTo>
                  <a:lnTo>
                    <a:pt x="124" y="820"/>
                  </a:lnTo>
                  <a:lnTo>
                    <a:pt x="124" y="820"/>
                  </a:lnTo>
                  <a:lnTo>
                    <a:pt x="124" y="820"/>
                  </a:lnTo>
                  <a:lnTo>
                    <a:pt x="125" y="820"/>
                  </a:lnTo>
                  <a:lnTo>
                    <a:pt x="125" y="820"/>
                  </a:lnTo>
                  <a:lnTo>
                    <a:pt x="126" y="820"/>
                  </a:lnTo>
                  <a:lnTo>
                    <a:pt x="127" y="820"/>
                  </a:lnTo>
                  <a:lnTo>
                    <a:pt x="127" y="820"/>
                  </a:lnTo>
                  <a:lnTo>
                    <a:pt x="128" y="820"/>
                  </a:lnTo>
                  <a:lnTo>
                    <a:pt x="128" y="820"/>
                  </a:lnTo>
                  <a:lnTo>
                    <a:pt x="129" y="820"/>
                  </a:lnTo>
                  <a:lnTo>
                    <a:pt x="130" y="820"/>
                  </a:lnTo>
                  <a:lnTo>
                    <a:pt x="130" y="820"/>
                  </a:lnTo>
                  <a:lnTo>
                    <a:pt x="131" y="820"/>
                  </a:lnTo>
                  <a:lnTo>
                    <a:pt x="131" y="820"/>
                  </a:lnTo>
                  <a:lnTo>
                    <a:pt x="132" y="820"/>
                  </a:lnTo>
                  <a:lnTo>
                    <a:pt x="133" y="820"/>
                  </a:lnTo>
                  <a:lnTo>
                    <a:pt x="133" y="820"/>
                  </a:lnTo>
                  <a:lnTo>
                    <a:pt x="134" y="820"/>
                  </a:lnTo>
                  <a:lnTo>
                    <a:pt x="134" y="820"/>
                  </a:lnTo>
                  <a:lnTo>
                    <a:pt x="135" y="820"/>
                  </a:lnTo>
                  <a:lnTo>
                    <a:pt x="135" y="820"/>
                  </a:lnTo>
                  <a:lnTo>
                    <a:pt x="136" y="820"/>
                  </a:lnTo>
                  <a:lnTo>
                    <a:pt x="137" y="820"/>
                  </a:lnTo>
                  <a:lnTo>
                    <a:pt x="137" y="820"/>
                  </a:lnTo>
                  <a:lnTo>
                    <a:pt x="138" y="820"/>
                  </a:lnTo>
                  <a:lnTo>
                    <a:pt x="138" y="820"/>
                  </a:lnTo>
                  <a:lnTo>
                    <a:pt x="139" y="820"/>
                  </a:lnTo>
                  <a:lnTo>
                    <a:pt x="140" y="820"/>
                  </a:lnTo>
                  <a:lnTo>
                    <a:pt x="140" y="820"/>
                  </a:lnTo>
                  <a:lnTo>
                    <a:pt x="141" y="820"/>
                  </a:lnTo>
                  <a:lnTo>
                    <a:pt x="141" y="820"/>
                  </a:lnTo>
                  <a:lnTo>
                    <a:pt x="142" y="820"/>
                  </a:lnTo>
                  <a:lnTo>
                    <a:pt x="143" y="820"/>
                  </a:lnTo>
                  <a:lnTo>
                    <a:pt x="144" y="781"/>
                  </a:lnTo>
                  <a:lnTo>
                    <a:pt x="144" y="820"/>
                  </a:lnTo>
                  <a:lnTo>
                    <a:pt x="145" y="820"/>
                  </a:lnTo>
                  <a:lnTo>
                    <a:pt x="145" y="820"/>
                  </a:lnTo>
                  <a:lnTo>
                    <a:pt x="146" y="820"/>
                  </a:lnTo>
                  <a:lnTo>
                    <a:pt x="146" y="820"/>
                  </a:lnTo>
                  <a:lnTo>
                    <a:pt x="147" y="820"/>
                  </a:lnTo>
                  <a:lnTo>
                    <a:pt x="148" y="820"/>
                  </a:lnTo>
                  <a:lnTo>
                    <a:pt x="148" y="820"/>
                  </a:lnTo>
                  <a:lnTo>
                    <a:pt x="149" y="820"/>
                  </a:lnTo>
                  <a:lnTo>
                    <a:pt x="150" y="820"/>
                  </a:lnTo>
                  <a:lnTo>
                    <a:pt x="150" y="820"/>
                  </a:lnTo>
                  <a:lnTo>
                    <a:pt x="151" y="820"/>
                  </a:lnTo>
                  <a:lnTo>
                    <a:pt x="151" y="820"/>
                  </a:lnTo>
                  <a:lnTo>
                    <a:pt x="152" y="820"/>
                  </a:lnTo>
                  <a:lnTo>
                    <a:pt x="152" y="820"/>
                  </a:lnTo>
                  <a:lnTo>
                    <a:pt x="153" y="820"/>
                  </a:lnTo>
                  <a:lnTo>
                    <a:pt x="154" y="820"/>
                  </a:lnTo>
                  <a:lnTo>
                    <a:pt x="155" y="820"/>
                  </a:lnTo>
                  <a:lnTo>
                    <a:pt x="155" y="820"/>
                  </a:lnTo>
                  <a:lnTo>
                    <a:pt x="156" y="820"/>
                  </a:lnTo>
                  <a:lnTo>
                    <a:pt x="156" y="820"/>
                  </a:lnTo>
                  <a:lnTo>
                    <a:pt x="157" y="820"/>
                  </a:lnTo>
                  <a:lnTo>
                    <a:pt x="158" y="820"/>
                  </a:lnTo>
                  <a:lnTo>
                    <a:pt x="158" y="820"/>
                  </a:lnTo>
                  <a:lnTo>
                    <a:pt x="159" y="820"/>
                  </a:lnTo>
                  <a:lnTo>
                    <a:pt x="160" y="820"/>
                  </a:lnTo>
                  <a:lnTo>
                    <a:pt x="160" y="820"/>
                  </a:lnTo>
                  <a:lnTo>
                    <a:pt x="161" y="820"/>
                  </a:lnTo>
                  <a:lnTo>
                    <a:pt x="161" y="820"/>
                  </a:lnTo>
                  <a:lnTo>
                    <a:pt x="162" y="820"/>
                  </a:lnTo>
                  <a:lnTo>
                    <a:pt x="163" y="820"/>
                  </a:lnTo>
                  <a:lnTo>
                    <a:pt x="163" y="820"/>
                  </a:lnTo>
                  <a:lnTo>
                    <a:pt x="164" y="820"/>
                  </a:lnTo>
                  <a:lnTo>
                    <a:pt x="165" y="820"/>
                  </a:lnTo>
                  <a:lnTo>
                    <a:pt x="165" y="820"/>
                  </a:lnTo>
                  <a:lnTo>
                    <a:pt x="166" y="820"/>
                  </a:lnTo>
                  <a:lnTo>
                    <a:pt x="167" y="820"/>
                  </a:lnTo>
                  <a:lnTo>
                    <a:pt x="167" y="820"/>
                  </a:lnTo>
                  <a:lnTo>
                    <a:pt x="168" y="820"/>
                  </a:lnTo>
                  <a:lnTo>
                    <a:pt x="168" y="820"/>
                  </a:lnTo>
                  <a:lnTo>
                    <a:pt x="169" y="820"/>
                  </a:lnTo>
                  <a:lnTo>
                    <a:pt x="169" y="820"/>
                  </a:lnTo>
                  <a:lnTo>
                    <a:pt x="170" y="820"/>
                  </a:lnTo>
                  <a:lnTo>
                    <a:pt x="171" y="820"/>
                  </a:lnTo>
                  <a:lnTo>
                    <a:pt x="171" y="820"/>
                  </a:lnTo>
                  <a:lnTo>
                    <a:pt x="172" y="820"/>
                  </a:lnTo>
                  <a:lnTo>
                    <a:pt x="173" y="820"/>
                  </a:lnTo>
                  <a:lnTo>
                    <a:pt x="173" y="820"/>
                  </a:lnTo>
                  <a:lnTo>
                    <a:pt x="174" y="820"/>
                  </a:lnTo>
                  <a:lnTo>
                    <a:pt x="174" y="820"/>
                  </a:lnTo>
                  <a:lnTo>
                    <a:pt x="175" y="820"/>
                  </a:lnTo>
                  <a:lnTo>
                    <a:pt x="176" y="820"/>
                  </a:lnTo>
                  <a:lnTo>
                    <a:pt x="176" y="820"/>
                  </a:lnTo>
                  <a:lnTo>
                    <a:pt x="177" y="820"/>
                  </a:lnTo>
                  <a:lnTo>
                    <a:pt x="178" y="820"/>
                  </a:lnTo>
                  <a:lnTo>
                    <a:pt x="179" y="820"/>
                  </a:lnTo>
                  <a:lnTo>
                    <a:pt x="179" y="820"/>
                  </a:lnTo>
                  <a:lnTo>
                    <a:pt x="180" y="820"/>
                  </a:lnTo>
                  <a:lnTo>
                    <a:pt x="181" y="820"/>
                  </a:lnTo>
                  <a:lnTo>
                    <a:pt x="181" y="820"/>
                  </a:lnTo>
                  <a:lnTo>
                    <a:pt x="182" y="820"/>
                  </a:lnTo>
                  <a:lnTo>
                    <a:pt x="182" y="820"/>
                  </a:lnTo>
                  <a:lnTo>
                    <a:pt x="183" y="820"/>
                  </a:lnTo>
                  <a:lnTo>
                    <a:pt x="183" y="820"/>
                  </a:lnTo>
                  <a:lnTo>
                    <a:pt x="184" y="820"/>
                  </a:lnTo>
                  <a:lnTo>
                    <a:pt x="184" y="820"/>
                  </a:lnTo>
                  <a:lnTo>
                    <a:pt x="185" y="820"/>
                  </a:lnTo>
                  <a:lnTo>
                    <a:pt x="185" y="820"/>
                  </a:lnTo>
                  <a:lnTo>
                    <a:pt x="186" y="820"/>
                  </a:lnTo>
                  <a:lnTo>
                    <a:pt x="187" y="820"/>
                  </a:lnTo>
                  <a:lnTo>
                    <a:pt x="187" y="820"/>
                  </a:lnTo>
                  <a:lnTo>
                    <a:pt x="188" y="820"/>
                  </a:lnTo>
                  <a:lnTo>
                    <a:pt x="188" y="820"/>
                  </a:lnTo>
                  <a:lnTo>
                    <a:pt x="189" y="820"/>
                  </a:lnTo>
                  <a:lnTo>
                    <a:pt x="190" y="820"/>
                  </a:lnTo>
                  <a:lnTo>
                    <a:pt x="191" y="820"/>
                  </a:lnTo>
                  <a:lnTo>
                    <a:pt x="191" y="820"/>
                  </a:lnTo>
                  <a:lnTo>
                    <a:pt x="192" y="820"/>
                  </a:lnTo>
                  <a:lnTo>
                    <a:pt x="192" y="820"/>
                  </a:lnTo>
                  <a:lnTo>
                    <a:pt x="193" y="820"/>
                  </a:lnTo>
                  <a:lnTo>
                    <a:pt x="194" y="820"/>
                  </a:lnTo>
                  <a:lnTo>
                    <a:pt x="194" y="820"/>
                  </a:lnTo>
                  <a:lnTo>
                    <a:pt x="195" y="820"/>
                  </a:lnTo>
                  <a:lnTo>
                    <a:pt x="195" y="820"/>
                  </a:lnTo>
                  <a:lnTo>
                    <a:pt x="196" y="820"/>
                  </a:lnTo>
                  <a:lnTo>
                    <a:pt x="197" y="820"/>
                  </a:lnTo>
                  <a:lnTo>
                    <a:pt x="197" y="820"/>
                  </a:lnTo>
                  <a:lnTo>
                    <a:pt x="198" y="820"/>
                  </a:lnTo>
                  <a:lnTo>
                    <a:pt x="198" y="820"/>
                  </a:lnTo>
                  <a:lnTo>
                    <a:pt x="200" y="820"/>
                  </a:lnTo>
                  <a:lnTo>
                    <a:pt x="200" y="820"/>
                  </a:lnTo>
                  <a:lnTo>
                    <a:pt x="200" y="820"/>
                  </a:lnTo>
                  <a:lnTo>
                    <a:pt x="201" y="820"/>
                  </a:lnTo>
                  <a:lnTo>
                    <a:pt x="201" y="820"/>
                  </a:lnTo>
                  <a:lnTo>
                    <a:pt x="202" y="820"/>
                  </a:lnTo>
                  <a:lnTo>
                    <a:pt x="203" y="820"/>
                  </a:lnTo>
                  <a:lnTo>
                    <a:pt x="203" y="820"/>
                  </a:lnTo>
                  <a:lnTo>
                    <a:pt x="204" y="820"/>
                  </a:lnTo>
                  <a:lnTo>
                    <a:pt x="204" y="820"/>
                  </a:lnTo>
                  <a:lnTo>
                    <a:pt x="205" y="820"/>
                  </a:lnTo>
                  <a:lnTo>
                    <a:pt x="205" y="820"/>
                  </a:lnTo>
                  <a:lnTo>
                    <a:pt x="206" y="820"/>
                  </a:lnTo>
                  <a:lnTo>
                    <a:pt x="207" y="820"/>
                  </a:lnTo>
                  <a:lnTo>
                    <a:pt x="207" y="820"/>
                  </a:lnTo>
                  <a:lnTo>
                    <a:pt x="208" y="820"/>
                  </a:lnTo>
                  <a:lnTo>
                    <a:pt x="209" y="820"/>
                  </a:lnTo>
                  <a:lnTo>
                    <a:pt x="209" y="820"/>
                  </a:lnTo>
                  <a:lnTo>
                    <a:pt x="210" y="820"/>
                  </a:lnTo>
                  <a:lnTo>
                    <a:pt x="210" y="819"/>
                  </a:lnTo>
                  <a:lnTo>
                    <a:pt x="211" y="820"/>
                  </a:lnTo>
                  <a:lnTo>
                    <a:pt x="212" y="820"/>
                  </a:lnTo>
                  <a:lnTo>
                    <a:pt x="213" y="820"/>
                  </a:lnTo>
                  <a:lnTo>
                    <a:pt x="214" y="820"/>
                  </a:lnTo>
                  <a:lnTo>
                    <a:pt x="214" y="820"/>
                  </a:lnTo>
                  <a:lnTo>
                    <a:pt x="215" y="820"/>
                  </a:lnTo>
                  <a:lnTo>
                    <a:pt x="215" y="820"/>
                  </a:lnTo>
                  <a:lnTo>
                    <a:pt x="216" y="820"/>
                  </a:lnTo>
                  <a:lnTo>
                    <a:pt x="217" y="820"/>
                  </a:lnTo>
                  <a:lnTo>
                    <a:pt x="217" y="820"/>
                  </a:lnTo>
                  <a:lnTo>
                    <a:pt x="218" y="820"/>
                  </a:lnTo>
                  <a:lnTo>
                    <a:pt x="218" y="820"/>
                  </a:lnTo>
                  <a:lnTo>
                    <a:pt x="219" y="808"/>
                  </a:lnTo>
                  <a:lnTo>
                    <a:pt x="219" y="820"/>
                  </a:lnTo>
                  <a:lnTo>
                    <a:pt x="220" y="820"/>
                  </a:lnTo>
                  <a:lnTo>
                    <a:pt x="220" y="820"/>
                  </a:lnTo>
                  <a:lnTo>
                    <a:pt x="221" y="820"/>
                  </a:lnTo>
                  <a:lnTo>
                    <a:pt x="222" y="820"/>
                  </a:lnTo>
                  <a:lnTo>
                    <a:pt x="223" y="820"/>
                  </a:lnTo>
                  <a:lnTo>
                    <a:pt x="223" y="820"/>
                  </a:lnTo>
                  <a:lnTo>
                    <a:pt x="224" y="820"/>
                  </a:lnTo>
                  <a:lnTo>
                    <a:pt x="225" y="820"/>
                  </a:lnTo>
                  <a:lnTo>
                    <a:pt x="225" y="820"/>
                  </a:lnTo>
                  <a:lnTo>
                    <a:pt x="226" y="820"/>
                  </a:lnTo>
                  <a:lnTo>
                    <a:pt x="226" y="820"/>
                  </a:lnTo>
                  <a:lnTo>
                    <a:pt x="227" y="820"/>
                  </a:lnTo>
                  <a:lnTo>
                    <a:pt x="228" y="820"/>
                  </a:lnTo>
                  <a:lnTo>
                    <a:pt x="228" y="820"/>
                  </a:lnTo>
                  <a:lnTo>
                    <a:pt x="229" y="820"/>
                  </a:lnTo>
                  <a:lnTo>
                    <a:pt x="229" y="820"/>
                  </a:lnTo>
                  <a:lnTo>
                    <a:pt x="230" y="820"/>
                  </a:lnTo>
                  <a:lnTo>
                    <a:pt x="230" y="820"/>
                  </a:lnTo>
                  <a:lnTo>
                    <a:pt x="231" y="820"/>
                  </a:lnTo>
                  <a:lnTo>
                    <a:pt x="231" y="820"/>
                  </a:lnTo>
                  <a:lnTo>
                    <a:pt x="232" y="820"/>
                  </a:lnTo>
                  <a:lnTo>
                    <a:pt x="233" y="820"/>
                  </a:lnTo>
                  <a:lnTo>
                    <a:pt x="233" y="820"/>
                  </a:lnTo>
                  <a:lnTo>
                    <a:pt x="234" y="820"/>
                  </a:lnTo>
                  <a:lnTo>
                    <a:pt x="234" y="820"/>
                  </a:lnTo>
                  <a:lnTo>
                    <a:pt x="235" y="820"/>
                  </a:lnTo>
                  <a:lnTo>
                    <a:pt x="235" y="820"/>
                  </a:lnTo>
                  <a:lnTo>
                    <a:pt x="236" y="820"/>
                  </a:lnTo>
                  <a:lnTo>
                    <a:pt x="237" y="820"/>
                  </a:lnTo>
                  <a:lnTo>
                    <a:pt x="237" y="820"/>
                  </a:lnTo>
                  <a:lnTo>
                    <a:pt x="238" y="820"/>
                  </a:lnTo>
                  <a:lnTo>
                    <a:pt x="238" y="820"/>
                  </a:lnTo>
                  <a:lnTo>
                    <a:pt x="239" y="0"/>
                  </a:lnTo>
                  <a:lnTo>
                    <a:pt x="240" y="820"/>
                  </a:lnTo>
                  <a:lnTo>
                    <a:pt x="240" y="75"/>
                  </a:lnTo>
                  <a:lnTo>
                    <a:pt x="241" y="820"/>
                  </a:lnTo>
                  <a:lnTo>
                    <a:pt x="242" y="820"/>
                  </a:lnTo>
                  <a:lnTo>
                    <a:pt x="242" y="820"/>
                  </a:lnTo>
                  <a:lnTo>
                    <a:pt x="243" y="817"/>
                  </a:lnTo>
                  <a:lnTo>
                    <a:pt x="243" y="820"/>
                  </a:lnTo>
                  <a:lnTo>
                    <a:pt x="244" y="820"/>
                  </a:lnTo>
                  <a:lnTo>
                    <a:pt x="244" y="820"/>
                  </a:lnTo>
                  <a:lnTo>
                    <a:pt x="245" y="820"/>
                  </a:lnTo>
                  <a:lnTo>
                    <a:pt x="245" y="820"/>
                  </a:lnTo>
                  <a:lnTo>
                    <a:pt x="246" y="820"/>
                  </a:lnTo>
                  <a:lnTo>
                    <a:pt x="246" y="820"/>
                  </a:lnTo>
                  <a:lnTo>
                    <a:pt x="247" y="820"/>
                  </a:lnTo>
                  <a:lnTo>
                    <a:pt x="248" y="820"/>
                  </a:lnTo>
                  <a:lnTo>
                    <a:pt x="248" y="820"/>
                  </a:lnTo>
                  <a:lnTo>
                    <a:pt x="249" y="820"/>
                  </a:lnTo>
                  <a:lnTo>
                    <a:pt x="250" y="820"/>
                  </a:lnTo>
                  <a:lnTo>
                    <a:pt x="250" y="820"/>
                  </a:lnTo>
                  <a:lnTo>
                    <a:pt x="251" y="820"/>
                  </a:lnTo>
                  <a:lnTo>
                    <a:pt x="252" y="820"/>
                  </a:lnTo>
                  <a:lnTo>
                    <a:pt x="252" y="820"/>
                  </a:lnTo>
                  <a:lnTo>
                    <a:pt x="253" y="820"/>
                  </a:lnTo>
                  <a:lnTo>
                    <a:pt x="253" y="820"/>
                  </a:lnTo>
                  <a:lnTo>
                    <a:pt x="254" y="820"/>
                  </a:lnTo>
                  <a:lnTo>
                    <a:pt x="255" y="820"/>
                  </a:lnTo>
                  <a:lnTo>
                    <a:pt x="255" y="820"/>
                  </a:lnTo>
                  <a:lnTo>
                    <a:pt x="256" y="820"/>
                  </a:lnTo>
                  <a:lnTo>
                    <a:pt x="256" y="820"/>
                  </a:lnTo>
                  <a:lnTo>
                    <a:pt x="257" y="820"/>
                  </a:lnTo>
                  <a:lnTo>
                    <a:pt x="258" y="820"/>
                  </a:lnTo>
                  <a:lnTo>
                    <a:pt x="258" y="820"/>
                  </a:lnTo>
                  <a:lnTo>
                    <a:pt x="259" y="820"/>
                  </a:lnTo>
                  <a:lnTo>
                    <a:pt x="259" y="820"/>
                  </a:lnTo>
                  <a:lnTo>
                    <a:pt x="260" y="820"/>
                  </a:lnTo>
                  <a:lnTo>
                    <a:pt x="260" y="820"/>
                  </a:lnTo>
                  <a:lnTo>
                    <a:pt x="261" y="820"/>
                  </a:lnTo>
                  <a:lnTo>
                    <a:pt x="262" y="820"/>
                  </a:lnTo>
                  <a:lnTo>
                    <a:pt x="262" y="820"/>
                  </a:lnTo>
                  <a:lnTo>
                    <a:pt x="263" y="820"/>
                  </a:lnTo>
                  <a:lnTo>
                    <a:pt x="263" y="820"/>
                  </a:lnTo>
                  <a:lnTo>
                    <a:pt x="264" y="820"/>
                  </a:lnTo>
                  <a:lnTo>
                    <a:pt x="265" y="820"/>
                  </a:lnTo>
                  <a:lnTo>
                    <a:pt x="265" y="820"/>
                  </a:lnTo>
                  <a:lnTo>
                    <a:pt x="266" y="820"/>
                  </a:lnTo>
                  <a:lnTo>
                    <a:pt x="266" y="820"/>
                  </a:lnTo>
                  <a:lnTo>
                    <a:pt x="267" y="742"/>
                  </a:lnTo>
                  <a:lnTo>
                    <a:pt x="268" y="820"/>
                  </a:lnTo>
                  <a:lnTo>
                    <a:pt x="269" y="820"/>
                  </a:lnTo>
                  <a:lnTo>
                    <a:pt x="269" y="820"/>
                  </a:lnTo>
                  <a:lnTo>
                    <a:pt x="270" y="820"/>
                  </a:lnTo>
                  <a:lnTo>
                    <a:pt x="270" y="820"/>
                  </a:lnTo>
                  <a:lnTo>
                    <a:pt x="271" y="820"/>
                  </a:lnTo>
                  <a:lnTo>
                    <a:pt x="271" y="820"/>
                  </a:lnTo>
                  <a:lnTo>
                    <a:pt x="273" y="820"/>
                  </a:lnTo>
                  <a:lnTo>
                    <a:pt x="273" y="820"/>
                  </a:lnTo>
                  <a:lnTo>
                    <a:pt x="273" y="820"/>
                  </a:lnTo>
                  <a:lnTo>
                    <a:pt x="274" y="820"/>
                  </a:lnTo>
                  <a:lnTo>
                    <a:pt x="274" y="820"/>
                  </a:lnTo>
                  <a:lnTo>
                    <a:pt x="275" y="820"/>
                  </a:lnTo>
                  <a:lnTo>
                    <a:pt x="275" y="820"/>
                  </a:lnTo>
                  <a:lnTo>
                    <a:pt x="276" y="820"/>
                  </a:lnTo>
                  <a:lnTo>
                    <a:pt x="276" y="820"/>
                  </a:lnTo>
                  <a:lnTo>
                    <a:pt x="277" y="820"/>
                  </a:lnTo>
                  <a:lnTo>
                    <a:pt x="278" y="820"/>
                  </a:lnTo>
                  <a:lnTo>
                    <a:pt x="278" y="820"/>
                  </a:lnTo>
                  <a:lnTo>
                    <a:pt x="279" y="820"/>
                  </a:lnTo>
                  <a:lnTo>
                    <a:pt x="279" y="820"/>
                  </a:lnTo>
                  <a:lnTo>
                    <a:pt x="280" y="820"/>
                  </a:lnTo>
                  <a:lnTo>
                    <a:pt x="281" y="820"/>
                  </a:lnTo>
                  <a:lnTo>
                    <a:pt x="281" y="820"/>
                  </a:lnTo>
                  <a:lnTo>
                    <a:pt x="282" y="820"/>
                  </a:lnTo>
                  <a:lnTo>
                    <a:pt x="282" y="820"/>
                  </a:lnTo>
                  <a:lnTo>
                    <a:pt x="283" y="820"/>
                  </a:lnTo>
                  <a:lnTo>
                    <a:pt x="283" y="820"/>
                  </a:lnTo>
                  <a:lnTo>
                    <a:pt x="284" y="820"/>
                  </a:lnTo>
                  <a:lnTo>
                    <a:pt x="285" y="820"/>
                  </a:lnTo>
                  <a:lnTo>
                    <a:pt x="285" y="784"/>
                  </a:lnTo>
                  <a:lnTo>
                    <a:pt x="286" y="820"/>
                  </a:lnTo>
                  <a:lnTo>
                    <a:pt x="287" y="820"/>
                  </a:lnTo>
                  <a:lnTo>
                    <a:pt x="287" y="820"/>
                  </a:lnTo>
                  <a:lnTo>
                    <a:pt x="288" y="820"/>
                  </a:lnTo>
                  <a:lnTo>
                    <a:pt x="288" y="820"/>
                  </a:lnTo>
                  <a:lnTo>
                    <a:pt x="289" y="820"/>
                  </a:lnTo>
                  <a:lnTo>
                    <a:pt x="290" y="820"/>
                  </a:lnTo>
                  <a:lnTo>
                    <a:pt x="290" y="820"/>
                  </a:lnTo>
                  <a:lnTo>
                    <a:pt x="291" y="820"/>
                  </a:lnTo>
                  <a:lnTo>
                    <a:pt x="292" y="820"/>
                  </a:lnTo>
                  <a:lnTo>
                    <a:pt x="292" y="820"/>
                  </a:lnTo>
                  <a:lnTo>
                    <a:pt x="293" y="820"/>
                  </a:lnTo>
                  <a:lnTo>
                    <a:pt x="293" y="820"/>
                  </a:lnTo>
                  <a:lnTo>
                    <a:pt x="294" y="820"/>
                  </a:lnTo>
                  <a:lnTo>
                    <a:pt x="295" y="820"/>
                  </a:lnTo>
                  <a:lnTo>
                    <a:pt x="295" y="820"/>
                  </a:lnTo>
                  <a:lnTo>
                    <a:pt x="296" y="820"/>
                  </a:lnTo>
                  <a:lnTo>
                    <a:pt x="297" y="820"/>
                  </a:lnTo>
                  <a:lnTo>
                    <a:pt x="297" y="820"/>
                  </a:lnTo>
                  <a:lnTo>
                    <a:pt x="298" y="820"/>
                  </a:lnTo>
                  <a:lnTo>
                    <a:pt x="298" y="817"/>
                  </a:lnTo>
                  <a:lnTo>
                    <a:pt x="299" y="820"/>
                  </a:lnTo>
                  <a:lnTo>
                    <a:pt x="300" y="820"/>
                  </a:lnTo>
                  <a:lnTo>
                    <a:pt x="300" y="820"/>
                  </a:lnTo>
                  <a:lnTo>
                    <a:pt x="301" y="820"/>
                  </a:lnTo>
                  <a:lnTo>
                    <a:pt x="301" y="820"/>
                  </a:lnTo>
                  <a:lnTo>
                    <a:pt x="302" y="817"/>
                  </a:lnTo>
                  <a:lnTo>
                    <a:pt x="302" y="820"/>
                  </a:lnTo>
                  <a:lnTo>
                    <a:pt x="303" y="820"/>
                  </a:lnTo>
                  <a:lnTo>
                    <a:pt x="304" y="820"/>
                  </a:lnTo>
                  <a:lnTo>
                    <a:pt x="304" y="820"/>
                  </a:lnTo>
                  <a:lnTo>
                    <a:pt x="305" y="820"/>
                  </a:lnTo>
                  <a:lnTo>
                    <a:pt x="305" y="820"/>
                  </a:lnTo>
                  <a:lnTo>
                    <a:pt x="306" y="820"/>
                  </a:lnTo>
                  <a:lnTo>
                    <a:pt x="307" y="820"/>
                  </a:lnTo>
                  <a:lnTo>
                    <a:pt x="307" y="820"/>
                  </a:lnTo>
                  <a:lnTo>
                    <a:pt x="308" y="820"/>
                  </a:lnTo>
                  <a:lnTo>
                    <a:pt x="309" y="820"/>
                  </a:lnTo>
                  <a:lnTo>
                    <a:pt x="309" y="820"/>
                  </a:lnTo>
                  <a:lnTo>
                    <a:pt x="310" y="820"/>
                  </a:lnTo>
                  <a:lnTo>
                    <a:pt x="310" y="820"/>
                  </a:lnTo>
                  <a:lnTo>
                    <a:pt x="312" y="820"/>
                  </a:lnTo>
                  <a:lnTo>
                    <a:pt x="312" y="820"/>
                  </a:lnTo>
                  <a:lnTo>
                    <a:pt x="312" y="820"/>
                  </a:lnTo>
                  <a:lnTo>
                    <a:pt x="313" y="820"/>
                  </a:lnTo>
                  <a:lnTo>
                    <a:pt x="313" y="820"/>
                  </a:lnTo>
                  <a:lnTo>
                    <a:pt x="314" y="820"/>
                  </a:lnTo>
                  <a:lnTo>
                    <a:pt x="314" y="820"/>
                  </a:lnTo>
                  <a:lnTo>
                    <a:pt x="315" y="820"/>
                  </a:lnTo>
                  <a:lnTo>
                    <a:pt x="316" y="820"/>
                  </a:lnTo>
                  <a:lnTo>
                    <a:pt x="316" y="820"/>
                  </a:lnTo>
                  <a:lnTo>
                    <a:pt x="317" y="820"/>
                  </a:lnTo>
                  <a:lnTo>
                    <a:pt x="317" y="820"/>
                  </a:lnTo>
                  <a:lnTo>
                    <a:pt x="318" y="820"/>
                  </a:lnTo>
                  <a:lnTo>
                    <a:pt x="318" y="820"/>
                  </a:lnTo>
                  <a:lnTo>
                    <a:pt x="319" y="820"/>
                  </a:lnTo>
                  <a:lnTo>
                    <a:pt x="320" y="820"/>
                  </a:lnTo>
                  <a:lnTo>
                    <a:pt x="321" y="820"/>
                  </a:lnTo>
                  <a:lnTo>
                    <a:pt x="321" y="820"/>
                  </a:lnTo>
                  <a:lnTo>
                    <a:pt x="322" y="820"/>
                  </a:lnTo>
                  <a:lnTo>
                    <a:pt x="323" y="820"/>
                  </a:lnTo>
                  <a:lnTo>
                    <a:pt x="323" y="820"/>
                  </a:lnTo>
                  <a:lnTo>
                    <a:pt x="324" y="820"/>
                  </a:lnTo>
                  <a:lnTo>
                    <a:pt x="324" y="820"/>
                  </a:lnTo>
                  <a:lnTo>
                    <a:pt x="325" y="820"/>
                  </a:lnTo>
                  <a:lnTo>
                    <a:pt x="326" y="820"/>
                  </a:lnTo>
                  <a:lnTo>
                    <a:pt x="326" y="820"/>
                  </a:lnTo>
                  <a:lnTo>
                    <a:pt x="327" y="820"/>
                  </a:lnTo>
                  <a:lnTo>
                    <a:pt x="327" y="820"/>
                  </a:lnTo>
                  <a:lnTo>
                    <a:pt x="328" y="820"/>
                  </a:lnTo>
                  <a:lnTo>
                    <a:pt x="329" y="820"/>
                  </a:lnTo>
                  <a:lnTo>
                    <a:pt x="329" y="820"/>
                  </a:lnTo>
                  <a:lnTo>
                    <a:pt x="330" y="820"/>
                  </a:lnTo>
                  <a:lnTo>
                    <a:pt x="331" y="820"/>
                  </a:lnTo>
                  <a:lnTo>
                    <a:pt x="331" y="820"/>
                  </a:lnTo>
                  <a:lnTo>
                    <a:pt x="332" y="820"/>
                  </a:lnTo>
                  <a:lnTo>
                    <a:pt x="332" y="820"/>
                  </a:lnTo>
                  <a:lnTo>
                    <a:pt x="333" y="820"/>
                  </a:lnTo>
                  <a:lnTo>
                    <a:pt x="334" y="820"/>
                  </a:lnTo>
                  <a:lnTo>
                    <a:pt x="334" y="819"/>
                  </a:lnTo>
                  <a:lnTo>
                    <a:pt x="335" y="820"/>
                  </a:lnTo>
                  <a:lnTo>
                    <a:pt x="335" y="820"/>
                  </a:lnTo>
                  <a:lnTo>
                    <a:pt x="336" y="820"/>
                  </a:lnTo>
                  <a:lnTo>
                    <a:pt x="337" y="820"/>
                  </a:lnTo>
                  <a:lnTo>
                    <a:pt x="337" y="820"/>
                  </a:lnTo>
                  <a:lnTo>
                    <a:pt x="338" y="818"/>
                  </a:lnTo>
                  <a:lnTo>
                    <a:pt x="338" y="820"/>
                  </a:lnTo>
                  <a:lnTo>
                    <a:pt x="339" y="820"/>
                  </a:lnTo>
                  <a:lnTo>
                    <a:pt x="340" y="820"/>
                  </a:lnTo>
                  <a:lnTo>
                    <a:pt x="340" y="820"/>
                  </a:lnTo>
                  <a:lnTo>
                    <a:pt x="341" y="820"/>
                  </a:lnTo>
                  <a:lnTo>
                    <a:pt x="342" y="820"/>
                  </a:lnTo>
                  <a:lnTo>
                    <a:pt x="342" y="820"/>
                  </a:lnTo>
                  <a:lnTo>
                    <a:pt x="343" y="820"/>
                  </a:lnTo>
                  <a:lnTo>
                    <a:pt x="343" y="820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45" y="820"/>
                  </a:lnTo>
                  <a:lnTo>
                    <a:pt x="346" y="820"/>
                  </a:lnTo>
                  <a:lnTo>
                    <a:pt x="346" y="820"/>
                  </a:lnTo>
                  <a:lnTo>
                    <a:pt x="347" y="820"/>
                  </a:lnTo>
                  <a:lnTo>
                    <a:pt x="347" y="820"/>
                  </a:lnTo>
                  <a:lnTo>
                    <a:pt x="348" y="820"/>
                  </a:lnTo>
                  <a:lnTo>
                    <a:pt x="349" y="820"/>
                  </a:lnTo>
                  <a:lnTo>
                    <a:pt x="349" y="820"/>
                  </a:lnTo>
                  <a:lnTo>
                    <a:pt x="350" y="820"/>
                  </a:lnTo>
                  <a:lnTo>
                    <a:pt x="350" y="820"/>
                  </a:lnTo>
                  <a:lnTo>
                    <a:pt x="351" y="820"/>
                  </a:lnTo>
                  <a:lnTo>
                    <a:pt x="352" y="820"/>
                  </a:lnTo>
                  <a:lnTo>
                    <a:pt x="352" y="820"/>
                  </a:lnTo>
                  <a:lnTo>
                    <a:pt x="353" y="820"/>
                  </a:lnTo>
                  <a:lnTo>
                    <a:pt x="353" y="820"/>
                  </a:lnTo>
                  <a:lnTo>
                    <a:pt x="354" y="820"/>
                  </a:lnTo>
                  <a:lnTo>
                    <a:pt x="355" y="820"/>
                  </a:lnTo>
                  <a:lnTo>
                    <a:pt x="355" y="820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7" y="820"/>
                  </a:lnTo>
                  <a:lnTo>
                    <a:pt x="358" y="820"/>
                  </a:lnTo>
                  <a:lnTo>
                    <a:pt x="358" y="820"/>
                  </a:lnTo>
                  <a:lnTo>
                    <a:pt x="359" y="820"/>
                  </a:lnTo>
                  <a:lnTo>
                    <a:pt x="359" y="820"/>
                  </a:lnTo>
                  <a:lnTo>
                    <a:pt x="360" y="820"/>
                  </a:lnTo>
                  <a:lnTo>
                    <a:pt x="361" y="820"/>
                  </a:lnTo>
                  <a:lnTo>
                    <a:pt x="361" y="820"/>
                  </a:lnTo>
                  <a:lnTo>
                    <a:pt x="362" y="820"/>
                  </a:lnTo>
                  <a:lnTo>
                    <a:pt x="363" y="820"/>
                  </a:lnTo>
                  <a:lnTo>
                    <a:pt x="363" y="820"/>
                  </a:lnTo>
                  <a:lnTo>
                    <a:pt x="364" y="820"/>
                  </a:lnTo>
                  <a:lnTo>
                    <a:pt x="364" y="820"/>
                  </a:lnTo>
                  <a:lnTo>
                    <a:pt x="365" y="820"/>
                  </a:lnTo>
                  <a:lnTo>
                    <a:pt x="366" y="820"/>
                  </a:lnTo>
                  <a:lnTo>
                    <a:pt x="366" y="820"/>
                  </a:lnTo>
                  <a:lnTo>
                    <a:pt x="367" y="820"/>
                  </a:lnTo>
                  <a:lnTo>
                    <a:pt x="368" y="820"/>
                  </a:lnTo>
                  <a:lnTo>
                    <a:pt x="369" y="820"/>
                  </a:lnTo>
                  <a:lnTo>
                    <a:pt x="369" y="820"/>
                  </a:lnTo>
                  <a:lnTo>
                    <a:pt x="370" y="820"/>
                  </a:lnTo>
                  <a:lnTo>
                    <a:pt x="371" y="820"/>
                  </a:lnTo>
                  <a:lnTo>
                    <a:pt x="371" y="820"/>
                  </a:lnTo>
                  <a:lnTo>
                    <a:pt x="372" y="820"/>
                  </a:lnTo>
                  <a:lnTo>
                    <a:pt x="372" y="820"/>
                  </a:lnTo>
                  <a:lnTo>
                    <a:pt x="373" y="820"/>
                  </a:lnTo>
                  <a:lnTo>
                    <a:pt x="374" y="820"/>
                  </a:lnTo>
                  <a:lnTo>
                    <a:pt x="374" y="819"/>
                  </a:lnTo>
                  <a:lnTo>
                    <a:pt x="375" y="820"/>
                  </a:lnTo>
                  <a:lnTo>
                    <a:pt x="375" y="820"/>
                  </a:lnTo>
                  <a:lnTo>
                    <a:pt x="376" y="820"/>
                  </a:lnTo>
                  <a:lnTo>
                    <a:pt x="377" y="820"/>
                  </a:lnTo>
                  <a:lnTo>
                    <a:pt x="378" y="820"/>
                  </a:lnTo>
                  <a:lnTo>
                    <a:pt x="378" y="820"/>
                  </a:lnTo>
                  <a:lnTo>
                    <a:pt x="379" y="820"/>
                  </a:lnTo>
                  <a:lnTo>
                    <a:pt x="379" y="820"/>
                  </a:lnTo>
                  <a:lnTo>
                    <a:pt x="380" y="820"/>
                  </a:lnTo>
                  <a:lnTo>
                    <a:pt x="380" y="820"/>
                  </a:lnTo>
                  <a:lnTo>
                    <a:pt x="381" y="820"/>
                  </a:lnTo>
                  <a:lnTo>
                    <a:pt x="382" y="820"/>
                  </a:lnTo>
                  <a:lnTo>
                    <a:pt x="382" y="820"/>
                  </a:lnTo>
                  <a:lnTo>
                    <a:pt x="383" y="820"/>
                  </a:lnTo>
                  <a:lnTo>
                    <a:pt x="384" y="820"/>
                  </a:lnTo>
                  <a:lnTo>
                    <a:pt x="384" y="820"/>
                  </a:lnTo>
                  <a:lnTo>
                    <a:pt x="385" y="820"/>
                  </a:lnTo>
                  <a:lnTo>
                    <a:pt x="385" y="820"/>
                  </a:lnTo>
                  <a:lnTo>
                    <a:pt x="386" y="820"/>
                  </a:lnTo>
                  <a:lnTo>
                    <a:pt x="387" y="820"/>
                  </a:lnTo>
                  <a:lnTo>
                    <a:pt x="387" y="820"/>
                  </a:lnTo>
                  <a:lnTo>
                    <a:pt x="388" y="820"/>
                  </a:lnTo>
                  <a:lnTo>
                    <a:pt x="388" y="820"/>
                  </a:lnTo>
                  <a:lnTo>
                    <a:pt x="389" y="820"/>
                  </a:lnTo>
                  <a:lnTo>
                    <a:pt x="390" y="820"/>
                  </a:lnTo>
                  <a:lnTo>
                    <a:pt x="390" y="820"/>
                  </a:lnTo>
                  <a:lnTo>
                    <a:pt x="391" y="820"/>
                  </a:lnTo>
                  <a:lnTo>
                    <a:pt x="391" y="820"/>
                  </a:lnTo>
                  <a:lnTo>
                    <a:pt x="392" y="820"/>
                  </a:lnTo>
                  <a:lnTo>
                    <a:pt x="393" y="820"/>
                  </a:lnTo>
                  <a:lnTo>
                    <a:pt x="393" y="820"/>
                  </a:lnTo>
                  <a:lnTo>
                    <a:pt x="394" y="820"/>
                  </a:lnTo>
                  <a:lnTo>
                    <a:pt x="395" y="820"/>
                  </a:lnTo>
                  <a:lnTo>
                    <a:pt x="395" y="820"/>
                  </a:lnTo>
                  <a:lnTo>
                    <a:pt x="396" y="820"/>
                  </a:lnTo>
                  <a:lnTo>
                    <a:pt x="396" y="820"/>
                  </a:lnTo>
                  <a:lnTo>
                    <a:pt x="397" y="820"/>
                  </a:lnTo>
                  <a:lnTo>
                    <a:pt x="398" y="820"/>
                  </a:lnTo>
                  <a:lnTo>
                    <a:pt x="398" y="820"/>
                  </a:lnTo>
                  <a:lnTo>
                    <a:pt x="399" y="820"/>
                  </a:lnTo>
                  <a:lnTo>
                    <a:pt x="400" y="820"/>
                  </a:lnTo>
                  <a:lnTo>
                    <a:pt x="400" y="820"/>
                  </a:lnTo>
                  <a:lnTo>
                    <a:pt x="401" y="820"/>
                  </a:lnTo>
                  <a:lnTo>
                    <a:pt x="402" y="820"/>
                  </a:lnTo>
                  <a:lnTo>
                    <a:pt x="403" y="820"/>
                  </a:lnTo>
                  <a:lnTo>
                    <a:pt x="403" y="820"/>
                  </a:lnTo>
                  <a:lnTo>
                    <a:pt x="404" y="820"/>
                  </a:lnTo>
                  <a:lnTo>
                    <a:pt x="404" y="820"/>
                  </a:lnTo>
                  <a:lnTo>
                    <a:pt x="405" y="820"/>
                  </a:lnTo>
                  <a:lnTo>
                    <a:pt x="406" y="820"/>
                  </a:lnTo>
                  <a:lnTo>
                    <a:pt x="406" y="820"/>
                  </a:lnTo>
                  <a:lnTo>
                    <a:pt x="407" y="820"/>
                  </a:lnTo>
                  <a:lnTo>
                    <a:pt x="407" y="820"/>
                  </a:lnTo>
                  <a:lnTo>
                    <a:pt x="408" y="820"/>
                  </a:lnTo>
                  <a:lnTo>
                    <a:pt x="409" y="820"/>
                  </a:lnTo>
                  <a:lnTo>
                    <a:pt x="410" y="820"/>
                  </a:lnTo>
                  <a:lnTo>
                    <a:pt x="410" y="820"/>
                  </a:lnTo>
                  <a:lnTo>
                    <a:pt x="411" y="820"/>
                  </a:lnTo>
                  <a:lnTo>
                    <a:pt x="411" y="820"/>
                  </a:lnTo>
                  <a:lnTo>
                    <a:pt x="412" y="820"/>
                  </a:lnTo>
                  <a:lnTo>
                    <a:pt x="413" y="820"/>
                  </a:lnTo>
                  <a:lnTo>
                    <a:pt x="414" y="820"/>
                  </a:lnTo>
                  <a:lnTo>
                    <a:pt x="414" y="820"/>
                  </a:lnTo>
                  <a:lnTo>
                    <a:pt x="415" y="820"/>
                  </a:lnTo>
                  <a:lnTo>
                    <a:pt x="415" y="820"/>
                  </a:lnTo>
                  <a:lnTo>
                    <a:pt x="416" y="820"/>
                  </a:lnTo>
                  <a:lnTo>
                    <a:pt x="417" y="820"/>
                  </a:lnTo>
                  <a:lnTo>
                    <a:pt x="417" y="820"/>
                  </a:lnTo>
                  <a:lnTo>
                    <a:pt x="418" y="820"/>
                  </a:lnTo>
                  <a:lnTo>
                    <a:pt x="418" y="820"/>
                  </a:lnTo>
                  <a:lnTo>
                    <a:pt x="419" y="820"/>
                  </a:lnTo>
                  <a:lnTo>
                    <a:pt x="420" y="820"/>
                  </a:lnTo>
                  <a:lnTo>
                    <a:pt x="420" y="820"/>
                  </a:lnTo>
                  <a:lnTo>
                    <a:pt x="421" y="820"/>
                  </a:lnTo>
                  <a:lnTo>
                    <a:pt x="421" y="820"/>
                  </a:lnTo>
                  <a:lnTo>
                    <a:pt x="422" y="820"/>
                  </a:lnTo>
                  <a:lnTo>
                    <a:pt x="423" y="820"/>
                  </a:lnTo>
                  <a:lnTo>
                    <a:pt x="423" y="820"/>
                  </a:lnTo>
                  <a:lnTo>
                    <a:pt x="424" y="820"/>
                  </a:lnTo>
                  <a:lnTo>
                    <a:pt x="424" y="820"/>
                  </a:lnTo>
                  <a:lnTo>
                    <a:pt x="425" y="820"/>
                  </a:lnTo>
                  <a:lnTo>
                    <a:pt x="426" y="820"/>
                  </a:lnTo>
                  <a:lnTo>
                    <a:pt x="426" y="820"/>
                  </a:lnTo>
                  <a:lnTo>
                    <a:pt x="427" y="820"/>
                  </a:lnTo>
                  <a:lnTo>
                    <a:pt x="427" y="820"/>
                  </a:lnTo>
                  <a:lnTo>
                    <a:pt x="428" y="820"/>
                  </a:lnTo>
                  <a:lnTo>
                    <a:pt x="429" y="820"/>
                  </a:lnTo>
                  <a:lnTo>
                    <a:pt x="429" y="820"/>
                  </a:lnTo>
                  <a:lnTo>
                    <a:pt x="430" y="820"/>
                  </a:lnTo>
                  <a:lnTo>
                    <a:pt x="431" y="820"/>
                  </a:lnTo>
                  <a:lnTo>
                    <a:pt x="431" y="820"/>
                  </a:lnTo>
                  <a:lnTo>
                    <a:pt x="432" y="820"/>
                  </a:lnTo>
                  <a:lnTo>
                    <a:pt x="432" y="820"/>
                  </a:lnTo>
                  <a:lnTo>
                    <a:pt x="433" y="820"/>
                  </a:lnTo>
                  <a:lnTo>
                    <a:pt x="434" y="820"/>
                  </a:lnTo>
                  <a:lnTo>
                    <a:pt x="434" y="820"/>
                  </a:lnTo>
                  <a:lnTo>
                    <a:pt x="435" y="820"/>
                  </a:lnTo>
                  <a:lnTo>
                    <a:pt x="436" y="820"/>
                  </a:lnTo>
                  <a:lnTo>
                    <a:pt x="436" y="820"/>
                  </a:lnTo>
                  <a:lnTo>
                    <a:pt x="437" y="820"/>
                  </a:lnTo>
                  <a:lnTo>
                    <a:pt x="438" y="820"/>
                  </a:lnTo>
                  <a:lnTo>
                    <a:pt x="439" y="820"/>
                  </a:lnTo>
                  <a:lnTo>
                    <a:pt x="439" y="820"/>
                  </a:lnTo>
                  <a:lnTo>
                    <a:pt x="440" y="820"/>
                  </a:lnTo>
                  <a:lnTo>
                    <a:pt x="441" y="820"/>
                  </a:lnTo>
                  <a:lnTo>
                    <a:pt x="441" y="820"/>
                  </a:lnTo>
                  <a:lnTo>
                    <a:pt x="442" y="820"/>
                  </a:lnTo>
                  <a:lnTo>
                    <a:pt x="442" y="820"/>
                  </a:lnTo>
                  <a:lnTo>
                    <a:pt x="443" y="820"/>
                  </a:lnTo>
                  <a:lnTo>
                    <a:pt x="444" y="820"/>
                  </a:lnTo>
                  <a:lnTo>
                    <a:pt x="444" y="820"/>
                  </a:lnTo>
                  <a:lnTo>
                    <a:pt x="445" y="820"/>
                  </a:lnTo>
                  <a:lnTo>
                    <a:pt x="446" y="820"/>
                  </a:lnTo>
                  <a:lnTo>
                    <a:pt x="446" y="820"/>
                  </a:lnTo>
                  <a:lnTo>
                    <a:pt x="447" y="820"/>
                  </a:lnTo>
                  <a:lnTo>
                    <a:pt x="447" y="820"/>
                  </a:lnTo>
                  <a:lnTo>
                    <a:pt x="448" y="820"/>
                  </a:lnTo>
                  <a:lnTo>
                    <a:pt x="449" y="820"/>
                  </a:lnTo>
                  <a:lnTo>
                    <a:pt x="449" y="820"/>
                  </a:lnTo>
                  <a:lnTo>
                    <a:pt x="450" y="820"/>
                  </a:lnTo>
                  <a:lnTo>
                    <a:pt x="451" y="820"/>
                  </a:lnTo>
                  <a:lnTo>
                    <a:pt x="451" y="820"/>
                  </a:lnTo>
                  <a:lnTo>
                    <a:pt x="452" y="820"/>
                  </a:lnTo>
                  <a:lnTo>
                    <a:pt x="452" y="820"/>
                  </a:lnTo>
                  <a:lnTo>
                    <a:pt x="453" y="820"/>
                  </a:lnTo>
                  <a:lnTo>
                    <a:pt x="454" y="820"/>
                  </a:lnTo>
                  <a:lnTo>
                    <a:pt x="454" y="820"/>
                  </a:lnTo>
                  <a:lnTo>
                    <a:pt x="455" y="820"/>
                  </a:lnTo>
                  <a:lnTo>
                    <a:pt x="456" y="820"/>
                  </a:lnTo>
                  <a:lnTo>
                    <a:pt x="456" y="820"/>
                  </a:lnTo>
                  <a:lnTo>
                    <a:pt x="457" y="820"/>
                  </a:lnTo>
                  <a:lnTo>
                    <a:pt x="457" y="820"/>
                  </a:lnTo>
                  <a:lnTo>
                    <a:pt x="458" y="820"/>
                  </a:lnTo>
                  <a:lnTo>
                    <a:pt x="459" y="820"/>
                  </a:lnTo>
                  <a:lnTo>
                    <a:pt x="459" y="820"/>
                  </a:lnTo>
                  <a:lnTo>
                    <a:pt x="460" y="820"/>
                  </a:lnTo>
                  <a:lnTo>
                    <a:pt x="460" y="820"/>
                  </a:lnTo>
                  <a:lnTo>
                    <a:pt x="461" y="820"/>
                  </a:lnTo>
                  <a:lnTo>
                    <a:pt x="462" y="820"/>
                  </a:lnTo>
                  <a:lnTo>
                    <a:pt x="462" y="820"/>
                  </a:lnTo>
                  <a:lnTo>
                    <a:pt x="463" y="820"/>
                  </a:lnTo>
                  <a:lnTo>
                    <a:pt x="463" y="820"/>
                  </a:lnTo>
                  <a:lnTo>
                    <a:pt x="464" y="820"/>
                  </a:lnTo>
                  <a:lnTo>
                    <a:pt x="465" y="820"/>
                  </a:lnTo>
                  <a:lnTo>
                    <a:pt x="465" y="820"/>
                  </a:lnTo>
                  <a:lnTo>
                    <a:pt x="466" y="820"/>
                  </a:lnTo>
                  <a:lnTo>
                    <a:pt x="467" y="820"/>
                  </a:lnTo>
                  <a:lnTo>
                    <a:pt x="467" y="820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69" y="820"/>
                  </a:lnTo>
                  <a:lnTo>
                    <a:pt x="470" y="820"/>
                  </a:lnTo>
                  <a:lnTo>
                    <a:pt x="470" y="820"/>
                  </a:lnTo>
                  <a:lnTo>
                    <a:pt x="471" y="820"/>
                  </a:lnTo>
                  <a:lnTo>
                    <a:pt x="472" y="820"/>
                  </a:lnTo>
                  <a:lnTo>
                    <a:pt x="473" y="820"/>
                  </a:lnTo>
                  <a:lnTo>
                    <a:pt x="474" y="820"/>
                  </a:lnTo>
                  <a:lnTo>
                    <a:pt x="474" y="820"/>
                  </a:lnTo>
                  <a:lnTo>
                    <a:pt x="475" y="820"/>
                  </a:lnTo>
                  <a:lnTo>
                    <a:pt x="476" y="820"/>
                  </a:lnTo>
                  <a:lnTo>
                    <a:pt x="476" y="820"/>
                  </a:lnTo>
                  <a:lnTo>
                    <a:pt x="477" y="820"/>
                  </a:lnTo>
                  <a:lnTo>
                    <a:pt x="477" y="820"/>
                  </a:lnTo>
                  <a:lnTo>
                    <a:pt x="478" y="820"/>
                  </a:lnTo>
                  <a:lnTo>
                    <a:pt x="479" y="820"/>
                  </a:lnTo>
                  <a:lnTo>
                    <a:pt x="479" y="820"/>
                  </a:lnTo>
                  <a:lnTo>
                    <a:pt x="480" y="820"/>
                  </a:lnTo>
                  <a:lnTo>
                    <a:pt x="481" y="820"/>
                  </a:lnTo>
                  <a:lnTo>
                    <a:pt x="481" y="820"/>
                  </a:lnTo>
                  <a:lnTo>
                    <a:pt x="482" y="820"/>
                  </a:lnTo>
                  <a:lnTo>
                    <a:pt x="482" y="820"/>
                  </a:lnTo>
                  <a:lnTo>
                    <a:pt x="483" y="820"/>
                  </a:lnTo>
                  <a:lnTo>
                    <a:pt x="484" y="820"/>
                  </a:lnTo>
                  <a:lnTo>
                    <a:pt x="485" y="820"/>
                  </a:lnTo>
                  <a:lnTo>
                    <a:pt x="485" y="820"/>
                  </a:lnTo>
                  <a:lnTo>
                    <a:pt x="486" y="820"/>
                  </a:lnTo>
                  <a:lnTo>
                    <a:pt x="486" y="820"/>
                  </a:lnTo>
                  <a:lnTo>
                    <a:pt x="487" y="820"/>
                  </a:lnTo>
                  <a:lnTo>
                    <a:pt x="488" y="820"/>
                  </a:lnTo>
                  <a:lnTo>
                    <a:pt x="488" y="820"/>
                  </a:lnTo>
                  <a:lnTo>
                    <a:pt x="489" y="820"/>
                  </a:lnTo>
                  <a:lnTo>
                    <a:pt x="489" y="820"/>
                  </a:lnTo>
                  <a:lnTo>
                    <a:pt x="490" y="820"/>
                  </a:lnTo>
                  <a:lnTo>
                    <a:pt x="491" y="820"/>
                  </a:lnTo>
                  <a:lnTo>
                    <a:pt x="491" y="820"/>
                  </a:lnTo>
                  <a:lnTo>
                    <a:pt x="492" y="820"/>
                  </a:lnTo>
                  <a:lnTo>
                    <a:pt x="492" y="820"/>
                  </a:lnTo>
                  <a:lnTo>
                    <a:pt x="493" y="820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5" y="820"/>
                  </a:lnTo>
                  <a:lnTo>
                    <a:pt x="496" y="820"/>
                  </a:lnTo>
                  <a:lnTo>
                    <a:pt x="496" y="820"/>
                  </a:lnTo>
                  <a:lnTo>
                    <a:pt x="497" y="820"/>
                  </a:lnTo>
                  <a:lnTo>
                    <a:pt x="498" y="820"/>
                  </a:lnTo>
                  <a:lnTo>
                    <a:pt x="498" y="820"/>
                  </a:lnTo>
                  <a:lnTo>
                    <a:pt x="499" y="820"/>
                  </a:lnTo>
                  <a:lnTo>
                    <a:pt x="500" y="820"/>
                  </a:lnTo>
                  <a:lnTo>
                    <a:pt x="500" y="820"/>
                  </a:lnTo>
                  <a:lnTo>
                    <a:pt x="501" y="820"/>
                  </a:lnTo>
                  <a:lnTo>
                    <a:pt x="501" y="820"/>
                  </a:lnTo>
                  <a:lnTo>
                    <a:pt x="502" y="820"/>
                  </a:lnTo>
                  <a:lnTo>
                    <a:pt x="503" y="820"/>
                  </a:lnTo>
                  <a:lnTo>
                    <a:pt x="503" y="820"/>
                  </a:lnTo>
                  <a:lnTo>
                    <a:pt x="504" y="820"/>
                  </a:lnTo>
                  <a:lnTo>
                    <a:pt x="504" y="820"/>
                  </a:lnTo>
                  <a:lnTo>
                    <a:pt x="505" y="820"/>
                  </a:lnTo>
                  <a:lnTo>
                    <a:pt x="506" y="820"/>
                  </a:lnTo>
                  <a:lnTo>
                    <a:pt x="507" y="820"/>
                  </a:lnTo>
                  <a:lnTo>
                    <a:pt x="507" y="820"/>
                  </a:lnTo>
                  <a:lnTo>
                    <a:pt x="508" y="820"/>
                  </a:lnTo>
                  <a:lnTo>
                    <a:pt x="509" y="820"/>
                  </a:lnTo>
                  <a:lnTo>
                    <a:pt x="510" y="820"/>
                  </a:lnTo>
                  <a:lnTo>
                    <a:pt x="510" y="820"/>
                  </a:lnTo>
                  <a:lnTo>
                    <a:pt x="511" y="820"/>
                  </a:lnTo>
                  <a:lnTo>
                    <a:pt x="512" y="820"/>
                  </a:lnTo>
                  <a:lnTo>
                    <a:pt x="512" y="820"/>
                  </a:lnTo>
                  <a:lnTo>
                    <a:pt x="513" y="820"/>
                  </a:lnTo>
                  <a:lnTo>
                    <a:pt x="513" y="820"/>
                  </a:lnTo>
                  <a:lnTo>
                    <a:pt x="514" y="820"/>
                  </a:lnTo>
                  <a:lnTo>
                    <a:pt x="515" y="820"/>
                  </a:lnTo>
                  <a:lnTo>
                    <a:pt x="515" y="820"/>
                  </a:lnTo>
                  <a:lnTo>
                    <a:pt x="516" y="820"/>
                  </a:lnTo>
                  <a:lnTo>
                    <a:pt x="517" y="820"/>
                  </a:lnTo>
                  <a:lnTo>
                    <a:pt x="517" y="820"/>
                  </a:lnTo>
                  <a:lnTo>
                    <a:pt x="518" y="819"/>
                  </a:lnTo>
                  <a:lnTo>
                    <a:pt x="518" y="820"/>
                  </a:lnTo>
                  <a:lnTo>
                    <a:pt x="520" y="820"/>
                  </a:lnTo>
                  <a:lnTo>
                    <a:pt x="520" y="820"/>
                  </a:lnTo>
                  <a:lnTo>
                    <a:pt x="520" y="820"/>
                  </a:lnTo>
                  <a:lnTo>
                    <a:pt x="521" y="820"/>
                  </a:lnTo>
                  <a:lnTo>
                    <a:pt x="521" y="820"/>
                  </a:lnTo>
                  <a:lnTo>
                    <a:pt x="522" y="820"/>
                  </a:lnTo>
                  <a:lnTo>
                    <a:pt x="523" y="820"/>
                  </a:lnTo>
                  <a:lnTo>
                    <a:pt x="524" y="820"/>
                  </a:lnTo>
                  <a:lnTo>
                    <a:pt x="524" y="820"/>
                  </a:lnTo>
                  <a:lnTo>
                    <a:pt x="525" y="820"/>
                  </a:lnTo>
                  <a:lnTo>
                    <a:pt x="526" y="820"/>
                  </a:lnTo>
                  <a:lnTo>
                    <a:pt x="526" y="820"/>
                  </a:lnTo>
                  <a:lnTo>
                    <a:pt x="527" y="820"/>
                  </a:lnTo>
                  <a:lnTo>
                    <a:pt x="527" y="820"/>
                  </a:lnTo>
                  <a:lnTo>
                    <a:pt x="528" y="820"/>
                  </a:lnTo>
                  <a:lnTo>
                    <a:pt x="529" y="820"/>
                  </a:lnTo>
                  <a:lnTo>
                    <a:pt x="529" y="820"/>
                  </a:lnTo>
                  <a:lnTo>
                    <a:pt x="530" y="820"/>
                  </a:lnTo>
                  <a:lnTo>
                    <a:pt x="531" y="820"/>
                  </a:lnTo>
                  <a:lnTo>
                    <a:pt x="531" y="820"/>
                  </a:lnTo>
                  <a:lnTo>
                    <a:pt x="532" y="820"/>
                  </a:lnTo>
                  <a:lnTo>
                    <a:pt x="533" y="820"/>
                  </a:lnTo>
                  <a:lnTo>
                    <a:pt x="533" y="820"/>
                  </a:lnTo>
                  <a:lnTo>
                    <a:pt x="534" y="820"/>
                  </a:lnTo>
                  <a:lnTo>
                    <a:pt x="534" y="820"/>
                  </a:lnTo>
                  <a:lnTo>
                    <a:pt x="535" y="820"/>
                  </a:lnTo>
                  <a:lnTo>
                    <a:pt x="536" y="820"/>
                  </a:lnTo>
                  <a:lnTo>
                    <a:pt x="536" y="820"/>
                  </a:lnTo>
                  <a:lnTo>
                    <a:pt x="537" y="820"/>
                  </a:lnTo>
                  <a:lnTo>
                    <a:pt x="537" y="820"/>
                  </a:lnTo>
                  <a:lnTo>
                    <a:pt x="538" y="820"/>
                  </a:lnTo>
                  <a:lnTo>
                    <a:pt x="539" y="820"/>
                  </a:lnTo>
                  <a:lnTo>
                    <a:pt x="539" y="820"/>
                  </a:lnTo>
                  <a:lnTo>
                    <a:pt x="540" y="820"/>
                  </a:lnTo>
                  <a:lnTo>
                    <a:pt x="541" y="820"/>
                  </a:lnTo>
                  <a:lnTo>
                    <a:pt x="541" y="820"/>
                  </a:lnTo>
                  <a:lnTo>
                    <a:pt x="542" y="820"/>
                  </a:lnTo>
                  <a:lnTo>
                    <a:pt x="542" y="820"/>
                  </a:lnTo>
                  <a:lnTo>
                    <a:pt x="543" y="820"/>
                  </a:lnTo>
                  <a:lnTo>
                    <a:pt x="544" y="820"/>
                  </a:lnTo>
                  <a:lnTo>
                    <a:pt x="544" y="820"/>
                  </a:lnTo>
                  <a:lnTo>
                    <a:pt x="545" y="820"/>
                  </a:lnTo>
                  <a:lnTo>
                    <a:pt x="546" y="820"/>
                  </a:lnTo>
                  <a:lnTo>
                    <a:pt x="547" y="820"/>
                  </a:lnTo>
                  <a:lnTo>
                    <a:pt x="547" y="820"/>
                  </a:lnTo>
                  <a:lnTo>
                    <a:pt x="548" y="820"/>
                  </a:lnTo>
                  <a:lnTo>
                    <a:pt x="549" y="820"/>
                  </a:lnTo>
                  <a:lnTo>
                    <a:pt x="549" y="820"/>
                  </a:lnTo>
                  <a:lnTo>
                    <a:pt x="550" y="820"/>
                  </a:lnTo>
                  <a:lnTo>
                    <a:pt x="550" y="820"/>
                  </a:lnTo>
                  <a:lnTo>
                    <a:pt x="551" y="820"/>
                  </a:lnTo>
                  <a:lnTo>
                    <a:pt x="552" y="820"/>
                  </a:lnTo>
                  <a:lnTo>
                    <a:pt x="552" y="820"/>
                  </a:lnTo>
                  <a:lnTo>
                    <a:pt x="553" y="820"/>
                  </a:lnTo>
                  <a:lnTo>
                    <a:pt x="554" y="820"/>
                  </a:lnTo>
                  <a:lnTo>
                    <a:pt x="554" y="820"/>
                  </a:lnTo>
                  <a:lnTo>
                    <a:pt x="555" y="820"/>
                  </a:lnTo>
                  <a:lnTo>
                    <a:pt x="556" y="820"/>
                  </a:lnTo>
                  <a:lnTo>
                    <a:pt x="557" y="820"/>
                  </a:lnTo>
                  <a:lnTo>
                    <a:pt x="557" y="820"/>
                  </a:lnTo>
                  <a:lnTo>
                    <a:pt x="558" y="820"/>
                  </a:lnTo>
                  <a:lnTo>
                    <a:pt x="558" y="820"/>
                  </a:lnTo>
                  <a:lnTo>
                    <a:pt x="559" y="820"/>
                  </a:lnTo>
                  <a:lnTo>
                    <a:pt x="560" y="820"/>
                  </a:lnTo>
                  <a:lnTo>
                    <a:pt x="560" y="820"/>
                  </a:lnTo>
                  <a:lnTo>
                    <a:pt x="561" y="820"/>
                  </a:lnTo>
                  <a:lnTo>
                    <a:pt x="561" y="820"/>
                  </a:lnTo>
                  <a:lnTo>
                    <a:pt x="562" y="820"/>
                  </a:lnTo>
                  <a:lnTo>
                    <a:pt x="563" y="820"/>
                  </a:lnTo>
                  <a:lnTo>
                    <a:pt x="563" y="820"/>
                  </a:lnTo>
                  <a:lnTo>
                    <a:pt x="564" y="820"/>
                  </a:lnTo>
                  <a:lnTo>
                    <a:pt x="565" y="801"/>
                  </a:lnTo>
                  <a:lnTo>
                    <a:pt x="565" y="820"/>
                  </a:lnTo>
                  <a:lnTo>
                    <a:pt x="566" y="820"/>
                  </a:lnTo>
                  <a:lnTo>
                    <a:pt x="566" y="820"/>
                  </a:lnTo>
                  <a:lnTo>
                    <a:pt x="567" y="820"/>
                  </a:lnTo>
                  <a:lnTo>
                    <a:pt x="567" y="820"/>
                  </a:lnTo>
                  <a:lnTo>
                    <a:pt x="568" y="820"/>
                  </a:lnTo>
                  <a:lnTo>
                    <a:pt x="568" y="322"/>
                  </a:lnTo>
                  <a:lnTo>
                    <a:pt x="569" y="458"/>
                  </a:lnTo>
                  <a:lnTo>
                    <a:pt x="569" y="820"/>
                  </a:lnTo>
                  <a:lnTo>
                    <a:pt x="570" y="820"/>
                  </a:lnTo>
                  <a:lnTo>
                    <a:pt x="570" y="820"/>
                  </a:lnTo>
                  <a:lnTo>
                    <a:pt x="571" y="820"/>
                  </a:lnTo>
                  <a:lnTo>
                    <a:pt x="571" y="820"/>
                  </a:lnTo>
                  <a:lnTo>
                    <a:pt x="572" y="820"/>
                  </a:lnTo>
                  <a:lnTo>
                    <a:pt x="572" y="820"/>
                  </a:lnTo>
                  <a:lnTo>
                    <a:pt x="573" y="815"/>
                  </a:lnTo>
                  <a:lnTo>
                    <a:pt x="573" y="820"/>
                  </a:lnTo>
                  <a:lnTo>
                    <a:pt x="574" y="820"/>
                  </a:lnTo>
                  <a:lnTo>
                    <a:pt x="574" y="820"/>
                  </a:lnTo>
                  <a:lnTo>
                    <a:pt x="575" y="820"/>
                  </a:lnTo>
                  <a:lnTo>
                    <a:pt x="575" y="820"/>
                  </a:lnTo>
                  <a:lnTo>
                    <a:pt x="576" y="820"/>
                  </a:lnTo>
                  <a:lnTo>
                    <a:pt x="577" y="820"/>
                  </a:lnTo>
                  <a:lnTo>
                    <a:pt x="577" y="820"/>
                  </a:lnTo>
                  <a:lnTo>
                    <a:pt x="578" y="820"/>
                  </a:lnTo>
                  <a:lnTo>
                    <a:pt x="579" y="820"/>
                  </a:lnTo>
                  <a:lnTo>
                    <a:pt x="579" y="820"/>
                  </a:lnTo>
                  <a:lnTo>
                    <a:pt x="580" y="820"/>
                  </a:lnTo>
                  <a:lnTo>
                    <a:pt x="580" y="820"/>
                  </a:lnTo>
                  <a:lnTo>
                    <a:pt x="581" y="820"/>
                  </a:lnTo>
                  <a:lnTo>
                    <a:pt x="581" y="820"/>
                  </a:lnTo>
                  <a:lnTo>
                    <a:pt x="582" y="820"/>
                  </a:lnTo>
                  <a:lnTo>
                    <a:pt x="583" y="820"/>
                  </a:lnTo>
                  <a:lnTo>
                    <a:pt x="584" y="740"/>
                  </a:lnTo>
                  <a:lnTo>
                    <a:pt x="584" y="820"/>
                  </a:lnTo>
                  <a:lnTo>
                    <a:pt x="585" y="819"/>
                  </a:lnTo>
                  <a:lnTo>
                    <a:pt x="585" y="820"/>
                  </a:lnTo>
                  <a:lnTo>
                    <a:pt x="586" y="820"/>
                  </a:lnTo>
                  <a:lnTo>
                    <a:pt x="587" y="820"/>
                  </a:lnTo>
                  <a:lnTo>
                    <a:pt x="587" y="820"/>
                  </a:lnTo>
                  <a:lnTo>
                    <a:pt x="588" y="820"/>
                  </a:lnTo>
                  <a:lnTo>
                    <a:pt x="589" y="820"/>
                  </a:lnTo>
                  <a:lnTo>
                    <a:pt x="589" y="820"/>
                  </a:lnTo>
                  <a:lnTo>
                    <a:pt x="590" y="820"/>
                  </a:lnTo>
                  <a:lnTo>
                    <a:pt x="591" y="820"/>
                  </a:lnTo>
                  <a:lnTo>
                    <a:pt x="591" y="820"/>
                  </a:lnTo>
                  <a:lnTo>
                    <a:pt x="592" y="820"/>
                  </a:lnTo>
                  <a:lnTo>
                    <a:pt x="592" y="820"/>
                  </a:lnTo>
                  <a:lnTo>
                    <a:pt x="593" y="820"/>
                  </a:lnTo>
                  <a:lnTo>
                    <a:pt x="593" y="820"/>
                  </a:lnTo>
                  <a:lnTo>
                    <a:pt x="594" y="820"/>
                  </a:lnTo>
                  <a:lnTo>
                    <a:pt x="595" y="820"/>
                  </a:lnTo>
                  <a:lnTo>
                    <a:pt x="595" y="820"/>
                  </a:lnTo>
                  <a:lnTo>
                    <a:pt x="596" y="820"/>
                  </a:lnTo>
                  <a:lnTo>
                    <a:pt x="596" y="820"/>
                  </a:lnTo>
                  <a:lnTo>
                    <a:pt x="597" y="820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9" y="820"/>
                  </a:lnTo>
                  <a:lnTo>
                    <a:pt x="599" y="820"/>
                  </a:lnTo>
                  <a:lnTo>
                    <a:pt x="600" y="820"/>
                  </a:lnTo>
                  <a:lnTo>
                    <a:pt x="601" y="820"/>
                  </a:lnTo>
                  <a:lnTo>
                    <a:pt x="601" y="820"/>
                  </a:lnTo>
                  <a:lnTo>
                    <a:pt x="602" y="820"/>
                  </a:lnTo>
                  <a:lnTo>
                    <a:pt x="602" y="820"/>
                  </a:lnTo>
                  <a:lnTo>
                    <a:pt x="603" y="820"/>
                  </a:lnTo>
                  <a:lnTo>
                    <a:pt x="604" y="820"/>
                  </a:lnTo>
                  <a:lnTo>
                    <a:pt x="604" y="781"/>
                  </a:lnTo>
                  <a:lnTo>
                    <a:pt x="605" y="820"/>
                  </a:lnTo>
                  <a:lnTo>
                    <a:pt x="605" y="820"/>
                  </a:lnTo>
                  <a:lnTo>
                    <a:pt x="606" y="820"/>
                  </a:lnTo>
                  <a:lnTo>
                    <a:pt x="607" y="820"/>
                  </a:lnTo>
                  <a:lnTo>
                    <a:pt x="607" y="820"/>
                  </a:lnTo>
                  <a:lnTo>
                    <a:pt x="608" y="820"/>
                  </a:lnTo>
                  <a:lnTo>
                    <a:pt x="608" y="820"/>
                  </a:lnTo>
                  <a:lnTo>
                    <a:pt x="609" y="804"/>
                  </a:lnTo>
                  <a:lnTo>
                    <a:pt x="609" y="820"/>
                  </a:lnTo>
                  <a:lnTo>
                    <a:pt x="610" y="820"/>
                  </a:lnTo>
                  <a:lnTo>
                    <a:pt x="611" y="820"/>
                  </a:lnTo>
                  <a:lnTo>
                    <a:pt x="611" y="820"/>
                  </a:lnTo>
                  <a:lnTo>
                    <a:pt x="612" y="820"/>
                  </a:lnTo>
                  <a:lnTo>
                    <a:pt x="612" y="820"/>
                  </a:lnTo>
                  <a:lnTo>
                    <a:pt x="613" y="820"/>
                  </a:lnTo>
                  <a:lnTo>
                    <a:pt x="614" y="820"/>
                  </a:lnTo>
                  <a:lnTo>
                    <a:pt x="615" y="820"/>
                  </a:lnTo>
                  <a:lnTo>
                    <a:pt x="615" y="820"/>
                  </a:lnTo>
                  <a:lnTo>
                    <a:pt x="616" y="820"/>
                  </a:lnTo>
                  <a:lnTo>
                    <a:pt x="616" y="820"/>
                  </a:lnTo>
                  <a:lnTo>
                    <a:pt x="617" y="820"/>
                  </a:lnTo>
                  <a:lnTo>
                    <a:pt x="617" y="820"/>
                  </a:lnTo>
                  <a:lnTo>
                    <a:pt x="618" y="820"/>
                  </a:lnTo>
                  <a:lnTo>
                    <a:pt x="618" y="820"/>
                  </a:lnTo>
                  <a:lnTo>
                    <a:pt x="619" y="820"/>
                  </a:lnTo>
                  <a:lnTo>
                    <a:pt x="620" y="820"/>
                  </a:lnTo>
                  <a:lnTo>
                    <a:pt x="620" y="815"/>
                  </a:lnTo>
                  <a:lnTo>
                    <a:pt x="621" y="820"/>
                  </a:lnTo>
                  <a:lnTo>
                    <a:pt x="621" y="820"/>
                  </a:lnTo>
                  <a:lnTo>
                    <a:pt x="622" y="820"/>
                  </a:lnTo>
                  <a:lnTo>
                    <a:pt x="623" y="760"/>
                  </a:lnTo>
                  <a:lnTo>
                    <a:pt x="623" y="820"/>
                  </a:lnTo>
                  <a:lnTo>
                    <a:pt x="624" y="820"/>
                  </a:lnTo>
                  <a:lnTo>
                    <a:pt x="625" y="820"/>
                  </a:lnTo>
                  <a:lnTo>
                    <a:pt x="625" y="820"/>
                  </a:lnTo>
                  <a:lnTo>
                    <a:pt x="626" y="820"/>
                  </a:lnTo>
                  <a:lnTo>
                    <a:pt x="626" y="820"/>
                  </a:lnTo>
                  <a:lnTo>
                    <a:pt x="627" y="820"/>
                  </a:lnTo>
                  <a:lnTo>
                    <a:pt x="627" y="820"/>
                  </a:lnTo>
                  <a:lnTo>
                    <a:pt x="628" y="820"/>
                  </a:lnTo>
                  <a:lnTo>
                    <a:pt x="628" y="820"/>
                  </a:lnTo>
                  <a:lnTo>
                    <a:pt x="630" y="820"/>
                  </a:lnTo>
                  <a:lnTo>
                    <a:pt x="630" y="820"/>
                  </a:lnTo>
                  <a:lnTo>
                    <a:pt x="630" y="820"/>
                  </a:lnTo>
                  <a:lnTo>
                    <a:pt x="631" y="820"/>
                  </a:lnTo>
                  <a:lnTo>
                    <a:pt x="631" y="820"/>
                  </a:lnTo>
                  <a:lnTo>
                    <a:pt x="632" y="820"/>
                  </a:lnTo>
                  <a:lnTo>
                    <a:pt x="632" y="820"/>
                  </a:lnTo>
                  <a:lnTo>
                    <a:pt x="633" y="820"/>
                  </a:lnTo>
                  <a:lnTo>
                    <a:pt x="634" y="820"/>
                  </a:lnTo>
                  <a:lnTo>
                    <a:pt x="634" y="820"/>
                  </a:lnTo>
                  <a:lnTo>
                    <a:pt x="635" y="820"/>
                  </a:lnTo>
                  <a:lnTo>
                    <a:pt x="636" y="820"/>
                  </a:lnTo>
                  <a:lnTo>
                    <a:pt x="636" y="820"/>
                  </a:lnTo>
                  <a:lnTo>
                    <a:pt x="637" y="820"/>
                  </a:lnTo>
                  <a:lnTo>
                    <a:pt x="637" y="820"/>
                  </a:lnTo>
                  <a:lnTo>
                    <a:pt x="638" y="820"/>
                  </a:lnTo>
                  <a:lnTo>
                    <a:pt x="638" y="820"/>
                  </a:lnTo>
                  <a:lnTo>
                    <a:pt x="639" y="820"/>
                  </a:lnTo>
                  <a:lnTo>
                    <a:pt x="640" y="820"/>
                  </a:lnTo>
                  <a:lnTo>
                    <a:pt x="640" y="820"/>
                  </a:lnTo>
                  <a:lnTo>
                    <a:pt x="641" y="820"/>
                  </a:lnTo>
                  <a:lnTo>
                    <a:pt x="641" y="820"/>
                  </a:lnTo>
                  <a:lnTo>
                    <a:pt x="642" y="820"/>
                  </a:lnTo>
                  <a:lnTo>
                    <a:pt x="643" y="820"/>
                  </a:lnTo>
                  <a:lnTo>
                    <a:pt x="643" y="820"/>
                  </a:lnTo>
                  <a:lnTo>
                    <a:pt x="644" y="820"/>
                  </a:lnTo>
                  <a:lnTo>
                    <a:pt x="645" y="820"/>
                  </a:lnTo>
                  <a:lnTo>
                    <a:pt x="645" y="820"/>
                  </a:lnTo>
                  <a:lnTo>
                    <a:pt x="646" y="820"/>
                  </a:lnTo>
                  <a:lnTo>
                    <a:pt x="647" y="820"/>
                  </a:lnTo>
                  <a:lnTo>
                    <a:pt x="647" y="820"/>
                  </a:lnTo>
                  <a:lnTo>
                    <a:pt x="648" y="820"/>
                  </a:lnTo>
                  <a:lnTo>
                    <a:pt x="648" y="820"/>
                  </a:lnTo>
                  <a:lnTo>
                    <a:pt x="649" y="820"/>
                  </a:lnTo>
                  <a:lnTo>
                    <a:pt x="650" y="820"/>
                  </a:lnTo>
                  <a:lnTo>
                    <a:pt x="650" y="820"/>
                  </a:lnTo>
                  <a:lnTo>
                    <a:pt x="651" y="820"/>
                  </a:lnTo>
                  <a:lnTo>
                    <a:pt x="651" y="820"/>
                  </a:lnTo>
                  <a:lnTo>
                    <a:pt x="652" y="820"/>
                  </a:lnTo>
                  <a:lnTo>
                    <a:pt x="653" y="820"/>
                  </a:lnTo>
                  <a:lnTo>
                    <a:pt x="653" y="820"/>
                  </a:lnTo>
                  <a:lnTo>
                    <a:pt x="654" y="820"/>
                  </a:lnTo>
                  <a:lnTo>
                    <a:pt x="654" y="820"/>
                  </a:lnTo>
                  <a:lnTo>
                    <a:pt x="655" y="820"/>
                  </a:lnTo>
                  <a:lnTo>
                    <a:pt x="655" y="820"/>
                  </a:lnTo>
                  <a:lnTo>
                    <a:pt x="656" y="820"/>
                  </a:lnTo>
                  <a:lnTo>
                    <a:pt x="656" y="820"/>
                  </a:lnTo>
                  <a:lnTo>
                    <a:pt x="657" y="820"/>
                  </a:lnTo>
                  <a:lnTo>
                    <a:pt x="658" y="820"/>
                  </a:lnTo>
                  <a:lnTo>
                    <a:pt x="658" y="820"/>
                  </a:lnTo>
                  <a:lnTo>
                    <a:pt x="659" y="820"/>
                  </a:lnTo>
                  <a:lnTo>
                    <a:pt x="659" y="820"/>
                  </a:lnTo>
                  <a:lnTo>
                    <a:pt x="660" y="820"/>
                  </a:lnTo>
                  <a:lnTo>
                    <a:pt x="661" y="820"/>
                  </a:lnTo>
                  <a:lnTo>
                    <a:pt x="661" y="819"/>
                  </a:lnTo>
                  <a:lnTo>
                    <a:pt x="662" y="820"/>
                  </a:lnTo>
                  <a:lnTo>
                    <a:pt x="662" y="820"/>
                  </a:lnTo>
                  <a:lnTo>
                    <a:pt x="663" y="820"/>
                  </a:lnTo>
                  <a:lnTo>
                    <a:pt x="663" y="820"/>
                  </a:lnTo>
                  <a:lnTo>
                    <a:pt x="664" y="820"/>
                  </a:lnTo>
                  <a:lnTo>
                    <a:pt x="664" y="820"/>
                  </a:lnTo>
                  <a:lnTo>
                    <a:pt x="665" y="820"/>
                  </a:lnTo>
                  <a:lnTo>
                    <a:pt x="665" y="82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7" y="820"/>
                  </a:lnTo>
                  <a:lnTo>
                    <a:pt x="668" y="820"/>
                  </a:lnTo>
                  <a:lnTo>
                    <a:pt x="669" y="820"/>
                  </a:lnTo>
                  <a:lnTo>
                    <a:pt x="669" y="820"/>
                  </a:lnTo>
                  <a:lnTo>
                    <a:pt x="670" y="820"/>
                  </a:lnTo>
                  <a:lnTo>
                    <a:pt x="671" y="820"/>
                  </a:lnTo>
                  <a:lnTo>
                    <a:pt x="671" y="820"/>
                  </a:lnTo>
                  <a:lnTo>
                    <a:pt x="672" y="820"/>
                  </a:lnTo>
                  <a:lnTo>
                    <a:pt x="672" y="820"/>
                  </a:lnTo>
                  <a:lnTo>
                    <a:pt x="673" y="820"/>
                  </a:lnTo>
                  <a:lnTo>
                    <a:pt x="673" y="820"/>
                  </a:lnTo>
                  <a:lnTo>
                    <a:pt x="674" y="820"/>
                  </a:lnTo>
                  <a:lnTo>
                    <a:pt x="675" y="820"/>
                  </a:lnTo>
                  <a:lnTo>
                    <a:pt x="676" y="820"/>
                  </a:lnTo>
                  <a:lnTo>
                    <a:pt x="676" y="820"/>
                  </a:lnTo>
                  <a:lnTo>
                    <a:pt x="677" y="820"/>
                  </a:lnTo>
                  <a:lnTo>
                    <a:pt x="678" y="820"/>
                  </a:lnTo>
                  <a:lnTo>
                    <a:pt x="678" y="820"/>
                  </a:lnTo>
                  <a:lnTo>
                    <a:pt x="679" y="820"/>
                  </a:lnTo>
                  <a:lnTo>
                    <a:pt x="679" y="820"/>
                  </a:lnTo>
                  <a:lnTo>
                    <a:pt x="680" y="820"/>
                  </a:lnTo>
                  <a:lnTo>
                    <a:pt x="680" y="820"/>
                  </a:lnTo>
                  <a:lnTo>
                    <a:pt x="681" y="820"/>
                  </a:lnTo>
                  <a:lnTo>
                    <a:pt x="682" y="820"/>
                  </a:lnTo>
                  <a:lnTo>
                    <a:pt x="682" y="820"/>
                  </a:lnTo>
                  <a:lnTo>
                    <a:pt x="683" y="820"/>
                  </a:lnTo>
                  <a:lnTo>
                    <a:pt x="684" y="820"/>
                  </a:lnTo>
                  <a:lnTo>
                    <a:pt x="684" y="820"/>
                  </a:lnTo>
                  <a:lnTo>
                    <a:pt x="685" y="820"/>
                  </a:lnTo>
                  <a:lnTo>
                    <a:pt x="685" y="820"/>
                  </a:lnTo>
                  <a:lnTo>
                    <a:pt x="687" y="820"/>
                  </a:lnTo>
                  <a:lnTo>
                    <a:pt x="687" y="820"/>
                  </a:lnTo>
                  <a:lnTo>
                    <a:pt x="687" y="820"/>
                  </a:lnTo>
                  <a:lnTo>
                    <a:pt x="688" y="820"/>
                  </a:lnTo>
                  <a:lnTo>
                    <a:pt x="688" y="820"/>
                  </a:lnTo>
                  <a:lnTo>
                    <a:pt x="689" y="820"/>
                  </a:lnTo>
                  <a:lnTo>
                    <a:pt x="689" y="820"/>
                  </a:lnTo>
                  <a:lnTo>
                    <a:pt x="690" y="820"/>
                  </a:lnTo>
                  <a:lnTo>
                    <a:pt x="691" y="820"/>
                  </a:lnTo>
                  <a:lnTo>
                    <a:pt x="691" y="820"/>
                  </a:lnTo>
                  <a:lnTo>
                    <a:pt x="692" y="820"/>
                  </a:lnTo>
                  <a:lnTo>
                    <a:pt x="692" y="820"/>
                  </a:lnTo>
                  <a:lnTo>
                    <a:pt x="693" y="820"/>
                  </a:lnTo>
                  <a:lnTo>
                    <a:pt x="693" y="820"/>
                  </a:lnTo>
                  <a:lnTo>
                    <a:pt x="694" y="820"/>
                  </a:lnTo>
                  <a:lnTo>
                    <a:pt x="695" y="820"/>
                  </a:lnTo>
                  <a:lnTo>
                    <a:pt x="696" y="820"/>
                  </a:lnTo>
                  <a:lnTo>
                    <a:pt x="696" y="820"/>
                  </a:lnTo>
                  <a:lnTo>
                    <a:pt x="697" y="820"/>
                  </a:lnTo>
                  <a:lnTo>
                    <a:pt x="697" y="820"/>
                  </a:lnTo>
                  <a:lnTo>
                    <a:pt x="698" y="820"/>
                  </a:lnTo>
                  <a:lnTo>
                    <a:pt x="698" y="820"/>
                  </a:lnTo>
                  <a:lnTo>
                    <a:pt x="699" y="820"/>
                  </a:lnTo>
                  <a:lnTo>
                    <a:pt x="700" y="820"/>
                  </a:lnTo>
                  <a:lnTo>
                    <a:pt x="700" y="820"/>
                  </a:lnTo>
                  <a:lnTo>
                    <a:pt x="701" y="820"/>
                  </a:lnTo>
                  <a:lnTo>
                    <a:pt x="701" y="820"/>
                  </a:lnTo>
                  <a:lnTo>
                    <a:pt x="702" y="820"/>
                  </a:lnTo>
                  <a:lnTo>
                    <a:pt x="702" y="820"/>
                  </a:lnTo>
                  <a:lnTo>
                    <a:pt x="703" y="820"/>
                  </a:lnTo>
                  <a:lnTo>
                    <a:pt x="703" y="820"/>
                  </a:lnTo>
                  <a:lnTo>
                    <a:pt x="704" y="820"/>
                  </a:lnTo>
                  <a:lnTo>
                    <a:pt x="704" y="820"/>
                  </a:lnTo>
                  <a:lnTo>
                    <a:pt x="705" y="820"/>
                  </a:lnTo>
                  <a:lnTo>
                    <a:pt x="706" y="820"/>
                  </a:lnTo>
                  <a:lnTo>
                    <a:pt x="706" y="820"/>
                  </a:lnTo>
                  <a:lnTo>
                    <a:pt x="707" y="820"/>
                  </a:lnTo>
                  <a:lnTo>
                    <a:pt x="707" y="820"/>
                  </a:lnTo>
                  <a:lnTo>
                    <a:pt x="708" y="820"/>
                  </a:lnTo>
                  <a:lnTo>
                    <a:pt x="709" y="820"/>
                  </a:lnTo>
                  <a:lnTo>
                    <a:pt x="709" y="820"/>
                  </a:lnTo>
                  <a:lnTo>
                    <a:pt x="710" y="820"/>
                  </a:lnTo>
                  <a:lnTo>
                    <a:pt x="711" y="820"/>
                  </a:lnTo>
                  <a:lnTo>
                    <a:pt x="711" y="820"/>
                  </a:lnTo>
                  <a:lnTo>
                    <a:pt x="712" y="820"/>
                  </a:lnTo>
                  <a:lnTo>
                    <a:pt x="712" y="820"/>
                  </a:lnTo>
                  <a:lnTo>
                    <a:pt x="713" y="820"/>
                  </a:lnTo>
                  <a:lnTo>
                    <a:pt x="714" y="820"/>
                  </a:lnTo>
                  <a:lnTo>
                    <a:pt x="715" y="820"/>
                  </a:lnTo>
                  <a:lnTo>
                    <a:pt x="715" y="820"/>
                  </a:lnTo>
                  <a:lnTo>
                    <a:pt x="716" y="820"/>
                  </a:lnTo>
                  <a:lnTo>
                    <a:pt x="716" y="820"/>
                  </a:lnTo>
                  <a:lnTo>
                    <a:pt x="717" y="820"/>
                  </a:lnTo>
                  <a:lnTo>
                    <a:pt x="718" y="820"/>
                  </a:lnTo>
                  <a:lnTo>
                    <a:pt x="718" y="820"/>
                  </a:lnTo>
                  <a:lnTo>
                    <a:pt x="719" y="820"/>
                  </a:lnTo>
                  <a:lnTo>
                    <a:pt x="720" y="820"/>
                  </a:lnTo>
                  <a:lnTo>
                    <a:pt x="720" y="820"/>
                  </a:lnTo>
                  <a:lnTo>
                    <a:pt x="721" y="820"/>
                  </a:lnTo>
                  <a:lnTo>
                    <a:pt x="721" y="820"/>
                  </a:lnTo>
                  <a:lnTo>
                    <a:pt x="722" y="820"/>
                  </a:lnTo>
                  <a:lnTo>
                    <a:pt x="723" y="820"/>
                  </a:lnTo>
                  <a:lnTo>
                    <a:pt x="723" y="820"/>
                  </a:lnTo>
                  <a:lnTo>
                    <a:pt x="724" y="820"/>
                  </a:lnTo>
                  <a:lnTo>
                    <a:pt x="724" y="820"/>
                  </a:lnTo>
                  <a:lnTo>
                    <a:pt x="725" y="820"/>
                  </a:lnTo>
                  <a:lnTo>
                    <a:pt x="726" y="820"/>
                  </a:lnTo>
                  <a:lnTo>
                    <a:pt x="726" y="820"/>
                  </a:lnTo>
                  <a:lnTo>
                    <a:pt x="727" y="820"/>
                  </a:lnTo>
                  <a:lnTo>
                    <a:pt x="727" y="820"/>
                  </a:lnTo>
                  <a:lnTo>
                    <a:pt x="728" y="820"/>
                  </a:lnTo>
                  <a:lnTo>
                    <a:pt x="729" y="820"/>
                  </a:lnTo>
                  <a:lnTo>
                    <a:pt x="730" y="820"/>
                  </a:lnTo>
                  <a:lnTo>
                    <a:pt x="730" y="820"/>
                  </a:lnTo>
                  <a:lnTo>
                    <a:pt x="731" y="820"/>
                  </a:lnTo>
                  <a:lnTo>
                    <a:pt x="731" y="820"/>
                  </a:lnTo>
                  <a:lnTo>
                    <a:pt x="732" y="820"/>
                  </a:lnTo>
                  <a:lnTo>
                    <a:pt x="733" y="820"/>
                  </a:lnTo>
                  <a:lnTo>
                    <a:pt x="734" y="820"/>
                  </a:lnTo>
                  <a:lnTo>
                    <a:pt x="734" y="749"/>
                  </a:lnTo>
                  <a:lnTo>
                    <a:pt x="735" y="820"/>
                  </a:lnTo>
                  <a:lnTo>
                    <a:pt x="735" y="820"/>
                  </a:lnTo>
                  <a:lnTo>
                    <a:pt x="736" y="820"/>
                  </a:lnTo>
                  <a:lnTo>
                    <a:pt x="737" y="820"/>
                  </a:lnTo>
                  <a:lnTo>
                    <a:pt x="738" y="820"/>
                  </a:lnTo>
                  <a:lnTo>
                    <a:pt x="738" y="820"/>
                  </a:lnTo>
                  <a:lnTo>
                    <a:pt x="739" y="820"/>
                  </a:lnTo>
                  <a:lnTo>
                    <a:pt x="739" y="820"/>
                  </a:lnTo>
                  <a:lnTo>
                    <a:pt x="740" y="820"/>
                  </a:lnTo>
                  <a:lnTo>
                    <a:pt x="740" y="820"/>
                  </a:lnTo>
                  <a:lnTo>
                    <a:pt x="741" y="820"/>
                  </a:lnTo>
                  <a:lnTo>
                    <a:pt x="741" y="820"/>
                  </a:lnTo>
                  <a:lnTo>
                    <a:pt x="742" y="820"/>
                  </a:lnTo>
                  <a:lnTo>
                    <a:pt x="743" y="820"/>
                  </a:lnTo>
                  <a:lnTo>
                    <a:pt x="743" y="820"/>
                  </a:lnTo>
                  <a:lnTo>
                    <a:pt x="744" y="820"/>
                  </a:lnTo>
                  <a:lnTo>
                    <a:pt x="745" y="817"/>
                  </a:lnTo>
                  <a:lnTo>
                    <a:pt x="745" y="820"/>
                  </a:lnTo>
                  <a:lnTo>
                    <a:pt x="746" y="820"/>
                  </a:lnTo>
                  <a:lnTo>
                    <a:pt x="746" y="820"/>
                  </a:lnTo>
                  <a:lnTo>
                    <a:pt x="747" y="820"/>
                  </a:lnTo>
                  <a:lnTo>
                    <a:pt x="748" y="820"/>
                  </a:lnTo>
                  <a:lnTo>
                    <a:pt x="748" y="820"/>
                  </a:lnTo>
                  <a:lnTo>
                    <a:pt x="749" y="820"/>
                  </a:lnTo>
                  <a:lnTo>
                    <a:pt x="749" y="820"/>
                  </a:lnTo>
                  <a:lnTo>
                    <a:pt x="750" y="820"/>
                  </a:lnTo>
                  <a:lnTo>
                    <a:pt x="750" y="820"/>
                  </a:lnTo>
                  <a:lnTo>
                    <a:pt x="751" y="820"/>
                  </a:lnTo>
                  <a:lnTo>
                    <a:pt x="751" y="820"/>
                  </a:lnTo>
                  <a:lnTo>
                    <a:pt x="752" y="820"/>
                  </a:lnTo>
                  <a:lnTo>
                    <a:pt x="753" y="820"/>
                  </a:lnTo>
                  <a:lnTo>
                    <a:pt x="753" y="820"/>
                  </a:lnTo>
                  <a:lnTo>
                    <a:pt x="754" y="820"/>
                  </a:lnTo>
                  <a:lnTo>
                    <a:pt x="754" y="820"/>
                  </a:lnTo>
                  <a:lnTo>
                    <a:pt x="755" y="820"/>
                  </a:lnTo>
                  <a:lnTo>
                    <a:pt x="755" y="820"/>
                  </a:lnTo>
                  <a:lnTo>
                    <a:pt x="756" y="820"/>
                  </a:lnTo>
                  <a:lnTo>
                    <a:pt x="756" y="820"/>
                  </a:lnTo>
                  <a:lnTo>
                    <a:pt x="757" y="816"/>
                  </a:lnTo>
                  <a:lnTo>
                    <a:pt x="757" y="820"/>
                  </a:lnTo>
                  <a:lnTo>
                    <a:pt x="759" y="820"/>
                  </a:lnTo>
                  <a:lnTo>
                    <a:pt x="759" y="820"/>
                  </a:lnTo>
                  <a:lnTo>
                    <a:pt x="759" y="820"/>
                  </a:lnTo>
                  <a:lnTo>
                    <a:pt x="760" y="820"/>
                  </a:lnTo>
                  <a:lnTo>
                    <a:pt x="760" y="820"/>
                  </a:lnTo>
                  <a:lnTo>
                    <a:pt x="761" y="820"/>
                  </a:lnTo>
                  <a:lnTo>
                    <a:pt x="761" y="820"/>
                  </a:lnTo>
                  <a:lnTo>
                    <a:pt x="763" y="820"/>
                  </a:lnTo>
                  <a:lnTo>
                    <a:pt x="763" y="820"/>
                  </a:lnTo>
                  <a:lnTo>
                    <a:pt x="763" y="820"/>
                  </a:lnTo>
                  <a:lnTo>
                    <a:pt x="764" y="820"/>
                  </a:lnTo>
                  <a:lnTo>
                    <a:pt x="764" y="820"/>
                  </a:lnTo>
                  <a:lnTo>
                    <a:pt x="765" y="820"/>
                  </a:lnTo>
                  <a:lnTo>
                    <a:pt x="765" y="754"/>
                  </a:lnTo>
                  <a:lnTo>
                    <a:pt x="766" y="820"/>
                  </a:lnTo>
                  <a:lnTo>
                    <a:pt x="766" y="820"/>
                  </a:lnTo>
                  <a:lnTo>
                    <a:pt x="767" y="820"/>
                  </a:lnTo>
                  <a:lnTo>
                    <a:pt x="768" y="820"/>
                  </a:lnTo>
                  <a:lnTo>
                    <a:pt x="768" y="820"/>
                  </a:lnTo>
                  <a:lnTo>
                    <a:pt x="769" y="820"/>
                  </a:lnTo>
                  <a:lnTo>
                    <a:pt x="770" y="820"/>
                  </a:lnTo>
                  <a:lnTo>
                    <a:pt x="770" y="630"/>
                  </a:lnTo>
                  <a:lnTo>
                    <a:pt x="771" y="820"/>
                  </a:lnTo>
                  <a:lnTo>
                    <a:pt x="771" y="820"/>
                  </a:lnTo>
                  <a:lnTo>
                    <a:pt x="772" y="820"/>
                  </a:lnTo>
                  <a:lnTo>
                    <a:pt x="772" y="820"/>
                  </a:lnTo>
                  <a:lnTo>
                    <a:pt x="773" y="820"/>
                  </a:lnTo>
                  <a:lnTo>
                    <a:pt x="773" y="820"/>
                  </a:lnTo>
                  <a:lnTo>
                    <a:pt x="774" y="820"/>
                  </a:lnTo>
                  <a:lnTo>
                    <a:pt x="774" y="820"/>
                  </a:lnTo>
                  <a:lnTo>
                    <a:pt x="775" y="820"/>
                  </a:lnTo>
                  <a:lnTo>
                    <a:pt x="776" y="820"/>
                  </a:lnTo>
                  <a:lnTo>
                    <a:pt x="777" y="820"/>
                  </a:lnTo>
                  <a:lnTo>
                    <a:pt x="777" y="820"/>
                  </a:lnTo>
                  <a:lnTo>
                    <a:pt x="778" y="820"/>
                  </a:lnTo>
                  <a:lnTo>
                    <a:pt x="778" y="820"/>
                  </a:lnTo>
                  <a:lnTo>
                    <a:pt x="779" y="820"/>
                  </a:lnTo>
                  <a:lnTo>
                    <a:pt x="779" y="820"/>
                  </a:lnTo>
                  <a:lnTo>
                    <a:pt x="780" y="820"/>
                  </a:lnTo>
                  <a:lnTo>
                    <a:pt x="781" y="820"/>
                  </a:lnTo>
                  <a:lnTo>
                    <a:pt x="782" y="820"/>
                  </a:lnTo>
                  <a:lnTo>
                    <a:pt x="782" y="820"/>
                  </a:lnTo>
                  <a:lnTo>
                    <a:pt x="783" y="820"/>
                  </a:lnTo>
                  <a:lnTo>
                    <a:pt x="784" y="820"/>
                  </a:lnTo>
                  <a:lnTo>
                    <a:pt x="784" y="820"/>
                  </a:lnTo>
                  <a:lnTo>
                    <a:pt x="785" y="820"/>
                  </a:lnTo>
                  <a:lnTo>
                    <a:pt x="785" y="820"/>
                  </a:lnTo>
                  <a:lnTo>
                    <a:pt x="786" y="820"/>
                  </a:lnTo>
                  <a:lnTo>
                    <a:pt x="786" y="820"/>
                  </a:lnTo>
                  <a:lnTo>
                    <a:pt x="787" y="820"/>
                  </a:lnTo>
                  <a:lnTo>
                    <a:pt x="788" y="820"/>
                  </a:lnTo>
                  <a:lnTo>
                    <a:pt x="788" y="820"/>
                  </a:lnTo>
                  <a:lnTo>
                    <a:pt x="789" y="820"/>
                  </a:lnTo>
                  <a:lnTo>
                    <a:pt x="790" y="820"/>
                  </a:lnTo>
                  <a:lnTo>
                    <a:pt x="790" y="820"/>
                  </a:lnTo>
                  <a:lnTo>
                    <a:pt x="791" y="820"/>
                  </a:lnTo>
                  <a:lnTo>
                    <a:pt x="791" y="820"/>
                  </a:lnTo>
                  <a:lnTo>
                    <a:pt x="792" y="820"/>
                  </a:lnTo>
                  <a:lnTo>
                    <a:pt x="792" y="820"/>
                  </a:lnTo>
                  <a:lnTo>
                    <a:pt x="793" y="820"/>
                  </a:lnTo>
                  <a:lnTo>
                    <a:pt x="793" y="820"/>
                  </a:lnTo>
                  <a:lnTo>
                    <a:pt x="794" y="820"/>
                  </a:lnTo>
                  <a:lnTo>
                    <a:pt x="795" y="820"/>
                  </a:lnTo>
                  <a:lnTo>
                    <a:pt x="796" y="820"/>
                  </a:lnTo>
                  <a:lnTo>
                    <a:pt x="796" y="820"/>
                  </a:lnTo>
                  <a:lnTo>
                    <a:pt x="797" y="820"/>
                  </a:lnTo>
                  <a:lnTo>
                    <a:pt x="797" y="820"/>
                  </a:lnTo>
                  <a:lnTo>
                    <a:pt x="798" y="820"/>
                  </a:lnTo>
                  <a:lnTo>
                    <a:pt x="799" y="820"/>
                  </a:lnTo>
                  <a:lnTo>
                    <a:pt x="799" y="820"/>
                  </a:lnTo>
                  <a:lnTo>
                    <a:pt x="800" y="820"/>
                  </a:lnTo>
                  <a:lnTo>
                    <a:pt x="800" y="820"/>
                  </a:lnTo>
                  <a:lnTo>
                    <a:pt x="801" y="820"/>
                  </a:lnTo>
                  <a:lnTo>
                    <a:pt x="801" y="820"/>
                  </a:lnTo>
                  <a:lnTo>
                    <a:pt x="802" y="440"/>
                  </a:lnTo>
                  <a:lnTo>
                    <a:pt x="802" y="820"/>
                  </a:lnTo>
                  <a:lnTo>
                    <a:pt x="803" y="820"/>
                  </a:lnTo>
                  <a:lnTo>
                    <a:pt x="803" y="820"/>
                  </a:lnTo>
                  <a:lnTo>
                    <a:pt x="804" y="820"/>
                  </a:lnTo>
                  <a:lnTo>
                    <a:pt x="805" y="820"/>
                  </a:lnTo>
                  <a:lnTo>
                    <a:pt x="806" y="820"/>
                  </a:lnTo>
                  <a:lnTo>
                    <a:pt x="806" y="565"/>
                  </a:lnTo>
                  <a:lnTo>
                    <a:pt x="807" y="820"/>
                  </a:lnTo>
                  <a:lnTo>
                    <a:pt x="807" y="820"/>
                  </a:lnTo>
                  <a:lnTo>
                    <a:pt x="808" y="820"/>
                  </a:lnTo>
                  <a:lnTo>
                    <a:pt x="808" y="820"/>
                  </a:lnTo>
                  <a:lnTo>
                    <a:pt x="809" y="820"/>
                  </a:lnTo>
                  <a:lnTo>
                    <a:pt x="809" y="820"/>
                  </a:lnTo>
                  <a:lnTo>
                    <a:pt x="810" y="820"/>
                  </a:lnTo>
                  <a:lnTo>
                    <a:pt x="811" y="820"/>
                  </a:lnTo>
                  <a:lnTo>
                    <a:pt x="812" y="820"/>
                  </a:lnTo>
                  <a:lnTo>
                    <a:pt x="812" y="820"/>
                  </a:lnTo>
                  <a:lnTo>
                    <a:pt x="813" y="574"/>
                  </a:lnTo>
                  <a:lnTo>
                    <a:pt x="813" y="820"/>
                  </a:lnTo>
                  <a:lnTo>
                    <a:pt x="814" y="820"/>
                  </a:lnTo>
                  <a:lnTo>
                    <a:pt x="814" y="820"/>
                  </a:lnTo>
                  <a:lnTo>
                    <a:pt x="815" y="820"/>
                  </a:lnTo>
                  <a:lnTo>
                    <a:pt x="815" y="820"/>
                  </a:lnTo>
                  <a:lnTo>
                    <a:pt x="816" y="820"/>
                  </a:lnTo>
                  <a:lnTo>
                    <a:pt x="817" y="820"/>
                  </a:lnTo>
                  <a:lnTo>
                    <a:pt x="817" y="820"/>
                  </a:lnTo>
                  <a:lnTo>
                    <a:pt x="818" y="820"/>
                  </a:lnTo>
                  <a:lnTo>
                    <a:pt x="818" y="820"/>
                  </a:lnTo>
                  <a:lnTo>
                    <a:pt x="819" y="820"/>
                  </a:lnTo>
                  <a:lnTo>
                    <a:pt x="820" y="820"/>
                  </a:lnTo>
                  <a:lnTo>
                    <a:pt x="820" y="820"/>
                  </a:lnTo>
                  <a:lnTo>
                    <a:pt x="821" y="820"/>
                  </a:lnTo>
                  <a:lnTo>
                    <a:pt x="821" y="820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3" y="795"/>
                  </a:lnTo>
                  <a:lnTo>
                    <a:pt x="824" y="820"/>
                  </a:lnTo>
                  <a:lnTo>
                    <a:pt x="825" y="820"/>
                  </a:lnTo>
                  <a:lnTo>
                    <a:pt x="825" y="820"/>
                  </a:lnTo>
                  <a:lnTo>
                    <a:pt x="826" y="820"/>
                  </a:lnTo>
                  <a:lnTo>
                    <a:pt x="826" y="820"/>
                  </a:lnTo>
                  <a:lnTo>
                    <a:pt x="827" y="820"/>
                  </a:lnTo>
                  <a:lnTo>
                    <a:pt x="827" y="820"/>
                  </a:lnTo>
                  <a:lnTo>
                    <a:pt x="828" y="820"/>
                  </a:lnTo>
                  <a:lnTo>
                    <a:pt x="828" y="820"/>
                  </a:lnTo>
                  <a:lnTo>
                    <a:pt x="829" y="820"/>
                  </a:lnTo>
                  <a:lnTo>
                    <a:pt x="829" y="820"/>
                  </a:lnTo>
                  <a:lnTo>
                    <a:pt x="830" y="820"/>
                  </a:lnTo>
                  <a:lnTo>
                    <a:pt x="830" y="820"/>
                  </a:lnTo>
                  <a:lnTo>
                    <a:pt x="831" y="820"/>
                  </a:lnTo>
                  <a:lnTo>
                    <a:pt x="832" y="820"/>
                  </a:lnTo>
                  <a:lnTo>
                    <a:pt x="832" y="820"/>
                  </a:lnTo>
                  <a:lnTo>
                    <a:pt x="833" y="820"/>
                  </a:lnTo>
                  <a:lnTo>
                    <a:pt x="834" y="820"/>
                  </a:lnTo>
                  <a:lnTo>
                    <a:pt x="834" y="820"/>
                  </a:lnTo>
                  <a:lnTo>
                    <a:pt x="835" y="820"/>
                  </a:lnTo>
                  <a:lnTo>
                    <a:pt x="836" y="820"/>
                  </a:lnTo>
                  <a:lnTo>
                    <a:pt x="836" y="820"/>
                  </a:lnTo>
                  <a:lnTo>
                    <a:pt x="837" y="820"/>
                  </a:lnTo>
                  <a:lnTo>
                    <a:pt x="837" y="820"/>
                  </a:lnTo>
                  <a:lnTo>
                    <a:pt x="838" y="454"/>
                  </a:lnTo>
                  <a:lnTo>
                    <a:pt x="838" y="820"/>
                  </a:lnTo>
                  <a:lnTo>
                    <a:pt x="839" y="820"/>
                  </a:lnTo>
                  <a:lnTo>
                    <a:pt x="840" y="820"/>
                  </a:lnTo>
                  <a:lnTo>
                    <a:pt x="840" y="820"/>
                  </a:lnTo>
                  <a:lnTo>
                    <a:pt x="841" y="820"/>
                  </a:lnTo>
                  <a:lnTo>
                    <a:pt x="841" y="820"/>
                  </a:lnTo>
                  <a:lnTo>
                    <a:pt x="842" y="820"/>
                  </a:lnTo>
                  <a:lnTo>
                    <a:pt x="842" y="820"/>
                  </a:lnTo>
                  <a:lnTo>
                    <a:pt x="843" y="820"/>
                  </a:lnTo>
                  <a:lnTo>
                    <a:pt x="843" y="820"/>
                  </a:lnTo>
                  <a:lnTo>
                    <a:pt x="844" y="820"/>
                  </a:lnTo>
                  <a:lnTo>
                    <a:pt x="844" y="820"/>
                  </a:lnTo>
                  <a:lnTo>
                    <a:pt x="845" y="820"/>
                  </a:lnTo>
                  <a:lnTo>
                    <a:pt x="845" y="820"/>
                  </a:lnTo>
                  <a:lnTo>
                    <a:pt x="846" y="820"/>
                  </a:lnTo>
                  <a:lnTo>
                    <a:pt x="847" y="820"/>
                  </a:lnTo>
                  <a:lnTo>
                    <a:pt x="847" y="820"/>
                  </a:lnTo>
                  <a:lnTo>
                    <a:pt x="848" y="817"/>
                  </a:lnTo>
                  <a:lnTo>
                    <a:pt x="848" y="820"/>
                  </a:lnTo>
                  <a:lnTo>
                    <a:pt x="849" y="820"/>
                  </a:lnTo>
                  <a:lnTo>
                    <a:pt x="849" y="820"/>
                  </a:lnTo>
                  <a:lnTo>
                    <a:pt x="850" y="820"/>
                  </a:lnTo>
                  <a:lnTo>
                    <a:pt x="851" y="820"/>
                  </a:lnTo>
                  <a:lnTo>
                    <a:pt x="851" y="820"/>
                  </a:lnTo>
                  <a:lnTo>
                    <a:pt x="852" y="820"/>
                  </a:lnTo>
                  <a:lnTo>
                    <a:pt x="852" y="820"/>
                  </a:lnTo>
                  <a:lnTo>
                    <a:pt x="853" y="820"/>
                  </a:lnTo>
                  <a:lnTo>
                    <a:pt x="853" y="820"/>
                  </a:lnTo>
                  <a:lnTo>
                    <a:pt x="854" y="820"/>
                  </a:lnTo>
                  <a:lnTo>
                    <a:pt x="855" y="820"/>
                  </a:lnTo>
                  <a:lnTo>
                    <a:pt x="855" y="820"/>
                  </a:lnTo>
                  <a:lnTo>
                    <a:pt x="856" y="820"/>
                  </a:lnTo>
                  <a:lnTo>
                    <a:pt x="857" y="820"/>
                  </a:lnTo>
                  <a:lnTo>
                    <a:pt x="857" y="820"/>
                  </a:lnTo>
                  <a:lnTo>
                    <a:pt x="858" y="820"/>
                  </a:lnTo>
                  <a:lnTo>
                    <a:pt x="858" y="820"/>
                  </a:lnTo>
                  <a:lnTo>
                    <a:pt x="859" y="820"/>
                  </a:lnTo>
                  <a:lnTo>
                    <a:pt x="860" y="820"/>
                  </a:lnTo>
                  <a:lnTo>
                    <a:pt x="860" y="820"/>
                  </a:lnTo>
                  <a:lnTo>
                    <a:pt x="861" y="820"/>
                  </a:lnTo>
                  <a:lnTo>
                    <a:pt x="861" y="820"/>
                  </a:lnTo>
                  <a:lnTo>
                    <a:pt x="862" y="820"/>
                  </a:lnTo>
                  <a:lnTo>
                    <a:pt x="862" y="819"/>
                  </a:lnTo>
                  <a:lnTo>
                    <a:pt x="863" y="820"/>
                  </a:lnTo>
                  <a:lnTo>
                    <a:pt x="863" y="820"/>
                  </a:lnTo>
                  <a:lnTo>
                    <a:pt x="864" y="820"/>
                  </a:lnTo>
                  <a:lnTo>
                    <a:pt x="864" y="820"/>
                  </a:lnTo>
                  <a:lnTo>
                    <a:pt x="865" y="782"/>
                  </a:lnTo>
                  <a:lnTo>
                    <a:pt x="865" y="820"/>
                  </a:lnTo>
                  <a:lnTo>
                    <a:pt x="866" y="820"/>
                  </a:lnTo>
                  <a:lnTo>
                    <a:pt x="866" y="820"/>
                  </a:lnTo>
                  <a:lnTo>
                    <a:pt x="868" y="820"/>
                  </a:lnTo>
                  <a:lnTo>
                    <a:pt x="868" y="820"/>
                  </a:lnTo>
                  <a:lnTo>
                    <a:pt x="868" y="820"/>
                  </a:lnTo>
                  <a:lnTo>
                    <a:pt x="869" y="820"/>
                  </a:lnTo>
                  <a:lnTo>
                    <a:pt x="869" y="820"/>
                  </a:lnTo>
                  <a:lnTo>
                    <a:pt x="870" y="820"/>
                  </a:lnTo>
                  <a:lnTo>
                    <a:pt x="871" y="820"/>
                  </a:lnTo>
                  <a:lnTo>
                    <a:pt x="872" y="820"/>
                  </a:lnTo>
                  <a:lnTo>
                    <a:pt x="873" y="820"/>
                  </a:lnTo>
                  <a:lnTo>
                    <a:pt x="873" y="820"/>
                  </a:lnTo>
                  <a:lnTo>
                    <a:pt x="874" y="820"/>
                  </a:lnTo>
                  <a:lnTo>
                    <a:pt x="874" y="820"/>
                  </a:lnTo>
                  <a:lnTo>
                    <a:pt x="875" y="820"/>
                  </a:lnTo>
                  <a:lnTo>
                    <a:pt x="876" y="820"/>
                  </a:lnTo>
                  <a:lnTo>
                    <a:pt x="876" y="820"/>
                  </a:lnTo>
                  <a:lnTo>
                    <a:pt x="877" y="820"/>
                  </a:lnTo>
                  <a:lnTo>
                    <a:pt x="877" y="820"/>
                  </a:lnTo>
                  <a:lnTo>
                    <a:pt x="878" y="820"/>
                  </a:lnTo>
                  <a:lnTo>
                    <a:pt x="878" y="820"/>
                  </a:lnTo>
                  <a:lnTo>
                    <a:pt x="879" y="726"/>
                  </a:lnTo>
                  <a:lnTo>
                    <a:pt x="879" y="820"/>
                  </a:lnTo>
                  <a:lnTo>
                    <a:pt x="880" y="820"/>
                  </a:lnTo>
                  <a:lnTo>
                    <a:pt x="880" y="820"/>
                  </a:lnTo>
                  <a:lnTo>
                    <a:pt x="881" y="820"/>
                  </a:lnTo>
                  <a:lnTo>
                    <a:pt x="881" y="820"/>
                  </a:lnTo>
                  <a:lnTo>
                    <a:pt x="882" y="820"/>
                  </a:lnTo>
                  <a:lnTo>
                    <a:pt x="882" y="820"/>
                  </a:lnTo>
                  <a:lnTo>
                    <a:pt x="883" y="820"/>
                  </a:lnTo>
                  <a:lnTo>
                    <a:pt x="884" y="820"/>
                  </a:lnTo>
                  <a:lnTo>
                    <a:pt x="885" y="820"/>
                  </a:lnTo>
                  <a:lnTo>
                    <a:pt x="885" y="820"/>
                  </a:lnTo>
                  <a:lnTo>
                    <a:pt x="886" y="820"/>
                  </a:lnTo>
                  <a:lnTo>
                    <a:pt x="886" y="820"/>
                  </a:lnTo>
                  <a:lnTo>
                    <a:pt x="887" y="820"/>
                  </a:lnTo>
                  <a:lnTo>
                    <a:pt x="888" y="820"/>
                  </a:lnTo>
                  <a:lnTo>
                    <a:pt x="888" y="820"/>
                  </a:lnTo>
                  <a:lnTo>
                    <a:pt x="889" y="820"/>
                  </a:lnTo>
                  <a:lnTo>
                    <a:pt x="890" y="820"/>
                  </a:lnTo>
                  <a:lnTo>
                    <a:pt x="890" y="820"/>
                  </a:lnTo>
                  <a:lnTo>
                    <a:pt x="891" y="820"/>
                  </a:lnTo>
                  <a:lnTo>
                    <a:pt x="892" y="820"/>
                  </a:lnTo>
                  <a:lnTo>
                    <a:pt x="892" y="820"/>
                  </a:lnTo>
                  <a:lnTo>
                    <a:pt x="893" y="820"/>
                  </a:lnTo>
                  <a:lnTo>
                    <a:pt x="894" y="820"/>
                  </a:lnTo>
                  <a:lnTo>
                    <a:pt x="894" y="820"/>
                  </a:lnTo>
                  <a:lnTo>
                    <a:pt x="895" y="820"/>
                  </a:lnTo>
                  <a:lnTo>
                    <a:pt x="895" y="820"/>
                  </a:lnTo>
                  <a:lnTo>
                    <a:pt x="897" y="820"/>
                  </a:lnTo>
                  <a:lnTo>
                    <a:pt x="897" y="820"/>
                  </a:lnTo>
                  <a:lnTo>
                    <a:pt x="897" y="820"/>
                  </a:lnTo>
                  <a:lnTo>
                    <a:pt x="898" y="820"/>
                  </a:lnTo>
                  <a:lnTo>
                    <a:pt x="898" y="820"/>
                  </a:lnTo>
                  <a:lnTo>
                    <a:pt x="899" y="820"/>
                  </a:lnTo>
                  <a:lnTo>
                    <a:pt x="900" y="820"/>
                  </a:lnTo>
                  <a:lnTo>
                    <a:pt x="900" y="820"/>
                  </a:lnTo>
                  <a:lnTo>
                    <a:pt x="901" y="820"/>
                  </a:lnTo>
                  <a:lnTo>
                    <a:pt x="901" y="820"/>
                  </a:lnTo>
                  <a:lnTo>
                    <a:pt x="902" y="820"/>
                  </a:lnTo>
                  <a:lnTo>
                    <a:pt x="902" y="820"/>
                  </a:lnTo>
                  <a:lnTo>
                    <a:pt x="903" y="820"/>
                  </a:lnTo>
                  <a:lnTo>
                    <a:pt x="904" y="820"/>
                  </a:lnTo>
                  <a:lnTo>
                    <a:pt x="904" y="820"/>
                  </a:lnTo>
                  <a:lnTo>
                    <a:pt x="905" y="820"/>
                  </a:lnTo>
                  <a:lnTo>
                    <a:pt x="905" y="820"/>
                  </a:lnTo>
                  <a:lnTo>
                    <a:pt x="906" y="820"/>
                  </a:lnTo>
                  <a:lnTo>
                    <a:pt x="906" y="820"/>
                  </a:lnTo>
                  <a:lnTo>
                    <a:pt x="907" y="820"/>
                  </a:lnTo>
                  <a:lnTo>
                    <a:pt x="908" y="820"/>
                  </a:lnTo>
                  <a:lnTo>
                    <a:pt x="909" y="820"/>
                  </a:lnTo>
                  <a:lnTo>
                    <a:pt x="909" y="820"/>
                  </a:lnTo>
                  <a:lnTo>
                    <a:pt x="910" y="820"/>
                  </a:lnTo>
                  <a:lnTo>
                    <a:pt x="910" y="820"/>
                  </a:lnTo>
                  <a:lnTo>
                    <a:pt x="911" y="820"/>
                  </a:lnTo>
                  <a:lnTo>
                    <a:pt x="912" y="820"/>
                  </a:lnTo>
                  <a:lnTo>
                    <a:pt x="912" y="820"/>
                  </a:lnTo>
                  <a:lnTo>
                    <a:pt x="913" y="820"/>
                  </a:lnTo>
                  <a:lnTo>
                    <a:pt x="913" y="820"/>
                  </a:lnTo>
                  <a:lnTo>
                    <a:pt x="914" y="819"/>
                  </a:lnTo>
                  <a:lnTo>
                    <a:pt x="914" y="820"/>
                  </a:lnTo>
                  <a:lnTo>
                    <a:pt x="915" y="820"/>
                  </a:lnTo>
                  <a:lnTo>
                    <a:pt x="915" y="820"/>
                  </a:lnTo>
                  <a:lnTo>
                    <a:pt x="916" y="820"/>
                  </a:lnTo>
                  <a:lnTo>
                    <a:pt x="917" y="820"/>
                  </a:lnTo>
                  <a:lnTo>
                    <a:pt x="917" y="820"/>
                  </a:lnTo>
                  <a:lnTo>
                    <a:pt x="918" y="820"/>
                  </a:lnTo>
                  <a:lnTo>
                    <a:pt x="918" y="820"/>
                  </a:lnTo>
                  <a:lnTo>
                    <a:pt x="919" y="820"/>
                  </a:lnTo>
                  <a:lnTo>
                    <a:pt x="919" y="820"/>
                  </a:lnTo>
                  <a:lnTo>
                    <a:pt x="921" y="820"/>
                  </a:lnTo>
                  <a:lnTo>
                    <a:pt x="921" y="820"/>
                  </a:lnTo>
                  <a:lnTo>
                    <a:pt x="921" y="820"/>
                  </a:lnTo>
                  <a:lnTo>
                    <a:pt x="922" y="820"/>
                  </a:lnTo>
                  <a:lnTo>
                    <a:pt x="922" y="820"/>
                  </a:lnTo>
                  <a:lnTo>
                    <a:pt x="923" y="820"/>
                  </a:lnTo>
                  <a:lnTo>
                    <a:pt x="923" y="820"/>
                  </a:lnTo>
                  <a:lnTo>
                    <a:pt x="924" y="820"/>
                  </a:lnTo>
                  <a:lnTo>
                    <a:pt x="925" y="819"/>
                  </a:lnTo>
                  <a:lnTo>
                    <a:pt x="925" y="820"/>
                  </a:lnTo>
                  <a:lnTo>
                    <a:pt x="926" y="820"/>
                  </a:lnTo>
                  <a:lnTo>
                    <a:pt x="926" y="820"/>
                  </a:lnTo>
                  <a:lnTo>
                    <a:pt x="927" y="820"/>
                  </a:lnTo>
                  <a:lnTo>
                    <a:pt x="927" y="820"/>
                  </a:lnTo>
                  <a:lnTo>
                    <a:pt x="928" y="820"/>
                  </a:lnTo>
                  <a:lnTo>
                    <a:pt x="929" y="820"/>
                  </a:lnTo>
                  <a:lnTo>
                    <a:pt x="929" y="820"/>
                  </a:lnTo>
                  <a:lnTo>
                    <a:pt x="930" y="820"/>
                  </a:lnTo>
                  <a:lnTo>
                    <a:pt x="931" y="820"/>
                  </a:lnTo>
                  <a:lnTo>
                    <a:pt x="931" y="820"/>
                  </a:lnTo>
                  <a:lnTo>
                    <a:pt x="932" y="820"/>
                  </a:lnTo>
                  <a:lnTo>
                    <a:pt x="932" y="820"/>
                  </a:lnTo>
                  <a:lnTo>
                    <a:pt x="933" y="820"/>
                  </a:lnTo>
                  <a:lnTo>
                    <a:pt x="934" y="820"/>
                  </a:lnTo>
                  <a:lnTo>
                    <a:pt x="934" y="820"/>
                  </a:lnTo>
                  <a:lnTo>
                    <a:pt x="935" y="820"/>
                  </a:lnTo>
                  <a:lnTo>
                    <a:pt x="935" y="820"/>
                  </a:lnTo>
                  <a:lnTo>
                    <a:pt x="936" y="820"/>
                  </a:lnTo>
                  <a:lnTo>
                    <a:pt x="937" y="820"/>
                  </a:lnTo>
                  <a:lnTo>
                    <a:pt x="938" y="820"/>
                  </a:lnTo>
                  <a:lnTo>
                    <a:pt x="938" y="820"/>
                  </a:lnTo>
                  <a:lnTo>
                    <a:pt x="939" y="820"/>
                  </a:lnTo>
                  <a:lnTo>
                    <a:pt x="939" y="820"/>
                  </a:lnTo>
                  <a:lnTo>
                    <a:pt x="940" y="820"/>
                  </a:lnTo>
                  <a:lnTo>
                    <a:pt x="941" y="820"/>
                  </a:lnTo>
                  <a:lnTo>
                    <a:pt x="941" y="820"/>
                  </a:lnTo>
                  <a:lnTo>
                    <a:pt x="942" y="820"/>
                  </a:lnTo>
                  <a:lnTo>
                    <a:pt x="942" y="820"/>
                  </a:lnTo>
                  <a:lnTo>
                    <a:pt x="943" y="820"/>
                  </a:lnTo>
                  <a:lnTo>
                    <a:pt x="943" y="820"/>
                  </a:lnTo>
                  <a:lnTo>
                    <a:pt x="944" y="820"/>
                  </a:lnTo>
                  <a:lnTo>
                    <a:pt x="944" y="820"/>
                  </a:lnTo>
                  <a:lnTo>
                    <a:pt x="945" y="820"/>
                  </a:lnTo>
                  <a:lnTo>
                    <a:pt x="945" y="820"/>
                  </a:lnTo>
                  <a:lnTo>
                    <a:pt x="947" y="820"/>
                  </a:lnTo>
                  <a:lnTo>
                    <a:pt x="947" y="820"/>
                  </a:lnTo>
                  <a:lnTo>
                    <a:pt x="947" y="820"/>
                  </a:lnTo>
                  <a:lnTo>
                    <a:pt x="948" y="820"/>
                  </a:lnTo>
                  <a:lnTo>
                    <a:pt x="948" y="820"/>
                  </a:lnTo>
                  <a:lnTo>
                    <a:pt x="949" y="820"/>
                  </a:lnTo>
                  <a:lnTo>
                    <a:pt x="949" y="820"/>
                  </a:lnTo>
                  <a:lnTo>
                    <a:pt x="950" y="820"/>
                  </a:lnTo>
                  <a:lnTo>
                    <a:pt x="950" y="820"/>
                  </a:lnTo>
                  <a:lnTo>
                    <a:pt x="951" y="820"/>
                  </a:lnTo>
                  <a:lnTo>
                    <a:pt x="951" y="820"/>
                  </a:lnTo>
                  <a:lnTo>
                    <a:pt x="952" y="820"/>
                  </a:lnTo>
                  <a:lnTo>
                    <a:pt x="952" y="820"/>
                  </a:lnTo>
                  <a:lnTo>
                    <a:pt x="953" y="820"/>
                  </a:lnTo>
                  <a:lnTo>
                    <a:pt x="953" y="820"/>
                  </a:lnTo>
                  <a:lnTo>
                    <a:pt x="954" y="820"/>
                  </a:lnTo>
                  <a:lnTo>
                    <a:pt x="955" y="820"/>
                  </a:lnTo>
                  <a:lnTo>
                    <a:pt x="956" y="820"/>
                  </a:lnTo>
                  <a:lnTo>
                    <a:pt x="957" y="820"/>
                  </a:lnTo>
                  <a:lnTo>
                    <a:pt x="957" y="820"/>
                  </a:lnTo>
                  <a:lnTo>
                    <a:pt x="958" y="820"/>
                  </a:lnTo>
                  <a:lnTo>
                    <a:pt x="959" y="820"/>
                  </a:lnTo>
                  <a:lnTo>
                    <a:pt x="959" y="820"/>
                  </a:lnTo>
                  <a:lnTo>
                    <a:pt x="960" y="820"/>
                  </a:lnTo>
                  <a:lnTo>
                    <a:pt x="960" y="820"/>
                  </a:lnTo>
                  <a:lnTo>
                    <a:pt x="961" y="820"/>
                  </a:lnTo>
                  <a:lnTo>
                    <a:pt x="961" y="820"/>
                  </a:lnTo>
                  <a:lnTo>
                    <a:pt x="962" y="820"/>
                  </a:lnTo>
                  <a:lnTo>
                    <a:pt x="963" y="820"/>
                  </a:lnTo>
                  <a:lnTo>
                    <a:pt x="963" y="820"/>
                  </a:lnTo>
                  <a:lnTo>
                    <a:pt x="964" y="820"/>
                  </a:lnTo>
                  <a:lnTo>
                    <a:pt x="964" y="820"/>
                  </a:lnTo>
                  <a:lnTo>
                    <a:pt x="965" y="820"/>
                  </a:lnTo>
                  <a:lnTo>
                    <a:pt x="965" y="820"/>
                  </a:lnTo>
                  <a:lnTo>
                    <a:pt x="966" y="820"/>
                  </a:lnTo>
                  <a:lnTo>
                    <a:pt x="966" y="820"/>
                  </a:lnTo>
                  <a:lnTo>
                    <a:pt x="967" y="820"/>
                  </a:lnTo>
                  <a:lnTo>
                    <a:pt x="967" y="820"/>
                  </a:lnTo>
                  <a:lnTo>
                    <a:pt x="968" y="820"/>
                  </a:lnTo>
                  <a:lnTo>
                    <a:pt x="969" y="820"/>
                  </a:lnTo>
                  <a:lnTo>
                    <a:pt x="970" y="820"/>
                  </a:lnTo>
                  <a:lnTo>
                    <a:pt x="970" y="820"/>
                  </a:lnTo>
                  <a:lnTo>
                    <a:pt x="971" y="820"/>
                  </a:lnTo>
                  <a:lnTo>
                    <a:pt x="971" y="820"/>
                  </a:lnTo>
                  <a:lnTo>
                    <a:pt x="972" y="820"/>
                  </a:lnTo>
                  <a:lnTo>
                    <a:pt x="972" y="820"/>
                  </a:lnTo>
                  <a:lnTo>
                    <a:pt x="974" y="820"/>
                  </a:lnTo>
                  <a:lnTo>
                    <a:pt x="974" y="820"/>
                  </a:lnTo>
                  <a:lnTo>
                    <a:pt x="974" y="820"/>
                  </a:lnTo>
                  <a:lnTo>
                    <a:pt x="975" y="820"/>
                  </a:lnTo>
                  <a:lnTo>
                    <a:pt x="976" y="820"/>
                  </a:lnTo>
                  <a:lnTo>
                    <a:pt x="977" y="820"/>
                  </a:lnTo>
                  <a:lnTo>
                    <a:pt x="978" y="820"/>
                  </a:lnTo>
                  <a:lnTo>
                    <a:pt x="978" y="820"/>
                  </a:lnTo>
                  <a:lnTo>
                    <a:pt x="979" y="820"/>
                  </a:lnTo>
                  <a:lnTo>
                    <a:pt x="979" y="820"/>
                  </a:lnTo>
                  <a:lnTo>
                    <a:pt x="980" y="820"/>
                  </a:lnTo>
                  <a:lnTo>
                    <a:pt x="981" y="820"/>
                  </a:lnTo>
                  <a:lnTo>
                    <a:pt x="982" y="820"/>
                  </a:lnTo>
                  <a:lnTo>
                    <a:pt x="982" y="820"/>
                  </a:lnTo>
                  <a:lnTo>
                    <a:pt x="983" y="820"/>
                  </a:lnTo>
                  <a:lnTo>
                    <a:pt x="983" y="820"/>
                  </a:lnTo>
                  <a:lnTo>
                    <a:pt x="984" y="820"/>
                  </a:lnTo>
                  <a:lnTo>
                    <a:pt x="985" y="820"/>
                  </a:lnTo>
                  <a:lnTo>
                    <a:pt x="985" y="820"/>
                  </a:lnTo>
                  <a:lnTo>
                    <a:pt x="986" y="820"/>
                  </a:lnTo>
                  <a:lnTo>
                    <a:pt x="986" y="820"/>
                  </a:lnTo>
                  <a:lnTo>
                    <a:pt x="987" y="820"/>
                  </a:lnTo>
                  <a:lnTo>
                    <a:pt x="988" y="820"/>
                  </a:lnTo>
                  <a:lnTo>
                    <a:pt x="988" y="820"/>
                  </a:lnTo>
                  <a:lnTo>
                    <a:pt x="989" y="820"/>
                  </a:lnTo>
                  <a:lnTo>
                    <a:pt x="989" y="820"/>
                  </a:lnTo>
                  <a:lnTo>
                    <a:pt x="990" y="820"/>
                  </a:lnTo>
                  <a:lnTo>
                    <a:pt x="990" y="820"/>
                  </a:lnTo>
                  <a:lnTo>
                    <a:pt x="991" y="820"/>
                  </a:lnTo>
                  <a:lnTo>
                    <a:pt x="992" y="820"/>
                  </a:lnTo>
                  <a:lnTo>
                    <a:pt x="992" y="820"/>
                  </a:lnTo>
                  <a:lnTo>
                    <a:pt x="993" y="820"/>
                  </a:lnTo>
                  <a:lnTo>
                    <a:pt x="993" y="820"/>
                  </a:lnTo>
                  <a:lnTo>
                    <a:pt x="994" y="820"/>
                  </a:lnTo>
                  <a:lnTo>
                    <a:pt x="994" y="820"/>
                  </a:lnTo>
                  <a:lnTo>
                    <a:pt x="995" y="820"/>
                  </a:lnTo>
                  <a:lnTo>
                    <a:pt x="995" y="820"/>
                  </a:lnTo>
                  <a:lnTo>
                    <a:pt x="996" y="820"/>
                  </a:lnTo>
                  <a:lnTo>
                    <a:pt x="996" y="820"/>
                  </a:lnTo>
                  <a:lnTo>
                    <a:pt x="997" y="820"/>
                  </a:lnTo>
                  <a:lnTo>
                    <a:pt x="998" y="820"/>
                  </a:lnTo>
                  <a:lnTo>
                    <a:pt x="999" y="820"/>
                  </a:lnTo>
                  <a:lnTo>
                    <a:pt x="999" y="820"/>
                  </a:lnTo>
                  <a:lnTo>
                    <a:pt x="1000" y="820"/>
                  </a:lnTo>
                  <a:lnTo>
                    <a:pt x="1000" y="820"/>
                  </a:lnTo>
                  <a:lnTo>
                    <a:pt x="1001" y="820"/>
                  </a:lnTo>
                  <a:lnTo>
                    <a:pt x="1002" y="820"/>
                  </a:lnTo>
                  <a:lnTo>
                    <a:pt x="1002" y="820"/>
                  </a:lnTo>
                  <a:lnTo>
                    <a:pt x="1003" y="820"/>
                  </a:lnTo>
                  <a:lnTo>
                    <a:pt x="1003" y="820"/>
                  </a:lnTo>
                  <a:lnTo>
                    <a:pt x="1004" y="820"/>
                  </a:lnTo>
                  <a:lnTo>
                    <a:pt x="1004" y="820"/>
                  </a:lnTo>
                  <a:lnTo>
                    <a:pt x="1005" y="820"/>
                  </a:lnTo>
                  <a:lnTo>
                    <a:pt x="1005" y="820"/>
                  </a:lnTo>
                  <a:lnTo>
                    <a:pt x="1006" y="820"/>
                  </a:lnTo>
                  <a:lnTo>
                    <a:pt x="1007" y="820"/>
                  </a:lnTo>
                  <a:lnTo>
                    <a:pt x="1007" y="820"/>
                  </a:lnTo>
                  <a:lnTo>
                    <a:pt x="1008" y="820"/>
                  </a:lnTo>
                  <a:lnTo>
                    <a:pt x="1009" y="820"/>
                  </a:lnTo>
                  <a:lnTo>
                    <a:pt x="1009" y="820"/>
                  </a:lnTo>
                  <a:lnTo>
                    <a:pt x="1010" y="820"/>
                  </a:lnTo>
                  <a:lnTo>
                    <a:pt x="1010" y="820"/>
                  </a:lnTo>
                  <a:lnTo>
                    <a:pt x="1011" y="820"/>
                  </a:lnTo>
                  <a:lnTo>
                    <a:pt x="1011" y="820"/>
                  </a:lnTo>
                  <a:lnTo>
                    <a:pt x="1012" y="820"/>
                  </a:lnTo>
                  <a:lnTo>
                    <a:pt x="1013" y="820"/>
                  </a:lnTo>
                  <a:lnTo>
                    <a:pt x="1013" y="820"/>
                  </a:lnTo>
                  <a:lnTo>
                    <a:pt x="1014" y="820"/>
                  </a:lnTo>
                  <a:lnTo>
                    <a:pt x="1014" y="820"/>
                  </a:lnTo>
                  <a:lnTo>
                    <a:pt x="1015" y="820"/>
                  </a:lnTo>
                  <a:lnTo>
                    <a:pt x="1016" y="820"/>
                  </a:lnTo>
                  <a:lnTo>
                    <a:pt x="1016" y="820"/>
                  </a:lnTo>
                  <a:lnTo>
                    <a:pt x="1017" y="820"/>
                  </a:lnTo>
                  <a:lnTo>
                    <a:pt x="1017" y="820"/>
                  </a:lnTo>
                  <a:lnTo>
                    <a:pt x="1018" y="820"/>
                  </a:lnTo>
                  <a:lnTo>
                    <a:pt x="1019" y="820"/>
                  </a:lnTo>
                  <a:lnTo>
                    <a:pt x="1019" y="820"/>
                  </a:lnTo>
                  <a:lnTo>
                    <a:pt x="1020" y="820"/>
                  </a:lnTo>
                  <a:lnTo>
                    <a:pt x="1020" y="781"/>
                  </a:lnTo>
                  <a:lnTo>
                    <a:pt x="1021" y="820"/>
                  </a:lnTo>
                  <a:lnTo>
                    <a:pt x="1021" y="820"/>
                  </a:lnTo>
                  <a:lnTo>
                    <a:pt x="1022" y="820"/>
                  </a:lnTo>
                  <a:lnTo>
                    <a:pt x="1023" y="820"/>
                  </a:lnTo>
                  <a:lnTo>
                    <a:pt x="1023" y="820"/>
                  </a:lnTo>
                  <a:lnTo>
                    <a:pt x="1024" y="820"/>
                  </a:lnTo>
                  <a:lnTo>
                    <a:pt x="1024" y="820"/>
                  </a:lnTo>
                  <a:lnTo>
                    <a:pt x="1025" y="820"/>
                  </a:lnTo>
                  <a:lnTo>
                    <a:pt x="1025" y="820"/>
                  </a:lnTo>
                  <a:lnTo>
                    <a:pt x="1026" y="820"/>
                  </a:lnTo>
                  <a:lnTo>
                    <a:pt x="1026" y="820"/>
                  </a:lnTo>
                  <a:lnTo>
                    <a:pt x="1027" y="820"/>
                  </a:lnTo>
                  <a:lnTo>
                    <a:pt x="1027" y="820"/>
                  </a:lnTo>
                  <a:lnTo>
                    <a:pt x="1028" y="820"/>
                  </a:lnTo>
                  <a:lnTo>
                    <a:pt x="1028" y="820"/>
                  </a:lnTo>
                  <a:lnTo>
                    <a:pt x="1029" y="820"/>
                  </a:lnTo>
                  <a:lnTo>
                    <a:pt x="1029" y="820"/>
                  </a:lnTo>
                  <a:lnTo>
                    <a:pt x="1030" y="820"/>
                  </a:lnTo>
                  <a:lnTo>
                    <a:pt x="1031" y="820"/>
                  </a:lnTo>
                  <a:lnTo>
                    <a:pt x="1031" y="820"/>
                  </a:lnTo>
                  <a:lnTo>
                    <a:pt x="1032" y="820"/>
                  </a:lnTo>
                  <a:lnTo>
                    <a:pt x="1032" y="820"/>
                  </a:lnTo>
                  <a:lnTo>
                    <a:pt x="1033" y="820"/>
                  </a:lnTo>
                  <a:lnTo>
                    <a:pt x="1033" y="820"/>
                  </a:lnTo>
                  <a:lnTo>
                    <a:pt x="1034" y="820"/>
                  </a:lnTo>
                  <a:lnTo>
                    <a:pt x="1035" y="820"/>
                  </a:lnTo>
                  <a:lnTo>
                    <a:pt x="1036" y="820"/>
                  </a:lnTo>
                  <a:lnTo>
                    <a:pt x="1036" y="820"/>
                  </a:lnTo>
                  <a:lnTo>
                    <a:pt x="1037" y="820"/>
                  </a:lnTo>
                  <a:lnTo>
                    <a:pt x="1038" y="820"/>
                  </a:lnTo>
                  <a:lnTo>
                    <a:pt x="1038" y="820"/>
                  </a:lnTo>
                  <a:lnTo>
                    <a:pt x="1039" y="820"/>
                  </a:lnTo>
                  <a:lnTo>
                    <a:pt x="1039" y="820"/>
                  </a:lnTo>
                  <a:lnTo>
                    <a:pt x="1040" y="820"/>
                  </a:lnTo>
                  <a:lnTo>
                    <a:pt x="1040" y="820"/>
                  </a:lnTo>
                  <a:lnTo>
                    <a:pt x="1041" y="820"/>
                  </a:lnTo>
                  <a:lnTo>
                    <a:pt x="1042" y="820"/>
                  </a:lnTo>
                  <a:lnTo>
                    <a:pt x="1042" y="820"/>
                  </a:lnTo>
                  <a:lnTo>
                    <a:pt x="1043" y="820"/>
                  </a:lnTo>
                  <a:lnTo>
                    <a:pt x="1044" y="820"/>
                  </a:lnTo>
                  <a:lnTo>
                    <a:pt x="1044" y="820"/>
                  </a:lnTo>
                  <a:lnTo>
                    <a:pt x="1045" y="820"/>
                  </a:lnTo>
                  <a:lnTo>
                    <a:pt x="1045" y="820"/>
                  </a:lnTo>
                  <a:lnTo>
                    <a:pt x="1046" y="820"/>
                  </a:lnTo>
                  <a:lnTo>
                    <a:pt x="1046" y="820"/>
                  </a:lnTo>
                  <a:lnTo>
                    <a:pt x="1047" y="820"/>
                  </a:lnTo>
                  <a:lnTo>
                    <a:pt x="1047" y="820"/>
                  </a:lnTo>
                  <a:lnTo>
                    <a:pt x="1048" y="820"/>
                  </a:lnTo>
                  <a:lnTo>
                    <a:pt x="1048" y="820"/>
                  </a:lnTo>
                  <a:lnTo>
                    <a:pt x="1050" y="820"/>
                  </a:lnTo>
                  <a:lnTo>
                    <a:pt x="1050" y="820"/>
                  </a:lnTo>
                  <a:lnTo>
                    <a:pt x="1050" y="820"/>
                  </a:lnTo>
                  <a:lnTo>
                    <a:pt x="1051" y="820"/>
                  </a:lnTo>
                  <a:lnTo>
                    <a:pt x="1051" y="820"/>
                  </a:lnTo>
                  <a:lnTo>
                    <a:pt x="1052" y="820"/>
                  </a:lnTo>
                  <a:lnTo>
                    <a:pt x="1053" y="820"/>
                  </a:lnTo>
                  <a:lnTo>
                    <a:pt x="1053" y="820"/>
                  </a:lnTo>
                  <a:lnTo>
                    <a:pt x="1054" y="820"/>
                  </a:lnTo>
                  <a:lnTo>
                    <a:pt x="1054" y="820"/>
                  </a:lnTo>
                  <a:lnTo>
                    <a:pt x="1055" y="820"/>
                  </a:lnTo>
                  <a:lnTo>
                    <a:pt x="1055" y="820"/>
                  </a:lnTo>
                  <a:lnTo>
                    <a:pt x="1056" y="820"/>
                  </a:lnTo>
                  <a:lnTo>
                    <a:pt x="1057" y="820"/>
                  </a:lnTo>
                  <a:lnTo>
                    <a:pt x="1057" y="820"/>
                  </a:lnTo>
                  <a:lnTo>
                    <a:pt x="1058" y="820"/>
                  </a:lnTo>
                  <a:lnTo>
                    <a:pt x="1058" y="820"/>
                  </a:lnTo>
                  <a:lnTo>
                    <a:pt x="1059" y="820"/>
                  </a:lnTo>
                  <a:lnTo>
                    <a:pt x="1060" y="820"/>
                  </a:lnTo>
                  <a:lnTo>
                    <a:pt x="1060" y="820"/>
                  </a:lnTo>
                  <a:lnTo>
                    <a:pt x="1061" y="820"/>
                  </a:lnTo>
                  <a:lnTo>
                    <a:pt x="1061" y="820"/>
                  </a:lnTo>
                  <a:lnTo>
                    <a:pt x="1062" y="820"/>
                  </a:lnTo>
                  <a:lnTo>
                    <a:pt x="1062" y="820"/>
                  </a:lnTo>
                  <a:lnTo>
                    <a:pt x="1063" y="820"/>
                  </a:lnTo>
                  <a:lnTo>
                    <a:pt x="1063" y="820"/>
                  </a:lnTo>
                  <a:lnTo>
                    <a:pt x="1064" y="820"/>
                  </a:lnTo>
                  <a:lnTo>
                    <a:pt x="1064" y="820"/>
                  </a:lnTo>
                  <a:lnTo>
                    <a:pt x="1065" y="820"/>
                  </a:lnTo>
                  <a:lnTo>
                    <a:pt x="1065" y="820"/>
                  </a:lnTo>
                  <a:lnTo>
                    <a:pt x="1066" y="820"/>
                  </a:lnTo>
                  <a:lnTo>
                    <a:pt x="1066" y="820"/>
                  </a:lnTo>
                  <a:lnTo>
                    <a:pt x="1067" y="820"/>
                  </a:lnTo>
                  <a:lnTo>
                    <a:pt x="1067" y="820"/>
                  </a:lnTo>
                  <a:lnTo>
                    <a:pt x="1068" y="820"/>
                  </a:lnTo>
                  <a:lnTo>
                    <a:pt x="1068" y="820"/>
                  </a:lnTo>
                  <a:lnTo>
                    <a:pt x="1069" y="820"/>
                  </a:lnTo>
                  <a:lnTo>
                    <a:pt x="1069" y="820"/>
                  </a:lnTo>
                  <a:lnTo>
                    <a:pt x="1070" y="820"/>
                  </a:lnTo>
                  <a:lnTo>
                    <a:pt x="1070" y="820"/>
                  </a:lnTo>
                  <a:lnTo>
                    <a:pt x="1071" y="820"/>
                  </a:lnTo>
                  <a:lnTo>
                    <a:pt x="1071" y="820"/>
                  </a:lnTo>
                  <a:lnTo>
                    <a:pt x="1072" y="820"/>
                  </a:lnTo>
                  <a:lnTo>
                    <a:pt x="1073" y="820"/>
                  </a:lnTo>
                  <a:lnTo>
                    <a:pt x="1073" y="820"/>
                  </a:lnTo>
                  <a:lnTo>
                    <a:pt x="1074" y="820"/>
                  </a:lnTo>
                  <a:lnTo>
                    <a:pt x="1075" y="820"/>
                  </a:lnTo>
                  <a:lnTo>
                    <a:pt x="1075" y="820"/>
                  </a:lnTo>
                  <a:lnTo>
                    <a:pt x="1076" y="820"/>
                  </a:lnTo>
                  <a:lnTo>
                    <a:pt x="1076" y="820"/>
                  </a:lnTo>
                  <a:lnTo>
                    <a:pt x="1077" y="820"/>
                  </a:lnTo>
                  <a:lnTo>
                    <a:pt x="1078" y="820"/>
                  </a:lnTo>
                  <a:lnTo>
                    <a:pt x="1079" y="820"/>
                  </a:lnTo>
                  <a:lnTo>
                    <a:pt x="1079" y="820"/>
                  </a:lnTo>
                  <a:lnTo>
                    <a:pt x="1080" y="820"/>
                  </a:lnTo>
                  <a:lnTo>
                    <a:pt x="1081" y="820"/>
                  </a:lnTo>
                  <a:lnTo>
                    <a:pt x="1081" y="820"/>
                  </a:lnTo>
                  <a:lnTo>
                    <a:pt x="1082" y="820"/>
                  </a:lnTo>
                  <a:lnTo>
                    <a:pt x="1082" y="820"/>
                  </a:lnTo>
                  <a:lnTo>
                    <a:pt x="1083" y="820"/>
                  </a:lnTo>
                  <a:lnTo>
                    <a:pt x="1084" y="820"/>
                  </a:lnTo>
                  <a:lnTo>
                    <a:pt x="1084" y="820"/>
                  </a:lnTo>
                  <a:lnTo>
                    <a:pt x="1085" y="820"/>
                  </a:lnTo>
                  <a:lnTo>
                    <a:pt x="1085" y="820"/>
                  </a:lnTo>
                  <a:lnTo>
                    <a:pt x="1087" y="820"/>
                  </a:lnTo>
                  <a:lnTo>
                    <a:pt x="1087" y="820"/>
                  </a:lnTo>
                  <a:lnTo>
                    <a:pt x="1087" y="820"/>
                  </a:lnTo>
                  <a:lnTo>
                    <a:pt x="1088" y="820"/>
                  </a:lnTo>
                  <a:lnTo>
                    <a:pt x="1088" y="820"/>
                  </a:lnTo>
                  <a:lnTo>
                    <a:pt x="1089" y="810"/>
                  </a:lnTo>
                  <a:lnTo>
                    <a:pt x="1089" y="819"/>
                  </a:lnTo>
                  <a:lnTo>
                    <a:pt x="1090" y="820"/>
                  </a:lnTo>
                  <a:lnTo>
                    <a:pt x="1090" y="820"/>
                  </a:lnTo>
                  <a:lnTo>
                    <a:pt x="1091" y="820"/>
                  </a:lnTo>
                  <a:lnTo>
                    <a:pt x="1091" y="820"/>
                  </a:lnTo>
                  <a:lnTo>
                    <a:pt x="1092" y="820"/>
                  </a:lnTo>
                  <a:lnTo>
                    <a:pt x="1093" y="820"/>
                  </a:lnTo>
                  <a:lnTo>
                    <a:pt x="1094" y="820"/>
                  </a:lnTo>
                  <a:lnTo>
                    <a:pt x="1094" y="820"/>
                  </a:lnTo>
                  <a:lnTo>
                    <a:pt x="1095" y="820"/>
                  </a:lnTo>
                  <a:lnTo>
                    <a:pt x="1095" y="820"/>
                  </a:lnTo>
                  <a:lnTo>
                    <a:pt x="1096" y="820"/>
                  </a:lnTo>
                  <a:lnTo>
                    <a:pt x="1096" y="820"/>
                  </a:lnTo>
                  <a:lnTo>
                    <a:pt x="1097" y="820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099" y="820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01" y="820"/>
                  </a:lnTo>
                  <a:lnTo>
                    <a:pt x="1101" y="820"/>
                  </a:lnTo>
                  <a:lnTo>
                    <a:pt x="1102" y="820"/>
                  </a:lnTo>
                  <a:lnTo>
                    <a:pt x="1102" y="820"/>
                  </a:lnTo>
                  <a:lnTo>
                    <a:pt x="1103" y="820"/>
                  </a:lnTo>
                  <a:lnTo>
                    <a:pt x="1104" y="820"/>
                  </a:lnTo>
                  <a:lnTo>
                    <a:pt x="1105" y="820"/>
                  </a:lnTo>
                  <a:lnTo>
                    <a:pt x="1105" y="820"/>
                  </a:lnTo>
                  <a:lnTo>
                    <a:pt x="1106" y="820"/>
                  </a:lnTo>
                  <a:lnTo>
                    <a:pt x="1106" y="820"/>
                  </a:lnTo>
                  <a:lnTo>
                    <a:pt x="1107" y="820"/>
                  </a:lnTo>
                  <a:lnTo>
                    <a:pt x="1108" y="820"/>
                  </a:lnTo>
                  <a:lnTo>
                    <a:pt x="1108" y="820"/>
                  </a:lnTo>
                  <a:lnTo>
                    <a:pt x="1109" y="820"/>
                  </a:lnTo>
                  <a:lnTo>
                    <a:pt x="1110" y="820"/>
                  </a:lnTo>
                  <a:lnTo>
                    <a:pt x="1110" y="819"/>
                  </a:lnTo>
                  <a:lnTo>
                    <a:pt x="1111" y="820"/>
                  </a:lnTo>
                  <a:lnTo>
                    <a:pt x="1111" y="820"/>
                  </a:lnTo>
                  <a:lnTo>
                    <a:pt x="1112" y="820"/>
                  </a:lnTo>
                  <a:lnTo>
                    <a:pt x="1112" y="820"/>
                  </a:lnTo>
                  <a:lnTo>
                    <a:pt x="1113" y="820"/>
                  </a:lnTo>
                  <a:lnTo>
                    <a:pt x="1113" y="820"/>
                  </a:lnTo>
                  <a:lnTo>
                    <a:pt x="1115" y="820"/>
                  </a:lnTo>
                  <a:lnTo>
                    <a:pt x="1115" y="820"/>
                  </a:lnTo>
                  <a:lnTo>
                    <a:pt x="1115" y="820"/>
                  </a:lnTo>
                  <a:lnTo>
                    <a:pt x="1116" y="820"/>
                  </a:lnTo>
                  <a:lnTo>
                    <a:pt x="1117" y="820"/>
                  </a:lnTo>
                  <a:lnTo>
                    <a:pt x="1117" y="820"/>
                  </a:lnTo>
                  <a:lnTo>
                    <a:pt x="1118" y="820"/>
                  </a:lnTo>
                  <a:lnTo>
                    <a:pt x="1118" y="820"/>
                  </a:lnTo>
                  <a:lnTo>
                    <a:pt x="1119" y="820"/>
                  </a:lnTo>
                  <a:lnTo>
                    <a:pt x="1119" y="820"/>
                  </a:lnTo>
                  <a:lnTo>
                    <a:pt x="1120" y="820"/>
                  </a:lnTo>
                  <a:lnTo>
                    <a:pt x="1120" y="820"/>
                  </a:lnTo>
                  <a:lnTo>
                    <a:pt x="1121" y="820"/>
                  </a:lnTo>
                  <a:lnTo>
                    <a:pt x="1121" y="820"/>
                  </a:lnTo>
                  <a:lnTo>
                    <a:pt x="1123" y="820"/>
                  </a:lnTo>
                  <a:lnTo>
                    <a:pt x="1123" y="820"/>
                  </a:lnTo>
                  <a:lnTo>
                    <a:pt x="1123" y="820"/>
                  </a:lnTo>
                  <a:lnTo>
                    <a:pt x="1124" y="820"/>
                  </a:lnTo>
                  <a:lnTo>
                    <a:pt x="1124" y="820"/>
                  </a:lnTo>
                  <a:lnTo>
                    <a:pt x="1125" y="820"/>
                  </a:lnTo>
                  <a:lnTo>
                    <a:pt x="1125" y="819"/>
                  </a:lnTo>
                  <a:lnTo>
                    <a:pt x="1126" y="820"/>
                  </a:lnTo>
                  <a:lnTo>
                    <a:pt x="1127" y="818"/>
                  </a:lnTo>
                  <a:lnTo>
                    <a:pt x="1127" y="820"/>
                  </a:lnTo>
                  <a:lnTo>
                    <a:pt x="1128" y="820"/>
                  </a:lnTo>
                  <a:lnTo>
                    <a:pt x="1128" y="820"/>
                  </a:lnTo>
                  <a:lnTo>
                    <a:pt x="1129" y="820"/>
                  </a:lnTo>
                  <a:lnTo>
                    <a:pt x="1130" y="820"/>
                  </a:lnTo>
                  <a:lnTo>
                    <a:pt x="1130" y="820"/>
                  </a:lnTo>
                  <a:lnTo>
                    <a:pt x="1131" y="820"/>
                  </a:lnTo>
                  <a:lnTo>
                    <a:pt x="1132" y="820"/>
                  </a:lnTo>
                  <a:lnTo>
                    <a:pt x="1132" y="820"/>
                  </a:lnTo>
                  <a:lnTo>
                    <a:pt x="1133" y="820"/>
                  </a:lnTo>
                  <a:lnTo>
                    <a:pt x="1133" y="820"/>
                  </a:lnTo>
                  <a:lnTo>
                    <a:pt x="1134" y="820"/>
                  </a:lnTo>
                  <a:lnTo>
                    <a:pt x="1135" y="820"/>
                  </a:lnTo>
                  <a:lnTo>
                    <a:pt x="1135" y="820"/>
                  </a:lnTo>
                  <a:lnTo>
                    <a:pt x="1136" y="820"/>
                  </a:lnTo>
                  <a:lnTo>
                    <a:pt x="1137" y="820"/>
                  </a:lnTo>
                  <a:lnTo>
                    <a:pt x="1137" y="820"/>
                  </a:lnTo>
                  <a:lnTo>
                    <a:pt x="1138" y="820"/>
                  </a:lnTo>
                  <a:lnTo>
                    <a:pt x="1138" y="820"/>
                  </a:lnTo>
                  <a:lnTo>
                    <a:pt x="1139" y="820"/>
                  </a:lnTo>
                  <a:lnTo>
                    <a:pt x="1140" y="820"/>
                  </a:lnTo>
                  <a:lnTo>
                    <a:pt x="1140" y="820"/>
                  </a:lnTo>
                  <a:lnTo>
                    <a:pt x="1141" y="820"/>
                  </a:lnTo>
                  <a:lnTo>
                    <a:pt x="1142" y="820"/>
                  </a:lnTo>
                  <a:lnTo>
                    <a:pt x="1142" y="820"/>
                  </a:lnTo>
                  <a:lnTo>
                    <a:pt x="1143" y="820"/>
                  </a:lnTo>
                  <a:lnTo>
                    <a:pt x="1143" y="820"/>
                  </a:lnTo>
                  <a:lnTo>
                    <a:pt x="1144" y="820"/>
                  </a:lnTo>
                  <a:lnTo>
                    <a:pt x="1144" y="820"/>
                  </a:lnTo>
                  <a:lnTo>
                    <a:pt x="1145" y="820"/>
                  </a:lnTo>
                  <a:lnTo>
                    <a:pt x="1146" y="820"/>
                  </a:lnTo>
                  <a:lnTo>
                    <a:pt x="1147" y="812"/>
                  </a:lnTo>
                  <a:lnTo>
                    <a:pt x="1147" y="820"/>
                  </a:lnTo>
                  <a:lnTo>
                    <a:pt x="1148" y="820"/>
                  </a:lnTo>
                  <a:lnTo>
                    <a:pt x="1148" y="820"/>
                  </a:lnTo>
                  <a:lnTo>
                    <a:pt x="1149" y="820"/>
                  </a:lnTo>
                  <a:lnTo>
                    <a:pt x="1150" y="820"/>
                  </a:lnTo>
                  <a:lnTo>
                    <a:pt x="1150" y="820"/>
                  </a:lnTo>
                  <a:lnTo>
                    <a:pt x="1151" y="820"/>
                  </a:lnTo>
                  <a:lnTo>
                    <a:pt x="1151" y="820"/>
                  </a:lnTo>
                  <a:lnTo>
                    <a:pt x="1152" y="820"/>
                  </a:lnTo>
                  <a:lnTo>
                    <a:pt x="1153" y="820"/>
                  </a:lnTo>
                  <a:lnTo>
                    <a:pt x="1154" y="820"/>
                  </a:lnTo>
                  <a:lnTo>
                    <a:pt x="1154" y="820"/>
                  </a:lnTo>
                  <a:lnTo>
                    <a:pt x="1155" y="820"/>
                  </a:lnTo>
                  <a:lnTo>
                    <a:pt x="1155" y="820"/>
                  </a:lnTo>
                  <a:lnTo>
                    <a:pt x="1156" y="820"/>
                  </a:lnTo>
                  <a:lnTo>
                    <a:pt x="1156" y="820"/>
                  </a:lnTo>
                  <a:lnTo>
                    <a:pt x="1157" y="820"/>
                  </a:lnTo>
                  <a:lnTo>
                    <a:pt x="1158" y="820"/>
                  </a:lnTo>
                  <a:lnTo>
                    <a:pt x="1159" y="820"/>
                  </a:lnTo>
                  <a:lnTo>
                    <a:pt x="1159" y="820"/>
                  </a:lnTo>
                  <a:lnTo>
                    <a:pt x="1160" y="820"/>
                  </a:lnTo>
                  <a:lnTo>
                    <a:pt x="1160" y="820"/>
                  </a:lnTo>
                  <a:lnTo>
                    <a:pt x="1161" y="820"/>
                  </a:lnTo>
                  <a:lnTo>
                    <a:pt x="1162" y="820"/>
                  </a:lnTo>
                  <a:lnTo>
                    <a:pt x="1162" y="820"/>
                  </a:lnTo>
                  <a:lnTo>
                    <a:pt x="1163" y="820"/>
                  </a:lnTo>
                  <a:lnTo>
                    <a:pt x="1164" y="820"/>
                  </a:lnTo>
                  <a:lnTo>
                    <a:pt x="1165" y="820"/>
                  </a:lnTo>
                  <a:lnTo>
                    <a:pt x="1165" y="820"/>
                  </a:lnTo>
                  <a:lnTo>
                    <a:pt x="1166" y="820"/>
                  </a:lnTo>
                  <a:lnTo>
                    <a:pt x="1166" y="820"/>
                  </a:lnTo>
                  <a:lnTo>
                    <a:pt x="1167" y="820"/>
                  </a:lnTo>
                  <a:lnTo>
                    <a:pt x="1168" y="820"/>
                  </a:lnTo>
                  <a:lnTo>
                    <a:pt x="1168" y="820"/>
                  </a:lnTo>
                  <a:lnTo>
                    <a:pt x="1169" y="820"/>
                  </a:lnTo>
                  <a:lnTo>
                    <a:pt x="1170" y="820"/>
                  </a:lnTo>
                  <a:lnTo>
                    <a:pt x="1170" y="820"/>
                  </a:lnTo>
                  <a:lnTo>
                    <a:pt x="1171" y="820"/>
                  </a:lnTo>
                  <a:lnTo>
                    <a:pt x="1171" y="820"/>
                  </a:lnTo>
                  <a:lnTo>
                    <a:pt x="1172" y="820"/>
                  </a:lnTo>
                  <a:lnTo>
                    <a:pt x="1173" y="820"/>
                  </a:lnTo>
                  <a:lnTo>
                    <a:pt x="1173" y="820"/>
                  </a:lnTo>
                  <a:lnTo>
                    <a:pt x="1174" y="820"/>
                  </a:lnTo>
                  <a:lnTo>
                    <a:pt x="1174" y="820"/>
                  </a:lnTo>
                  <a:lnTo>
                    <a:pt x="1176" y="820"/>
                  </a:lnTo>
                  <a:lnTo>
                    <a:pt x="1176" y="820"/>
                  </a:lnTo>
                  <a:lnTo>
                    <a:pt x="1176" y="820"/>
                  </a:lnTo>
                  <a:lnTo>
                    <a:pt x="1177" y="820"/>
                  </a:lnTo>
                  <a:lnTo>
                    <a:pt x="1178" y="820"/>
                  </a:lnTo>
                  <a:lnTo>
                    <a:pt x="1178" y="820"/>
                  </a:lnTo>
                  <a:lnTo>
                    <a:pt x="1179" y="820"/>
                  </a:lnTo>
                  <a:lnTo>
                    <a:pt x="1179" y="820"/>
                  </a:lnTo>
                  <a:lnTo>
                    <a:pt x="1180" y="820"/>
                  </a:lnTo>
                  <a:lnTo>
                    <a:pt x="1181" y="820"/>
                  </a:lnTo>
                  <a:lnTo>
                    <a:pt x="1181" y="820"/>
                  </a:lnTo>
                  <a:lnTo>
                    <a:pt x="1182" y="820"/>
                  </a:lnTo>
                  <a:lnTo>
                    <a:pt x="1183" y="820"/>
                  </a:lnTo>
                  <a:lnTo>
                    <a:pt x="1184" y="820"/>
                  </a:lnTo>
                  <a:lnTo>
                    <a:pt x="1184" y="820"/>
                  </a:lnTo>
                  <a:lnTo>
                    <a:pt x="1185" y="820"/>
                  </a:lnTo>
                  <a:lnTo>
                    <a:pt x="1185" y="820"/>
                  </a:lnTo>
                  <a:lnTo>
                    <a:pt x="1186" y="820"/>
                  </a:lnTo>
                  <a:lnTo>
                    <a:pt x="1187" y="820"/>
                  </a:lnTo>
                  <a:lnTo>
                    <a:pt x="1188" y="820"/>
                  </a:lnTo>
                  <a:lnTo>
                    <a:pt x="1188" y="820"/>
                  </a:lnTo>
                  <a:lnTo>
                    <a:pt x="1189" y="820"/>
                  </a:lnTo>
                  <a:lnTo>
                    <a:pt x="1189" y="820"/>
                  </a:lnTo>
                  <a:lnTo>
                    <a:pt x="1190" y="820"/>
                  </a:lnTo>
                  <a:lnTo>
                    <a:pt x="1190" y="820"/>
                  </a:lnTo>
                  <a:lnTo>
                    <a:pt x="1191" y="820"/>
                  </a:lnTo>
                  <a:lnTo>
                    <a:pt x="1192" y="820"/>
                  </a:lnTo>
                  <a:lnTo>
                    <a:pt x="1192" y="820"/>
                  </a:lnTo>
                  <a:lnTo>
                    <a:pt x="1193" y="820"/>
                  </a:lnTo>
                  <a:lnTo>
                    <a:pt x="1193" y="820"/>
                  </a:lnTo>
                  <a:lnTo>
                    <a:pt x="1194" y="820"/>
                  </a:lnTo>
                  <a:lnTo>
                    <a:pt x="1195" y="820"/>
                  </a:lnTo>
                  <a:lnTo>
                    <a:pt x="1195" y="820"/>
                  </a:lnTo>
                  <a:lnTo>
                    <a:pt x="1196" y="820"/>
                  </a:lnTo>
                  <a:lnTo>
                    <a:pt x="1197" y="820"/>
                  </a:lnTo>
                  <a:lnTo>
                    <a:pt x="1197" y="820"/>
                  </a:lnTo>
                  <a:lnTo>
                    <a:pt x="1198" y="820"/>
                  </a:lnTo>
                  <a:lnTo>
                    <a:pt x="1199" y="820"/>
                  </a:lnTo>
                  <a:lnTo>
                    <a:pt x="1199" y="820"/>
                  </a:lnTo>
                  <a:lnTo>
                    <a:pt x="1200" y="820"/>
                  </a:lnTo>
                  <a:lnTo>
                    <a:pt x="1201" y="820"/>
                  </a:lnTo>
                  <a:lnTo>
                    <a:pt x="1201" y="820"/>
                  </a:lnTo>
                  <a:lnTo>
                    <a:pt x="1202" y="820"/>
                  </a:lnTo>
                  <a:lnTo>
                    <a:pt x="1203" y="820"/>
                  </a:lnTo>
                  <a:lnTo>
                    <a:pt x="1204" y="820"/>
                  </a:lnTo>
                  <a:lnTo>
                    <a:pt x="1204" y="820"/>
                  </a:lnTo>
                  <a:lnTo>
                    <a:pt x="1205" y="820"/>
                  </a:lnTo>
                  <a:lnTo>
                    <a:pt x="1205" y="820"/>
                  </a:lnTo>
                  <a:lnTo>
                    <a:pt x="1206" y="820"/>
                  </a:lnTo>
                  <a:lnTo>
                    <a:pt x="1207" y="820"/>
                  </a:lnTo>
                  <a:lnTo>
                    <a:pt x="1207" y="820"/>
                  </a:lnTo>
                  <a:lnTo>
                    <a:pt x="1208" y="820"/>
                  </a:lnTo>
                  <a:lnTo>
                    <a:pt x="1209" y="820"/>
                  </a:lnTo>
                  <a:lnTo>
                    <a:pt x="1210" y="820"/>
                  </a:lnTo>
                  <a:lnTo>
                    <a:pt x="1211" y="820"/>
                  </a:lnTo>
                  <a:lnTo>
                    <a:pt x="1211" y="820"/>
                  </a:lnTo>
                  <a:lnTo>
                    <a:pt x="1212" y="820"/>
                  </a:lnTo>
                  <a:lnTo>
                    <a:pt x="1212" y="820"/>
                  </a:lnTo>
                  <a:lnTo>
                    <a:pt x="1213" y="820"/>
                  </a:lnTo>
                  <a:lnTo>
                    <a:pt x="1214" y="820"/>
                  </a:lnTo>
                  <a:lnTo>
                    <a:pt x="1214" y="820"/>
                  </a:lnTo>
                  <a:lnTo>
                    <a:pt x="1215" y="820"/>
                  </a:lnTo>
                  <a:lnTo>
                    <a:pt x="1215" y="820"/>
                  </a:lnTo>
                  <a:lnTo>
                    <a:pt x="1216" y="820"/>
                  </a:lnTo>
                  <a:lnTo>
                    <a:pt x="1217" y="820"/>
                  </a:lnTo>
                  <a:lnTo>
                    <a:pt x="1218" y="820"/>
                  </a:lnTo>
                  <a:lnTo>
                    <a:pt x="1218" y="820"/>
                  </a:lnTo>
                  <a:lnTo>
                    <a:pt x="1219" y="820"/>
                  </a:lnTo>
                  <a:lnTo>
                    <a:pt x="1220" y="820"/>
                  </a:lnTo>
                  <a:lnTo>
                    <a:pt x="1220" y="820"/>
                  </a:lnTo>
                  <a:lnTo>
                    <a:pt x="1221" y="820"/>
                  </a:lnTo>
                  <a:lnTo>
                    <a:pt x="1222" y="820"/>
                  </a:lnTo>
                  <a:lnTo>
                    <a:pt x="1222" y="820"/>
                  </a:lnTo>
                  <a:lnTo>
                    <a:pt x="1223" y="820"/>
                  </a:lnTo>
                  <a:lnTo>
                    <a:pt x="1224" y="820"/>
                  </a:lnTo>
                  <a:lnTo>
                    <a:pt x="1224" y="820"/>
                  </a:lnTo>
                  <a:lnTo>
                    <a:pt x="1225" y="820"/>
                  </a:lnTo>
                  <a:lnTo>
                    <a:pt x="1225" y="820"/>
                  </a:lnTo>
                  <a:lnTo>
                    <a:pt x="1226" y="820"/>
                  </a:lnTo>
                  <a:lnTo>
                    <a:pt x="1226" y="820"/>
                  </a:lnTo>
                  <a:lnTo>
                    <a:pt x="1227" y="820"/>
                  </a:lnTo>
                  <a:lnTo>
                    <a:pt x="1227" y="820"/>
                  </a:lnTo>
                  <a:lnTo>
                    <a:pt x="1228" y="820"/>
                  </a:lnTo>
                  <a:lnTo>
                    <a:pt x="1229" y="820"/>
                  </a:lnTo>
                  <a:lnTo>
                    <a:pt x="1230" y="820"/>
                  </a:lnTo>
                  <a:lnTo>
                    <a:pt x="1230" y="820"/>
                  </a:lnTo>
                  <a:lnTo>
                    <a:pt x="1231" y="820"/>
                  </a:lnTo>
                  <a:lnTo>
                    <a:pt x="1232" y="820"/>
                  </a:lnTo>
                  <a:lnTo>
                    <a:pt x="1232" y="820"/>
                  </a:lnTo>
                  <a:lnTo>
                    <a:pt x="1233" y="820"/>
                  </a:lnTo>
                  <a:lnTo>
                    <a:pt x="1234" y="820"/>
                  </a:lnTo>
                  <a:lnTo>
                    <a:pt x="1235" y="820"/>
                  </a:lnTo>
                  <a:lnTo>
                    <a:pt x="1235" y="820"/>
                  </a:lnTo>
                  <a:lnTo>
                    <a:pt x="1236" y="820"/>
                  </a:lnTo>
                  <a:lnTo>
                    <a:pt x="1236" y="820"/>
                  </a:lnTo>
                  <a:lnTo>
                    <a:pt x="1237" y="820"/>
                  </a:lnTo>
                  <a:lnTo>
                    <a:pt x="1238" y="820"/>
                  </a:lnTo>
                  <a:lnTo>
                    <a:pt x="1239" y="820"/>
                  </a:lnTo>
                  <a:lnTo>
                    <a:pt x="1239" y="820"/>
                  </a:lnTo>
                  <a:lnTo>
                    <a:pt x="1240" y="820"/>
                  </a:lnTo>
                  <a:lnTo>
                    <a:pt x="1241" y="820"/>
                  </a:lnTo>
                  <a:lnTo>
                    <a:pt x="1241" y="820"/>
                  </a:lnTo>
                  <a:lnTo>
                    <a:pt x="1242" y="820"/>
                  </a:lnTo>
                  <a:lnTo>
                    <a:pt x="1243" y="820"/>
                  </a:lnTo>
                  <a:lnTo>
                    <a:pt x="1243" y="820"/>
                  </a:lnTo>
                  <a:lnTo>
                    <a:pt x="1244" y="820"/>
                  </a:lnTo>
                  <a:lnTo>
                    <a:pt x="1244" y="820"/>
                  </a:lnTo>
                  <a:lnTo>
                    <a:pt x="1245" y="820"/>
                  </a:lnTo>
                  <a:lnTo>
                    <a:pt x="1246" y="820"/>
                  </a:lnTo>
                  <a:lnTo>
                    <a:pt x="1247" y="820"/>
                  </a:lnTo>
                  <a:lnTo>
                    <a:pt x="1247" y="820"/>
                  </a:lnTo>
                  <a:lnTo>
                    <a:pt x="1248" y="820"/>
                  </a:lnTo>
                  <a:lnTo>
                    <a:pt x="1249" y="820"/>
                  </a:lnTo>
                  <a:lnTo>
                    <a:pt x="1250" y="820"/>
                  </a:lnTo>
                  <a:lnTo>
                    <a:pt x="1250" y="820"/>
                  </a:lnTo>
                  <a:lnTo>
                    <a:pt x="1251" y="820"/>
                  </a:lnTo>
                  <a:lnTo>
                    <a:pt x="1252" y="820"/>
                  </a:lnTo>
                  <a:lnTo>
                    <a:pt x="1252" y="820"/>
                  </a:lnTo>
                  <a:lnTo>
                    <a:pt x="1253" y="820"/>
                  </a:lnTo>
                  <a:lnTo>
                    <a:pt x="1253" y="820"/>
                  </a:lnTo>
                  <a:lnTo>
                    <a:pt x="1254" y="820"/>
                  </a:lnTo>
                  <a:lnTo>
                    <a:pt x="1255" y="820"/>
                  </a:lnTo>
                  <a:lnTo>
                    <a:pt x="1256" y="820"/>
                  </a:lnTo>
                  <a:lnTo>
                    <a:pt x="1257" y="820"/>
                  </a:lnTo>
                  <a:lnTo>
                    <a:pt x="1257" y="820"/>
                  </a:lnTo>
                  <a:lnTo>
                    <a:pt x="1258" y="820"/>
                  </a:lnTo>
                  <a:lnTo>
                    <a:pt x="1259" y="820"/>
                  </a:lnTo>
                  <a:lnTo>
                    <a:pt x="1259" y="820"/>
                  </a:lnTo>
                  <a:lnTo>
                    <a:pt x="1260" y="820"/>
                  </a:lnTo>
                  <a:lnTo>
                    <a:pt x="1261" y="820"/>
                  </a:lnTo>
                  <a:lnTo>
                    <a:pt x="1261" y="820"/>
                  </a:lnTo>
                  <a:lnTo>
                    <a:pt x="1262" y="820"/>
                  </a:lnTo>
                  <a:lnTo>
                    <a:pt x="1262" y="820"/>
                  </a:lnTo>
                  <a:lnTo>
                    <a:pt x="1263" y="820"/>
                  </a:lnTo>
                  <a:lnTo>
                    <a:pt x="1264" y="820"/>
                  </a:lnTo>
                  <a:lnTo>
                    <a:pt x="1264" y="820"/>
                  </a:lnTo>
                  <a:lnTo>
                    <a:pt x="1265" y="820"/>
                  </a:lnTo>
                  <a:lnTo>
                    <a:pt x="1266" y="820"/>
                  </a:lnTo>
                  <a:lnTo>
                    <a:pt x="1266" y="820"/>
                  </a:lnTo>
                  <a:lnTo>
                    <a:pt x="1267" y="820"/>
                  </a:lnTo>
                </a:path>
              </a:pathLst>
            </a:custGeom>
            <a:ln w="28575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7" name="Rectangle 813"/>
            <p:cNvSpPr>
              <a:spLocks noChangeArrowheads="1"/>
            </p:cNvSpPr>
            <p:nvPr/>
          </p:nvSpPr>
          <p:spPr bwMode="auto">
            <a:xfrm>
              <a:off x="1680" y="1501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8" name="Rectangle 814"/>
            <p:cNvSpPr>
              <a:spLocks noChangeArrowheads="1"/>
            </p:cNvSpPr>
            <p:nvPr/>
          </p:nvSpPr>
          <p:spPr bwMode="auto">
            <a:xfrm>
              <a:off x="2768" y="2328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7.04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9" name="Rectangle 815"/>
            <p:cNvSpPr>
              <a:spLocks noChangeArrowheads="1"/>
            </p:cNvSpPr>
            <p:nvPr/>
          </p:nvSpPr>
          <p:spPr bwMode="auto">
            <a:xfrm>
              <a:off x="3542" y="2631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0" name="Rectangle 816"/>
            <p:cNvSpPr>
              <a:spLocks noChangeArrowheads="1"/>
            </p:cNvSpPr>
            <p:nvPr/>
          </p:nvSpPr>
          <p:spPr bwMode="auto">
            <a:xfrm>
              <a:off x="3710" y="2667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1" name="Line 817"/>
            <p:cNvSpPr>
              <a:spLocks noChangeShapeType="1"/>
            </p:cNvSpPr>
            <p:nvPr/>
          </p:nvSpPr>
          <p:spPr bwMode="auto">
            <a:xfrm flipV="1">
              <a:off x="3748" y="2716"/>
              <a:ext cx="49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2" name="Rectangle 818"/>
            <p:cNvSpPr>
              <a:spLocks noChangeArrowheads="1"/>
            </p:cNvSpPr>
            <p:nvPr/>
          </p:nvSpPr>
          <p:spPr bwMode="auto">
            <a:xfrm>
              <a:off x="3436" y="3120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8.47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3" name="Rectangle 819"/>
            <p:cNvSpPr>
              <a:spLocks noChangeArrowheads="1"/>
            </p:cNvSpPr>
            <p:nvPr/>
          </p:nvSpPr>
          <p:spPr bwMode="auto">
            <a:xfrm>
              <a:off x="3796" y="3366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4" name="Rectangle 820"/>
            <p:cNvSpPr>
              <a:spLocks noChangeArrowheads="1"/>
            </p:cNvSpPr>
            <p:nvPr/>
          </p:nvSpPr>
          <p:spPr bwMode="auto">
            <a:xfrm>
              <a:off x="2870" y="3402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5" name="Line 821"/>
            <p:cNvSpPr>
              <a:spLocks noChangeShapeType="1"/>
            </p:cNvSpPr>
            <p:nvPr/>
          </p:nvSpPr>
          <p:spPr bwMode="auto">
            <a:xfrm flipV="1">
              <a:off x="2908" y="3451"/>
              <a:ext cx="49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6" name="Rectangle 822"/>
            <p:cNvSpPr>
              <a:spLocks noChangeArrowheads="1"/>
            </p:cNvSpPr>
            <p:nvPr/>
          </p:nvSpPr>
          <p:spPr bwMode="auto">
            <a:xfrm>
              <a:off x="1773" y="3407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7" name="Rectangle 823"/>
            <p:cNvSpPr>
              <a:spLocks noChangeArrowheads="1"/>
            </p:cNvSpPr>
            <p:nvPr/>
          </p:nvSpPr>
          <p:spPr bwMode="auto">
            <a:xfrm>
              <a:off x="3317" y="342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8.22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8" name="Rectangle 824"/>
            <p:cNvSpPr>
              <a:spLocks noChangeArrowheads="1"/>
            </p:cNvSpPr>
            <p:nvPr/>
          </p:nvSpPr>
          <p:spPr bwMode="auto">
            <a:xfrm>
              <a:off x="3049" y="3454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7.43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9" name="Line 825"/>
            <p:cNvSpPr>
              <a:spLocks noChangeShapeType="1"/>
            </p:cNvSpPr>
            <p:nvPr/>
          </p:nvSpPr>
          <p:spPr bwMode="auto">
            <a:xfrm flipV="1">
              <a:off x="3037" y="3502"/>
              <a:ext cx="99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0" name="Rectangle 826"/>
            <p:cNvSpPr>
              <a:spLocks noChangeArrowheads="1"/>
            </p:cNvSpPr>
            <p:nvPr/>
          </p:nvSpPr>
          <p:spPr bwMode="auto">
            <a:xfrm>
              <a:off x="4240" y="3507"/>
              <a:ext cx="2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1" name="Rectangle 827"/>
            <p:cNvSpPr>
              <a:spLocks noChangeArrowheads="1"/>
            </p:cNvSpPr>
            <p:nvPr/>
          </p:nvSpPr>
          <p:spPr bwMode="auto">
            <a:xfrm>
              <a:off x="1366" y="3507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2" name="Rectangle 828"/>
            <p:cNvSpPr>
              <a:spLocks noChangeArrowheads="1"/>
            </p:cNvSpPr>
            <p:nvPr/>
          </p:nvSpPr>
          <p:spPr bwMode="auto">
            <a:xfrm>
              <a:off x="1866" y="351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5.03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3" name="Line 829"/>
            <p:cNvSpPr>
              <a:spLocks noChangeShapeType="1"/>
            </p:cNvSpPr>
            <p:nvPr/>
          </p:nvSpPr>
          <p:spPr bwMode="auto">
            <a:xfrm flipV="1">
              <a:off x="1919" y="3564"/>
              <a:ext cx="34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4" name="Rectangle 830"/>
            <p:cNvSpPr>
              <a:spLocks noChangeArrowheads="1"/>
            </p:cNvSpPr>
            <p:nvPr/>
          </p:nvSpPr>
          <p:spPr bwMode="auto">
            <a:xfrm>
              <a:off x="2675" y="3559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5" name="Line 831"/>
            <p:cNvSpPr>
              <a:spLocks noChangeShapeType="1"/>
            </p:cNvSpPr>
            <p:nvPr/>
          </p:nvSpPr>
          <p:spPr bwMode="auto">
            <a:xfrm flipH="1" flipV="1">
              <a:off x="2762" y="3607"/>
              <a:ext cx="83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6" name="Rectangle 832"/>
            <p:cNvSpPr>
              <a:spLocks noChangeArrowheads="1"/>
            </p:cNvSpPr>
            <p:nvPr/>
          </p:nvSpPr>
          <p:spPr bwMode="auto">
            <a:xfrm>
              <a:off x="1581" y="3577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4.56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7" name="Line 833"/>
            <p:cNvSpPr>
              <a:spLocks noChangeShapeType="1"/>
            </p:cNvSpPr>
            <p:nvPr/>
          </p:nvSpPr>
          <p:spPr bwMode="auto">
            <a:xfrm flipH="1" flipV="1">
              <a:off x="1668" y="3625"/>
              <a:ext cx="33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8" name="Rectangle 834"/>
            <p:cNvSpPr>
              <a:spLocks noChangeArrowheads="1"/>
            </p:cNvSpPr>
            <p:nvPr/>
          </p:nvSpPr>
          <p:spPr bwMode="auto">
            <a:xfrm>
              <a:off x="4468" y="3582"/>
              <a:ext cx="2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10.74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9" name="Rectangle 835"/>
            <p:cNvSpPr>
              <a:spLocks noChangeArrowheads="1"/>
            </p:cNvSpPr>
            <p:nvPr/>
          </p:nvSpPr>
          <p:spPr bwMode="auto">
            <a:xfrm>
              <a:off x="4677" y="3587"/>
              <a:ext cx="2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11.15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0" name="Line 836"/>
            <p:cNvSpPr>
              <a:spLocks noChangeShapeType="1"/>
            </p:cNvSpPr>
            <p:nvPr/>
          </p:nvSpPr>
          <p:spPr bwMode="auto">
            <a:xfrm flipV="1">
              <a:off x="4769" y="3636"/>
              <a:ext cx="17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1" name="Rectangle 837"/>
            <p:cNvSpPr>
              <a:spLocks noChangeArrowheads="1"/>
            </p:cNvSpPr>
            <p:nvPr/>
          </p:nvSpPr>
          <p:spPr bwMode="auto">
            <a:xfrm>
              <a:off x="1224" y="359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3.72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2" name="Rectangle 838"/>
            <p:cNvSpPr>
              <a:spLocks noChangeArrowheads="1"/>
            </p:cNvSpPr>
            <p:nvPr/>
          </p:nvSpPr>
          <p:spPr bwMode="auto">
            <a:xfrm>
              <a:off x="1922" y="3600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3" name="Line 839"/>
            <p:cNvSpPr>
              <a:spLocks noChangeShapeType="1"/>
            </p:cNvSpPr>
            <p:nvPr/>
          </p:nvSpPr>
          <p:spPr bwMode="auto">
            <a:xfrm flipV="1">
              <a:off x="1976" y="3649"/>
              <a:ext cx="33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4" name="Rectangle 840"/>
            <p:cNvSpPr>
              <a:spLocks noChangeArrowheads="1"/>
            </p:cNvSpPr>
            <p:nvPr/>
          </p:nvSpPr>
          <p:spPr bwMode="auto">
            <a:xfrm>
              <a:off x="2090" y="3603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5" name="Line 841"/>
            <p:cNvSpPr>
              <a:spLocks noChangeShapeType="1"/>
            </p:cNvSpPr>
            <p:nvPr/>
          </p:nvSpPr>
          <p:spPr bwMode="auto">
            <a:xfrm flipV="1">
              <a:off x="2095" y="3651"/>
              <a:ext cx="82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6" name="Rectangle 842"/>
            <p:cNvSpPr>
              <a:spLocks noChangeArrowheads="1"/>
            </p:cNvSpPr>
            <p:nvPr/>
          </p:nvSpPr>
          <p:spPr bwMode="auto">
            <a:xfrm>
              <a:off x="3912" y="360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9.49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7" name="Rectangle 843"/>
            <p:cNvSpPr>
              <a:spLocks noChangeArrowheads="1"/>
            </p:cNvSpPr>
            <p:nvPr/>
          </p:nvSpPr>
          <p:spPr bwMode="auto">
            <a:xfrm>
              <a:off x="3075" y="360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8" name="Rectangle 844"/>
            <p:cNvSpPr>
              <a:spLocks noChangeArrowheads="1"/>
            </p:cNvSpPr>
            <p:nvPr/>
          </p:nvSpPr>
          <p:spPr bwMode="auto">
            <a:xfrm>
              <a:off x="2504" y="3605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6.68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9" name="Line 845"/>
            <p:cNvSpPr>
              <a:spLocks noChangeShapeType="1"/>
            </p:cNvSpPr>
            <p:nvPr/>
          </p:nvSpPr>
          <p:spPr bwMode="auto">
            <a:xfrm flipH="1" flipV="1">
              <a:off x="2591" y="3654"/>
              <a:ext cx="99" cy="7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0" name="Rectangle 846"/>
            <p:cNvSpPr>
              <a:spLocks noChangeArrowheads="1"/>
            </p:cNvSpPr>
            <p:nvPr/>
          </p:nvSpPr>
          <p:spPr bwMode="auto">
            <a:xfrm>
              <a:off x="1052" y="3608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1" name="Line 847"/>
            <p:cNvSpPr>
              <a:spLocks noChangeShapeType="1"/>
            </p:cNvSpPr>
            <p:nvPr/>
          </p:nvSpPr>
          <p:spPr bwMode="auto">
            <a:xfrm flipH="1" flipV="1">
              <a:off x="1139" y="3656"/>
              <a:ext cx="116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2" name="Rectangle 848"/>
            <p:cNvSpPr>
              <a:spLocks noChangeArrowheads="1"/>
            </p:cNvSpPr>
            <p:nvPr/>
          </p:nvSpPr>
          <p:spPr bwMode="auto">
            <a:xfrm>
              <a:off x="2266" y="3608"/>
              <a:ext cx="17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5.92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" name="Line 849"/>
            <p:cNvSpPr>
              <a:spLocks noChangeShapeType="1"/>
            </p:cNvSpPr>
            <p:nvPr/>
          </p:nvSpPr>
          <p:spPr bwMode="auto">
            <a:xfrm flipV="1">
              <a:off x="2336" y="3656"/>
              <a:ext cx="17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4" name="Rectangle 850"/>
            <p:cNvSpPr>
              <a:spLocks noChangeArrowheads="1"/>
            </p:cNvSpPr>
            <p:nvPr/>
          </p:nvSpPr>
          <p:spPr bwMode="auto">
            <a:xfrm>
              <a:off x="4888" y="3608"/>
              <a:ext cx="2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11.36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" name="Line 851"/>
            <p:cNvSpPr>
              <a:spLocks noChangeShapeType="1"/>
            </p:cNvSpPr>
            <p:nvPr/>
          </p:nvSpPr>
          <p:spPr bwMode="auto">
            <a:xfrm flipV="1">
              <a:off x="4865" y="3656"/>
              <a:ext cx="132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6" name="Rectangle 852"/>
            <p:cNvSpPr>
              <a:spLocks noChangeArrowheads="1"/>
            </p:cNvSpPr>
            <p:nvPr/>
          </p:nvSpPr>
          <p:spPr bwMode="auto">
            <a:xfrm>
              <a:off x="4128" y="3608"/>
              <a:ext cx="2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10.08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" name="Line 853"/>
            <p:cNvSpPr>
              <a:spLocks noChangeShapeType="1"/>
            </p:cNvSpPr>
            <p:nvPr/>
          </p:nvSpPr>
          <p:spPr bwMode="auto">
            <a:xfrm flipH="1" flipV="1">
              <a:off x="4237" y="3656"/>
              <a:ext cx="33" cy="8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8" name="Rectangle 854"/>
            <p:cNvSpPr>
              <a:spLocks noChangeArrowheads="1"/>
            </p:cNvSpPr>
            <p:nvPr/>
          </p:nvSpPr>
          <p:spPr bwMode="auto">
            <a:xfrm>
              <a:off x="5166" y="1496"/>
              <a:ext cx="14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NL: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9" name="Rectangle 855"/>
            <p:cNvSpPr>
              <a:spLocks noChangeArrowheads="1"/>
            </p:cNvSpPr>
            <p:nvPr/>
          </p:nvSpPr>
          <p:spPr bwMode="auto">
            <a:xfrm>
              <a:off x="5166" y="1555"/>
              <a:ext cx="2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1.10E6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0" name="Rectangle 856"/>
            <p:cNvSpPr>
              <a:spLocks noChangeArrowheads="1"/>
            </p:cNvSpPr>
            <p:nvPr/>
          </p:nvSpPr>
          <p:spPr bwMode="auto">
            <a:xfrm>
              <a:off x="5166" y="1624"/>
              <a:ext cx="6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Neutral Fragment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1" name="Rectangle 857"/>
            <p:cNvSpPr>
              <a:spLocks noChangeArrowheads="1"/>
            </p:cNvSpPr>
            <p:nvPr/>
          </p:nvSpPr>
          <p:spPr bwMode="auto">
            <a:xfrm>
              <a:off x="5166" y="1683"/>
              <a:ext cx="42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146.06  MS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2" name="Rectangle 858"/>
            <p:cNvSpPr>
              <a:spLocks noChangeArrowheads="1"/>
            </p:cNvSpPr>
            <p:nvPr/>
          </p:nvSpPr>
          <p:spPr bwMode="auto">
            <a:xfrm>
              <a:off x="5166" y="1742"/>
              <a:ext cx="63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Campy_Fucose_0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3" name="Rectangle 859"/>
            <p:cNvSpPr>
              <a:spLocks noChangeArrowheads="1"/>
            </p:cNvSpPr>
            <p:nvPr/>
          </p:nvSpPr>
          <p:spPr bwMode="auto">
            <a:xfrm>
              <a:off x="5166" y="1801"/>
              <a:ext cx="65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hrs_Top5_60NCEs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4" name="Rectangle 860"/>
            <p:cNvSpPr>
              <a:spLocks noChangeArrowheads="1"/>
            </p:cNvSpPr>
            <p:nvPr/>
          </p:nvSpPr>
          <p:spPr bwMode="auto">
            <a:xfrm>
              <a:off x="5166" y="1860"/>
              <a:ext cx="41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tepped_pos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5" name="Title 287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Neutral loss of 146.0577 at  0 hrs </a:t>
            </a:r>
            <a:r>
              <a:rPr lang="en-GB" sz="2400" dirty="0" err="1" smtClean="0"/>
              <a:t>fucose</a:t>
            </a:r>
            <a:r>
              <a:rPr lang="en-GB" sz="2400" dirty="0" smtClean="0"/>
              <a:t> added medium</a:t>
            </a:r>
            <a:endParaRPr lang="en-GB" sz="2400" dirty="0"/>
          </a:p>
        </p:txBody>
      </p:sp>
      <p:grpSp>
        <p:nvGrpSpPr>
          <p:cNvPr id="861" name="Group 860"/>
          <p:cNvGrpSpPr/>
          <p:nvPr/>
        </p:nvGrpSpPr>
        <p:grpSpPr>
          <a:xfrm>
            <a:off x="178792" y="275010"/>
            <a:ext cx="6121400" cy="3802062"/>
            <a:chOff x="971550" y="404813"/>
            <a:chExt cx="6121400" cy="3802062"/>
          </a:xfrm>
        </p:grpSpPr>
        <p:grpSp>
          <p:nvGrpSpPr>
            <p:cNvPr id="862" name="Group 389"/>
            <p:cNvGrpSpPr>
              <a:grpSpLocks noChangeAspect="1"/>
            </p:cNvGrpSpPr>
            <p:nvPr/>
          </p:nvGrpSpPr>
          <p:grpSpPr bwMode="auto">
            <a:xfrm>
              <a:off x="971550" y="404813"/>
              <a:ext cx="6121400" cy="3802062"/>
              <a:chOff x="612" y="255"/>
              <a:chExt cx="3856" cy="2395"/>
            </a:xfrm>
          </p:grpSpPr>
          <p:sp>
            <p:nvSpPr>
              <p:cNvPr id="865" name="AutoShape 388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255"/>
                <a:ext cx="3856" cy="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66" name="Group 590"/>
              <p:cNvGrpSpPr>
                <a:grpSpLocks/>
              </p:cNvGrpSpPr>
              <p:nvPr/>
            </p:nvGrpSpPr>
            <p:grpSpPr bwMode="auto">
              <a:xfrm>
                <a:off x="617" y="260"/>
                <a:ext cx="3160" cy="2390"/>
                <a:chOff x="617" y="260"/>
                <a:chExt cx="3160" cy="2390"/>
              </a:xfrm>
            </p:grpSpPr>
            <p:sp>
              <p:nvSpPr>
                <p:cNvPr id="995" name="Rectangle 390"/>
                <p:cNvSpPr>
                  <a:spLocks noChangeArrowheads="1"/>
                </p:cNvSpPr>
                <p:nvPr/>
              </p:nvSpPr>
              <p:spPr bwMode="auto">
                <a:xfrm>
                  <a:off x="617" y="260"/>
                  <a:ext cx="117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RT: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6" name="Rectangle 391"/>
                <p:cNvSpPr>
                  <a:spLocks noChangeArrowheads="1"/>
                </p:cNvSpPr>
                <p:nvPr/>
              </p:nvSpPr>
              <p:spPr bwMode="auto">
                <a:xfrm>
                  <a:off x="719" y="260"/>
                  <a:ext cx="325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9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3.00 - 20.00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7" name="Line 392"/>
                <p:cNvSpPr>
                  <a:spLocks noChangeShapeType="1"/>
                </p:cNvSpPr>
                <p:nvPr/>
              </p:nvSpPr>
              <p:spPr bwMode="auto">
                <a:xfrm>
                  <a:off x="823" y="2468"/>
                  <a:ext cx="2911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8" name="Line 393"/>
                <p:cNvSpPr>
                  <a:spLocks noChangeShapeType="1"/>
                </p:cNvSpPr>
                <p:nvPr/>
              </p:nvSpPr>
              <p:spPr bwMode="auto">
                <a:xfrm>
                  <a:off x="823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9" name="Line 394"/>
                <p:cNvSpPr>
                  <a:spLocks noChangeShapeType="1"/>
                </p:cNvSpPr>
                <p:nvPr/>
              </p:nvSpPr>
              <p:spPr bwMode="auto">
                <a:xfrm>
                  <a:off x="907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0" name="Line 395"/>
                <p:cNvSpPr>
                  <a:spLocks noChangeShapeType="1"/>
                </p:cNvSpPr>
                <p:nvPr/>
              </p:nvSpPr>
              <p:spPr bwMode="auto">
                <a:xfrm>
                  <a:off x="1079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1" name="Line 396"/>
                <p:cNvSpPr>
                  <a:spLocks noChangeShapeType="1"/>
                </p:cNvSpPr>
                <p:nvPr/>
              </p:nvSpPr>
              <p:spPr bwMode="auto">
                <a:xfrm>
                  <a:off x="1163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2" name="Line 397"/>
                <p:cNvSpPr>
                  <a:spLocks noChangeShapeType="1"/>
                </p:cNvSpPr>
                <p:nvPr/>
              </p:nvSpPr>
              <p:spPr bwMode="auto">
                <a:xfrm>
                  <a:off x="1250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3" name="Line 398"/>
                <p:cNvSpPr>
                  <a:spLocks noChangeShapeType="1"/>
                </p:cNvSpPr>
                <p:nvPr/>
              </p:nvSpPr>
              <p:spPr bwMode="auto">
                <a:xfrm>
                  <a:off x="1420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4" name="Line 399"/>
                <p:cNvSpPr>
                  <a:spLocks noChangeShapeType="1"/>
                </p:cNvSpPr>
                <p:nvPr/>
              </p:nvSpPr>
              <p:spPr bwMode="auto">
                <a:xfrm>
                  <a:off x="1506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5" name="Line 400"/>
                <p:cNvSpPr>
                  <a:spLocks noChangeShapeType="1"/>
                </p:cNvSpPr>
                <p:nvPr/>
              </p:nvSpPr>
              <p:spPr bwMode="auto">
                <a:xfrm>
                  <a:off x="1593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6" name="Line 401"/>
                <p:cNvSpPr>
                  <a:spLocks noChangeShapeType="1"/>
                </p:cNvSpPr>
                <p:nvPr/>
              </p:nvSpPr>
              <p:spPr bwMode="auto">
                <a:xfrm>
                  <a:off x="1763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7" name="Line 402"/>
                <p:cNvSpPr>
                  <a:spLocks noChangeShapeType="1"/>
                </p:cNvSpPr>
                <p:nvPr/>
              </p:nvSpPr>
              <p:spPr bwMode="auto">
                <a:xfrm>
                  <a:off x="1849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8" name="Line 403"/>
                <p:cNvSpPr>
                  <a:spLocks noChangeShapeType="1"/>
                </p:cNvSpPr>
                <p:nvPr/>
              </p:nvSpPr>
              <p:spPr bwMode="auto">
                <a:xfrm>
                  <a:off x="1935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9" name="Line 404"/>
                <p:cNvSpPr>
                  <a:spLocks noChangeShapeType="1"/>
                </p:cNvSpPr>
                <p:nvPr/>
              </p:nvSpPr>
              <p:spPr bwMode="auto">
                <a:xfrm>
                  <a:off x="2106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0" name="Line 405"/>
                <p:cNvSpPr>
                  <a:spLocks noChangeShapeType="1"/>
                </p:cNvSpPr>
                <p:nvPr/>
              </p:nvSpPr>
              <p:spPr bwMode="auto">
                <a:xfrm>
                  <a:off x="2192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1" name="Line 406"/>
                <p:cNvSpPr>
                  <a:spLocks noChangeShapeType="1"/>
                </p:cNvSpPr>
                <p:nvPr/>
              </p:nvSpPr>
              <p:spPr bwMode="auto">
                <a:xfrm>
                  <a:off x="2278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2" name="Line 407"/>
                <p:cNvSpPr>
                  <a:spLocks noChangeShapeType="1"/>
                </p:cNvSpPr>
                <p:nvPr/>
              </p:nvSpPr>
              <p:spPr bwMode="auto">
                <a:xfrm>
                  <a:off x="2449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3" name="Line 408"/>
                <p:cNvSpPr>
                  <a:spLocks noChangeShapeType="1"/>
                </p:cNvSpPr>
                <p:nvPr/>
              </p:nvSpPr>
              <p:spPr bwMode="auto">
                <a:xfrm>
                  <a:off x="2535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4" name="Line 409"/>
                <p:cNvSpPr>
                  <a:spLocks noChangeShapeType="1"/>
                </p:cNvSpPr>
                <p:nvPr/>
              </p:nvSpPr>
              <p:spPr bwMode="auto">
                <a:xfrm>
                  <a:off x="2619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5" name="Line 410"/>
                <p:cNvSpPr>
                  <a:spLocks noChangeShapeType="1"/>
                </p:cNvSpPr>
                <p:nvPr/>
              </p:nvSpPr>
              <p:spPr bwMode="auto">
                <a:xfrm>
                  <a:off x="2791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6" name="Line 411"/>
                <p:cNvSpPr>
                  <a:spLocks noChangeShapeType="1"/>
                </p:cNvSpPr>
                <p:nvPr/>
              </p:nvSpPr>
              <p:spPr bwMode="auto">
                <a:xfrm>
                  <a:off x="2875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7" name="Line 412"/>
                <p:cNvSpPr>
                  <a:spLocks noChangeShapeType="1"/>
                </p:cNvSpPr>
                <p:nvPr/>
              </p:nvSpPr>
              <p:spPr bwMode="auto">
                <a:xfrm>
                  <a:off x="2962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8" name="Line 413"/>
                <p:cNvSpPr>
                  <a:spLocks noChangeShapeType="1"/>
                </p:cNvSpPr>
                <p:nvPr/>
              </p:nvSpPr>
              <p:spPr bwMode="auto">
                <a:xfrm>
                  <a:off x="3134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9" name="Line 414"/>
                <p:cNvSpPr>
                  <a:spLocks noChangeShapeType="1"/>
                </p:cNvSpPr>
                <p:nvPr/>
              </p:nvSpPr>
              <p:spPr bwMode="auto">
                <a:xfrm>
                  <a:off x="3218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0" name="Line 415"/>
                <p:cNvSpPr>
                  <a:spLocks noChangeShapeType="1"/>
                </p:cNvSpPr>
                <p:nvPr/>
              </p:nvSpPr>
              <p:spPr bwMode="auto">
                <a:xfrm>
                  <a:off x="3305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1" name="Line 416"/>
                <p:cNvSpPr>
                  <a:spLocks noChangeShapeType="1"/>
                </p:cNvSpPr>
                <p:nvPr/>
              </p:nvSpPr>
              <p:spPr bwMode="auto">
                <a:xfrm>
                  <a:off x="3475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2" name="Line 417"/>
                <p:cNvSpPr>
                  <a:spLocks noChangeShapeType="1"/>
                </p:cNvSpPr>
                <p:nvPr/>
              </p:nvSpPr>
              <p:spPr bwMode="auto">
                <a:xfrm>
                  <a:off x="3561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3" name="Line 418"/>
                <p:cNvSpPr>
                  <a:spLocks noChangeShapeType="1"/>
                </p:cNvSpPr>
                <p:nvPr/>
              </p:nvSpPr>
              <p:spPr bwMode="auto">
                <a:xfrm>
                  <a:off x="3648" y="2468"/>
                  <a:ext cx="0" cy="2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4" name="Line 419"/>
                <p:cNvSpPr>
                  <a:spLocks noChangeShapeType="1"/>
                </p:cNvSpPr>
                <p:nvPr/>
              </p:nvSpPr>
              <p:spPr bwMode="auto">
                <a:xfrm>
                  <a:off x="83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5" name="Line 420"/>
                <p:cNvSpPr>
                  <a:spLocks noChangeShapeType="1"/>
                </p:cNvSpPr>
                <p:nvPr/>
              </p:nvSpPr>
              <p:spPr bwMode="auto">
                <a:xfrm>
                  <a:off x="85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6" name="Line 421"/>
                <p:cNvSpPr>
                  <a:spLocks noChangeShapeType="1"/>
                </p:cNvSpPr>
                <p:nvPr/>
              </p:nvSpPr>
              <p:spPr bwMode="auto">
                <a:xfrm>
                  <a:off x="87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7" name="Line 422"/>
                <p:cNvSpPr>
                  <a:spLocks noChangeShapeType="1"/>
                </p:cNvSpPr>
                <p:nvPr/>
              </p:nvSpPr>
              <p:spPr bwMode="auto">
                <a:xfrm>
                  <a:off x="88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8" name="Line 423"/>
                <p:cNvSpPr>
                  <a:spLocks noChangeShapeType="1"/>
                </p:cNvSpPr>
                <p:nvPr/>
              </p:nvSpPr>
              <p:spPr bwMode="auto">
                <a:xfrm>
                  <a:off x="92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9" name="Line 424"/>
                <p:cNvSpPr>
                  <a:spLocks noChangeShapeType="1"/>
                </p:cNvSpPr>
                <p:nvPr/>
              </p:nvSpPr>
              <p:spPr bwMode="auto">
                <a:xfrm>
                  <a:off x="94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0" name="Line 425"/>
                <p:cNvSpPr>
                  <a:spLocks noChangeShapeType="1"/>
                </p:cNvSpPr>
                <p:nvPr/>
              </p:nvSpPr>
              <p:spPr bwMode="auto">
                <a:xfrm>
                  <a:off x="95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1" name="Line 426"/>
                <p:cNvSpPr>
                  <a:spLocks noChangeShapeType="1"/>
                </p:cNvSpPr>
                <p:nvPr/>
              </p:nvSpPr>
              <p:spPr bwMode="auto">
                <a:xfrm>
                  <a:off x="97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2" name="Line 427"/>
                <p:cNvSpPr>
                  <a:spLocks noChangeShapeType="1"/>
                </p:cNvSpPr>
                <p:nvPr/>
              </p:nvSpPr>
              <p:spPr bwMode="auto">
                <a:xfrm>
                  <a:off x="101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3" name="Line 428"/>
                <p:cNvSpPr>
                  <a:spLocks noChangeShapeType="1"/>
                </p:cNvSpPr>
                <p:nvPr/>
              </p:nvSpPr>
              <p:spPr bwMode="auto">
                <a:xfrm>
                  <a:off x="102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4" name="Line 429"/>
                <p:cNvSpPr>
                  <a:spLocks noChangeShapeType="1"/>
                </p:cNvSpPr>
                <p:nvPr/>
              </p:nvSpPr>
              <p:spPr bwMode="auto">
                <a:xfrm>
                  <a:off x="104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5" name="Line 430"/>
                <p:cNvSpPr>
                  <a:spLocks noChangeShapeType="1"/>
                </p:cNvSpPr>
                <p:nvPr/>
              </p:nvSpPr>
              <p:spPr bwMode="auto">
                <a:xfrm>
                  <a:off x="106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6" name="Line 431"/>
                <p:cNvSpPr>
                  <a:spLocks noChangeShapeType="1"/>
                </p:cNvSpPr>
                <p:nvPr/>
              </p:nvSpPr>
              <p:spPr bwMode="auto">
                <a:xfrm>
                  <a:off x="109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7" name="Line 432"/>
                <p:cNvSpPr>
                  <a:spLocks noChangeShapeType="1"/>
                </p:cNvSpPr>
                <p:nvPr/>
              </p:nvSpPr>
              <p:spPr bwMode="auto">
                <a:xfrm>
                  <a:off x="111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8" name="Line 433"/>
                <p:cNvSpPr>
                  <a:spLocks noChangeShapeType="1"/>
                </p:cNvSpPr>
                <p:nvPr/>
              </p:nvSpPr>
              <p:spPr bwMode="auto">
                <a:xfrm>
                  <a:off x="113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9" name="Line 434"/>
                <p:cNvSpPr>
                  <a:spLocks noChangeShapeType="1"/>
                </p:cNvSpPr>
                <p:nvPr/>
              </p:nvSpPr>
              <p:spPr bwMode="auto">
                <a:xfrm>
                  <a:off x="114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0" name="Line 435"/>
                <p:cNvSpPr>
                  <a:spLocks noChangeShapeType="1"/>
                </p:cNvSpPr>
                <p:nvPr/>
              </p:nvSpPr>
              <p:spPr bwMode="auto">
                <a:xfrm>
                  <a:off x="118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1" name="Line 436"/>
                <p:cNvSpPr>
                  <a:spLocks noChangeShapeType="1"/>
                </p:cNvSpPr>
                <p:nvPr/>
              </p:nvSpPr>
              <p:spPr bwMode="auto">
                <a:xfrm>
                  <a:off x="119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2" name="Line 437"/>
                <p:cNvSpPr>
                  <a:spLocks noChangeShapeType="1"/>
                </p:cNvSpPr>
                <p:nvPr/>
              </p:nvSpPr>
              <p:spPr bwMode="auto">
                <a:xfrm>
                  <a:off x="121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3" name="Line 438"/>
                <p:cNvSpPr>
                  <a:spLocks noChangeShapeType="1"/>
                </p:cNvSpPr>
                <p:nvPr/>
              </p:nvSpPr>
              <p:spPr bwMode="auto">
                <a:xfrm>
                  <a:off x="123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4" name="Line 439"/>
                <p:cNvSpPr>
                  <a:spLocks noChangeShapeType="1"/>
                </p:cNvSpPr>
                <p:nvPr/>
              </p:nvSpPr>
              <p:spPr bwMode="auto">
                <a:xfrm>
                  <a:off x="126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5" name="Line 440"/>
                <p:cNvSpPr>
                  <a:spLocks noChangeShapeType="1"/>
                </p:cNvSpPr>
                <p:nvPr/>
              </p:nvSpPr>
              <p:spPr bwMode="auto">
                <a:xfrm>
                  <a:off x="128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6" name="Line 441"/>
                <p:cNvSpPr>
                  <a:spLocks noChangeShapeType="1"/>
                </p:cNvSpPr>
                <p:nvPr/>
              </p:nvSpPr>
              <p:spPr bwMode="auto">
                <a:xfrm>
                  <a:off x="130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7" name="Line 442"/>
                <p:cNvSpPr>
                  <a:spLocks noChangeShapeType="1"/>
                </p:cNvSpPr>
                <p:nvPr/>
              </p:nvSpPr>
              <p:spPr bwMode="auto">
                <a:xfrm>
                  <a:off x="131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8" name="Line 443"/>
                <p:cNvSpPr>
                  <a:spLocks noChangeShapeType="1"/>
                </p:cNvSpPr>
                <p:nvPr/>
              </p:nvSpPr>
              <p:spPr bwMode="auto">
                <a:xfrm>
                  <a:off x="135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9" name="Line 444"/>
                <p:cNvSpPr>
                  <a:spLocks noChangeShapeType="1"/>
                </p:cNvSpPr>
                <p:nvPr/>
              </p:nvSpPr>
              <p:spPr bwMode="auto">
                <a:xfrm>
                  <a:off x="136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0" name="Line 445"/>
                <p:cNvSpPr>
                  <a:spLocks noChangeShapeType="1"/>
                </p:cNvSpPr>
                <p:nvPr/>
              </p:nvSpPr>
              <p:spPr bwMode="auto">
                <a:xfrm>
                  <a:off x="138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1" name="Line 446"/>
                <p:cNvSpPr>
                  <a:spLocks noChangeShapeType="1"/>
                </p:cNvSpPr>
                <p:nvPr/>
              </p:nvSpPr>
              <p:spPr bwMode="auto">
                <a:xfrm>
                  <a:off x="140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2" name="Line 447"/>
                <p:cNvSpPr>
                  <a:spLocks noChangeShapeType="1"/>
                </p:cNvSpPr>
                <p:nvPr/>
              </p:nvSpPr>
              <p:spPr bwMode="auto">
                <a:xfrm>
                  <a:off x="143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3" name="Line 448"/>
                <p:cNvSpPr>
                  <a:spLocks noChangeShapeType="1"/>
                </p:cNvSpPr>
                <p:nvPr/>
              </p:nvSpPr>
              <p:spPr bwMode="auto">
                <a:xfrm>
                  <a:off x="145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4" name="Line 449"/>
                <p:cNvSpPr>
                  <a:spLocks noChangeShapeType="1"/>
                </p:cNvSpPr>
                <p:nvPr/>
              </p:nvSpPr>
              <p:spPr bwMode="auto">
                <a:xfrm>
                  <a:off x="147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5" name="Line 450"/>
                <p:cNvSpPr>
                  <a:spLocks noChangeShapeType="1"/>
                </p:cNvSpPr>
                <p:nvPr/>
              </p:nvSpPr>
              <p:spPr bwMode="auto">
                <a:xfrm>
                  <a:off x="148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6" name="Line 451"/>
                <p:cNvSpPr>
                  <a:spLocks noChangeShapeType="1"/>
                </p:cNvSpPr>
                <p:nvPr/>
              </p:nvSpPr>
              <p:spPr bwMode="auto">
                <a:xfrm>
                  <a:off x="152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7" name="Line 452"/>
                <p:cNvSpPr>
                  <a:spLocks noChangeShapeType="1"/>
                </p:cNvSpPr>
                <p:nvPr/>
              </p:nvSpPr>
              <p:spPr bwMode="auto">
                <a:xfrm>
                  <a:off x="154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8" name="Line 453"/>
                <p:cNvSpPr>
                  <a:spLocks noChangeShapeType="1"/>
                </p:cNvSpPr>
                <p:nvPr/>
              </p:nvSpPr>
              <p:spPr bwMode="auto">
                <a:xfrm>
                  <a:off x="155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9" name="Line 454"/>
                <p:cNvSpPr>
                  <a:spLocks noChangeShapeType="1"/>
                </p:cNvSpPr>
                <p:nvPr/>
              </p:nvSpPr>
              <p:spPr bwMode="auto">
                <a:xfrm>
                  <a:off x="157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0" name="Line 455"/>
                <p:cNvSpPr>
                  <a:spLocks noChangeShapeType="1"/>
                </p:cNvSpPr>
                <p:nvPr/>
              </p:nvSpPr>
              <p:spPr bwMode="auto">
                <a:xfrm>
                  <a:off x="161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1" name="Line 456"/>
                <p:cNvSpPr>
                  <a:spLocks noChangeShapeType="1"/>
                </p:cNvSpPr>
                <p:nvPr/>
              </p:nvSpPr>
              <p:spPr bwMode="auto">
                <a:xfrm>
                  <a:off x="162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2" name="Line 457"/>
                <p:cNvSpPr>
                  <a:spLocks noChangeShapeType="1"/>
                </p:cNvSpPr>
                <p:nvPr/>
              </p:nvSpPr>
              <p:spPr bwMode="auto">
                <a:xfrm>
                  <a:off x="164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3" name="Line 458"/>
                <p:cNvSpPr>
                  <a:spLocks noChangeShapeType="1"/>
                </p:cNvSpPr>
                <p:nvPr/>
              </p:nvSpPr>
              <p:spPr bwMode="auto">
                <a:xfrm>
                  <a:off x="166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4" name="Line 459"/>
                <p:cNvSpPr>
                  <a:spLocks noChangeShapeType="1"/>
                </p:cNvSpPr>
                <p:nvPr/>
              </p:nvSpPr>
              <p:spPr bwMode="auto">
                <a:xfrm>
                  <a:off x="169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5" name="Line 460"/>
                <p:cNvSpPr>
                  <a:spLocks noChangeShapeType="1"/>
                </p:cNvSpPr>
                <p:nvPr/>
              </p:nvSpPr>
              <p:spPr bwMode="auto">
                <a:xfrm>
                  <a:off x="171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6" name="Line 461"/>
                <p:cNvSpPr>
                  <a:spLocks noChangeShapeType="1"/>
                </p:cNvSpPr>
                <p:nvPr/>
              </p:nvSpPr>
              <p:spPr bwMode="auto">
                <a:xfrm>
                  <a:off x="173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7" name="Line 462"/>
                <p:cNvSpPr>
                  <a:spLocks noChangeShapeType="1"/>
                </p:cNvSpPr>
                <p:nvPr/>
              </p:nvSpPr>
              <p:spPr bwMode="auto">
                <a:xfrm>
                  <a:off x="174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8" name="Line 463"/>
                <p:cNvSpPr>
                  <a:spLocks noChangeShapeType="1"/>
                </p:cNvSpPr>
                <p:nvPr/>
              </p:nvSpPr>
              <p:spPr bwMode="auto">
                <a:xfrm>
                  <a:off x="178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9" name="Line 464"/>
                <p:cNvSpPr>
                  <a:spLocks noChangeShapeType="1"/>
                </p:cNvSpPr>
                <p:nvPr/>
              </p:nvSpPr>
              <p:spPr bwMode="auto">
                <a:xfrm>
                  <a:off x="179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0" name="Line 465"/>
                <p:cNvSpPr>
                  <a:spLocks noChangeShapeType="1"/>
                </p:cNvSpPr>
                <p:nvPr/>
              </p:nvSpPr>
              <p:spPr bwMode="auto">
                <a:xfrm>
                  <a:off x="181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1" name="Line 466"/>
                <p:cNvSpPr>
                  <a:spLocks noChangeShapeType="1"/>
                </p:cNvSpPr>
                <p:nvPr/>
              </p:nvSpPr>
              <p:spPr bwMode="auto">
                <a:xfrm>
                  <a:off x="183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2" name="Line 467"/>
                <p:cNvSpPr>
                  <a:spLocks noChangeShapeType="1"/>
                </p:cNvSpPr>
                <p:nvPr/>
              </p:nvSpPr>
              <p:spPr bwMode="auto">
                <a:xfrm>
                  <a:off x="186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3" name="Line 468"/>
                <p:cNvSpPr>
                  <a:spLocks noChangeShapeType="1"/>
                </p:cNvSpPr>
                <p:nvPr/>
              </p:nvSpPr>
              <p:spPr bwMode="auto">
                <a:xfrm>
                  <a:off x="188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4" name="Line 469"/>
                <p:cNvSpPr>
                  <a:spLocks noChangeShapeType="1"/>
                </p:cNvSpPr>
                <p:nvPr/>
              </p:nvSpPr>
              <p:spPr bwMode="auto">
                <a:xfrm>
                  <a:off x="190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5" name="Line 470"/>
                <p:cNvSpPr>
                  <a:spLocks noChangeShapeType="1"/>
                </p:cNvSpPr>
                <p:nvPr/>
              </p:nvSpPr>
              <p:spPr bwMode="auto">
                <a:xfrm>
                  <a:off x="191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6" name="Line 471"/>
                <p:cNvSpPr>
                  <a:spLocks noChangeShapeType="1"/>
                </p:cNvSpPr>
                <p:nvPr/>
              </p:nvSpPr>
              <p:spPr bwMode="auto">
                <a:xfrm>
                  <a:off x="195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7" name="Line 472"/>
                <p:cNvSpPr>
                  <a:spLocks noChangeShapeType="1"/>
                </p:cNvSpPr>
                <p:nvPr/>
              </p:nvSpPr>
              <p:spPr bwMode="auto">
                <a:xfrm>
                  <a:off x="196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8" name="Line 473"/>
                <p:cNvSpPr>
                  <a:spLocks noChangeShapeType="1"/>
                </p:cNvSpPr>
                <p:nvPr/>
              </p:nvSpPr>
              <p:spPr bwMode="auto">
                <a:xfrm>
                  <a:off x="198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9" name="Line 474"/>
                <p:cNvSpPr>
                  <a:spLocks noChangeShapeType="1"/>
                </p:cNvSpPr>
                <p:nvPr/>
              </p:nvSpPr>
              <p:spPr bwMode="auto">
                <a:xfrm>
                  <a:off x="200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0" name="Line 475"/>
                <p:cNvSpPr>
                  <a:spLocks noChangeShapeType="1"/>
                </p:cNvSpPr>
                <p:nvPr/>
              </p:nvSpPr>
              <p:spPr bwMode="auto">
                <a:xfrm>
                  <a:off x="203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1" name="Line 476"/>
                <p:cNvSpPr>
                  <a:spLocks noChangeShapeType="1"/>
                </p:cNvSpPr>
                <p:nvPr/>
              </p:nvSpPr>
              <p:spPr bwMode="auto">
                <a:xfrm>
                  <a:off x="205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2" name="Line 477"/>
                <p:cNvSpPr>
                  <a:spLocks noChangeShapeType="1"/>
                </p:cNvSpPr>
                <p:nvPr/>
              </p:nvSpPr>
              <p:spPr bwMode="auto">
                <a:xfrm>
                  <a:off x="207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3" name="Line 478"/>
                <p:cNvSpPr>
                  <a:spLocks noChangeShapeType="1"/>
                </p:cNvSpPr>
                <p:nvPr/>
              </p:nvSpPr>
              <p:spPr bwMode="auto">
                <a:xfrm>
                  <a:off x="208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4" name="Line 479"/>
                <p:cNvSpPr>
                  <a:spLocks noChangeShapeType="1"/>
                </p:cNvSpPr>
                <p:nvPr/>
              </p:nvSpPr>
              <p:spPr bwMode="auto">
                <a:xfrm>
                  <a:off x="212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5" name="Line 480"/>
                <p:cNvSpPr>
                  <a:spLocks noChangeShapeType="1"/>
                </p:cNvSpPr>
                <p:nvPr/>
              </p:nvSpPr>
              <p:spPr bwMode="auto">
                <a:xfrm>
                  <a:off x="214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6" name="Line 481"/>
                <p:cNvSpPr>
                  <a:spLocks noChangeShapeType="1"/>
                </p:cNvSpPr>
                <p:nvPr/>
              </p:nvSpPr>
              <p:spPr bwMode="auto">
                <a:xfrm>
                  <a:off x="215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7" name="Line 482"/>
                <p:cNvSpPr>
                  <a:spLocks noChangeShapeType="1"/>
                </p:cNvSpPr>
                <p:nvPr/>
              </p:nvSpPr>
              <p:spPr bwMode="auto">
                <a:xfrm>
                  <a:off x="217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8" name="Line 483"/>
                <p:cNvSpPr>
                  <a:spLocks noChangeShapeType="1"/>
                </p:cNvSpPr>
                <p:nvPr/>
              </p:nvSpPr>
              <p:spPr bwMode="auto">
                <a:xfrm>
                  <a:off x="221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9" name="Line 484"/>
                <p:cNvSpPr>
                  <a:spLocks noChangeShapeType="1"/>
                </p:cNvSpPr>
                <p:nvPr/>
              </p:nvSpPr>
              <p:spPr bwMode="auto">
                <a:xfrm>
                  <a:off x="222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0" name="Line 485"/>
                <p:cNvSpPr>
                  <a:spLocks noChangeShapeType="1"/>
                </p:cNvSpPr>
                <p:nvPr/>
              </p:nvSpPr>
              <p:spPr bwMode="auto">
                <a:xfrm>
                  <a:off x="224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1" name="Line 486"/>
                <p:cNvSpPr>
                  <a:spLocks noChangeShapeType="1"/>
                </p:cNvSpPr>
                <p:nvPr/>
              </p:nvSpPr>
              <p:spPr bwMode="auto">
                <a:xfrm>
                  <a:off x="226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2" name="Line 487"/>
                <p:cNvSpPr>
                  <a:spLocks noChangeShapeType="1"/>
                </p:cNvSpPr>
                <p:nvPr/>
              </p:nvSpPr>
              <p:spPr bwMode="auto">
                <a:xfrm>
                  <a:off x="229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3" name="Line 488"/>
                <p:cNvSpPr>
                  <a:spLocks noChangeShapeType="1"/>
                </p:cNvSpPr>
                <p:nvPr/>
              </p:nvSpPr>
              <p:spPr bwMode="auto">
                <a:xfrm>
                  <a:off x="231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4" name="Line 489"/>
                <p:cNvSpPr>
                  <a:spLocks noChangeShapeType="1"/>
                </p:cNvSpPr>
                <p:nvPr/>
              </p:nvSpPr>
              <p:spPr bwMode="auto">
                <a:xfrm>
                  <a:off x="232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5" name="Line 490"/>
                <p:cNvSpPr>
                  <a:spLocks noChangeShapeType="1"/>
                </p:cNvSpPr>
                <p:nvPr/>
              </p:nvSpPr>
              <p:spPr bwMode="auto">
                <a:xfrm>
                  <a:off x="234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6" name="Line 491"/>
                <p:cNvSpPr>
                  <a:spLocks noChangeShapeType="1"/>
                </p:cNvSpPr>
                <p:nvPr/>
              </p:nvSpPr>
              <p:spPr bwMode="auto">
                <a:xfrm>
                  <a:off x="238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7" name="Line 492"/>
                <p:cNvSpPr>
                  <a:spLocks noChangeShapeType="1"/>
                </p:cNvSpPr>
                <p:nvPr/>
              </p:nvSpPr>
              <p:spPr bwMode="auto">
                <a:xfrm>
                  <a:off x="239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8" name="Line 493"/>
                <p:cNvSpPr>
                  <a:spLocks noChangeShapeType="1"/>
                </p:cNvSpPr>
                <p:nvPr/>
              </p:nvSpPr>
              <p:spPr bwMode="auto">
                <a:xfrm>
                  <a:off x="241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9" name="Line 494"/>
                <p:cNvSpPr>
                  <a:spLocks noChangeShapeType="1"/>
                </p:cNvSpPr>
                <p:nvPr/>
              </p:nvSpPr>
              <p:spPr bwMode="auto">
                <a:xfrm>
                  <a:off x="243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0" name="Line 495"/>
                <p:cNvSpPr>
                  <a:spLocks noChangeShapeType="1"/>
                </p:cNvSpPr>
                <p:nvPr/>
              </p:nvSpPr>
              <p:spPr bwMode="auto">
                <a:xfrm>
                  <a:off x="246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1" name="Line 496"/>
                <p:cNvSpPr>
                  <a:spLocks noChangeShapeType="1"/>
                </p:cNvSpPr>
                <p:nvPr/>
              </p:nvSpPr>
              <p:spPr bwMode="auto">
                <a:xfrm>
                  <a:off x="248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2" name="Line 497"/>
                <p:cNvSpPr>
                  <a:spLocks noChangeShapeType="1"/>
                </p:cNvSpPr>
                <p:nvPr/>
              </p:nvSpPr>
              <p:spPr bwMode="auto">
                <a:xfrm>
                  <a:off x="249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3" name="Line 498"/>
                <p:cNvSpPr>
                  <a:spLocks noChangeShapeType="1"/>
                </p:cNvSpPr>
                <p:nvPr/>
              </p:nvSpPr>
              <p:spPr bwMode="auto">
                <a:xfrm>
                  <a:off x="251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4" name="Line 499"/>
                <p:cNvSpPr>
                  <a:spLocks noChangeShapeType="1"/>
                </p:cNvSpPr>
                <p:nvPr/>
              </p:nvSpPr>
              <p:spPr bwMode="auto">
                <a:xfrm>
                  <a:off x="255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5" name="Line 500"/>
                <p:cNvSpPr>
                  <a:spLocks noChangeShapeType="1"/>
                </p:cNvSpPr>
                <p:nvPr/>
              </p:nvSpPr>
              <p:spPr bwMode="auto">
                <a:xfrm>
                  <a:off x="256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6" name="Line 501"/>
                <p:cNvSpPr>
                  <a:spLocks noChangeShapeType="1"/>
                </p:cNvSpPr>
                <p:nvPr/>
              </p:nvSpPr>
              <p:spPr bwMode="auto">
                <a:xfrm>
                  <a:off x="258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7" name="Line 502"/>
                <p:cNvSpPr>
                  <a:spLocks noChangeShapeType="1"/>
                </p:cNvSpPr>
                <p:nvPr/>
              </p:nvSpPr>
              <p:spPr bwMode="auto">
                <a:xfrm>
                  <a:off x="260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8" name="Line 503"/>
                <p:cNvSpPr>
                  <a:spLocks noChangeShapeType="1"/>
                </p:cNvSpPr>
                <p:nvPr/>
              </p:nvSpPr>
              <p:spPr bwMode="auto">
                <a:xfrm>
                  <a:off x="263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9" name="Line 504"/>
                <p:cNvSpPr>
                  <a:spLocks noChangeShapeType="1"/>
                </p:cNvSpPr>
                <p:nvPr/>
              </p:nvSpPr>
              <p:spPr bwMode="auto">
                <a:xfrm>
                  <a:off x="265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0" name="Line 505"/>
                <p:cNvSpPr>
                  <a:spLocks noChangeShapeType="1"/>
                </p:cNvSpPr>
                <p:nvPr/>
              </p:nvSpPr>
              <p:spPr bwMode="auto">
                <a:xfrm>
                  <a:off x="267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1" name="Line 506"/>
                <p:cNvSpPr>
                  <a:spLocks noChangeShapeType="1"/>
                </p:cNvSpPr>
                <p:nvPr/>
              </p:nvSpPr>
              <p:spPr bwMode="auto">
                <a:xfrm>
                  <a:off x="268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2" name="Line 507"/>
                <p:cNvSpPr>
                  <a:spLocks noChangeShapeType="1"/>
                </p:cNvSpPr>
                <p:nvPr/>
              </p:nvSpPr>
              <p:spPr bwMode="auto">
                <a:xfrm>
                  <a:off x="272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3" name="Line 508"/>
                <p:cNvSpPr>
                  <a:spLocks noChangeShapeType="1"/>
                </p:cNvSpPr>
                <p:nvPr/>
              </p:nvSpPr>
              <p:spPr bwMode="auto">
                <a:xfrm>
                  <a:off x="274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4" name="Line 509"/>
                <p:cNvSpPr>
                  <a:spLocks noChangeShapeType="1"/>
                </p:cNvSpPr>
                <p:nvPr/>
              </p:nvSpPr>
              <p:spPr bwMode="auto">
                <a:xfrm>
                  <a:off x="275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5" name="Line 510"/>
                <p:cNvSpPr>
                  <a:spLocks noChangeShapeType="1"/>
                </p:cNvSpPr>
                <p:nvPr/>
              </p:nvSpPr>
              <p:spPr bwMode="auto">
                <a:xfrm>
                  <a:off x="277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6" name="Line 511"/>
                <p:cNvSpPr>
                  <a:spLocks noChangeShapeType="1"/>
                </p:cNvSpPr>
                <p:nvPr/>
              </p:nvSpPr>
              <p:spPr bwMode="auto">
                <a:xfrm>
                  <a:off x="280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7" name="Line 512"/>
                <p:cNvSpPr>
                  <a:spLocks noChangeShapeType="1"/>
                </p:cNvSpPr>
                <p:nvPr/>
              </p:nvSpPr>
              <p:spPr bwMode="auto">
                <a:xfrm>
                  <a:off x="282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8" name="Line 513"/>
                <p:cNvSpPr>
                  <a:spLocks noChangeShapeType="1"/>
                </p:cNvSpPr>
                <p:nvPr/>
              </p:nvSpPr>
              <p:spPr bwMode="auto">
                <a:xfrm>
                  <a:off x="284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9" name="Line 514"/>
                <p:cNvSpPr>
                  <a:spLocks noChangeShapeType="1"/>
                </p:cNvSpPr>
                <p:nvPr/>
              </p:nvSpPr>
              <p:spPr bwMode="auto">
                <a:xfrm>
                  <a:off x="286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0" name="Line 515"/>
                <p:cNvSpPr>
                  <a:spLocks noChangeShapeType="1"/>
                </p:cNvSpPr>
                <p:nvPr/>
              </p:nvSpPr>
              <p:spPr bwMode="auto">
                <a:xfrm>
                  <a:off x="289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1" name="Line 516"/>
                <p:cNvSpPr>
                  <a:spLocks noChangeShapeType="1"/>
                </p:cNvSpPr>
                <p:nvPr/>
              </p:nvSpPr>
              <p:spPr bwMode="auto">
                <a:xfrm>
                  <a:off x="291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2" name="Line 517"/>
                <p:cNvSpPr>
                  <a:spLocks noChangeShapeType="1"/>
                </p:cNvSpPr>
                <p:nvPr/>
              </p:nvSpPr>
              <p:spPr bwMode="auto">
                <a:xfrm>
                  <a:off x="292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3" name="Line 518"/>
                <p:cNvSpPr>
                  <a:spLocks noChangeShapeType="1"/>
                </p:cNvSpPr>
                <p:nvPr/>
              </p:nvSpPr>
              <p:spPr bwMode="auto">
                <a:xfrm>
                  <a:off x="294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4" name="Line 519"/>
                <p:cNvSpPr>
                  <a:spLocks noChangeShapeType="1"/>
                </p:cNvSpPr>
                <p:nvPr/>
              </p:nvSpPr>
              <p:spPr bwMode="auto">
                <a:xfrm>
                  <a:off x="297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5" name="Line 520"/>
                <p:cNvSpPr>
                  <a:spLocks noChangeShapeType="1"/>
                </p:cNvSpPr>
                <p:nvPr/>
              </p:nvSpPr>
              <p:spPr bwMode="auto">
                <a:xfrm>
                  <a:off x="299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6" name="Line 521"/>
                <p:cNvSpPr>
                  <a:spLocks noChangeShapeType="1"/>
                </p:cNvSpPr>
                <p:nvPr/>
              </p:nvSpPr>
              <p:spPr bwMode="auto">
                <a:xfrm>
                  <a:off x="301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7" name="Line 522"/>
                <p:cNvSpPr>
                  <a:spLocks noChangeShapeType="1"/>
                </p:cNvSpPr>
                <p:nvPr/>
              </p:nvSpPr>
              <p:spPr bwMode="auto">
                <a:xfrm>
                  <a:off x="303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8" name="Line 523"/>
                <p:cNvSpPr>
                  <a:spLocks noChangeShapeType="1"/>
                </p:cNvSpPr>
                <p:nvPr/>
              </p:nvSpPr>
              <p:spPr bwMode="auto">
                <a:xfrm>
                  <a:off x="306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9" name="Line 524"/>
                <p:cNvSpPr>
                  <a:spLocks noChangeShapeType="1"/>
                </p:cNvSpPr>
                <p:nvPr/>
              </p:nvSpPr>
              <p:spPr bwMode="auto">
                <a:xfrm>
                  <a:off x="308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0" name="Line 525"/>
                <p:cNvSpPr>
                  <a:spLocks noChangeShapeType="1"/>
                </p:cNvSpPr>
                <p:nvPr/>
              </p:nvSpPr>
              <p:spPr bwMode="auto">
                <a:xfrm>
                  <a:off x="309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1" name="Line 526"/>
                <p:cNvSpPr>
                  <a:spLocks noChangeShapeType="1"/>
                </p:cNvSpPr>
                <p:nvPr/>
              </p:nvSpPr>
              <p:spPr bwMode="auto">
                <a:xfrm>
                  <a:off x="311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2" name="Line 527"/>
                <p:cNvSpPr>
                  <a:spLocks noChangeShapeType="1"/>
                </p:cNvSpPr>
                <p:nvPr/>
              </p:nvSpPr>
              <p:spPr bwMode="auto">
                <a:xfrm>
                  <a:off x="315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3" name="Line 528"/>
                <p:cNvSpPr>
                  <a:spLocks noChangeShapeType="1"/>
                </p:cNvSpPr>
                <p:nvPr/>
              </p:nvSpPr>
              <p:spPr bwMode="auto">
                <a:xfrm>
                  <a:off x="316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4" name="Line 529"/>
                <p:cNvSpPr>
                  <a:spLocks noChangeShapeType="1"/>
                </p:cNvSpPr>
                <p:nvPr/>
              </p:nvSpPr>
              <p:spPr bwMode="auto">
                <a:xfrm>
                  <a:off x="318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5" name="Line 530"/>
                <p:cNvSpPr>
                  <a:spLocks noChangeShapeType="1"/>
                </p:cNvSpPr>
                <p:nvPr/>
              </p:nvSpPr>
              <p:spPr bwMode="auto">
                <a:xfrm>
                  <a:off x="320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6" name="Line 531"/>
                <p:cNvSpPr>
                  <a:spLocks noChangeShapeType="1"/>
                </p:cNvSpPr>
                <p:nvPr/>
              </p:nvSpPr>
              <p:spPr bwMode="auto">
                <a:xfrm>
                  <a:off x="323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7" name="Line 532"/>
                <p:cNvSpPr>
                  <a:spLocks noChangeShapeType="1"/>
                </p:cNvSpPr>
                <p:nvPr/>
              </p:nvSpPr>
              <p:spPr bwMode="auto">
                <a:xfrm>
                  <a:off x="325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8" name="Line 533"/>
                <p:cNvSpPr>
                  <a:spLocks noChangeShapeType="1"/>
                </p:cNvSpPr>
                <p:nvPr/>
              </p:nvSpPr>
              <p:spPr bwMode="auto">
                <a:xfrm>
                  <a:off x="326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9" name="Line 534"/>
                <p:cNvSpPr>
                  <a:spLocks noChangeShapeType="1"/>
                </p:cNvSpPr>
                <p:nvPr/>
              </p:nvSpPr>
              <p:spPr bwMode="auto">
                <a:xfrm>
                  <a:off x="328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0" name="Line 535"/>
                <p:cNvSpPr>
                  <a:spLocks noChangeShapeType="1"/>
                </p:cNvSpPr>
                <p:nvPr/>
              </p:nvSpPr>
              <p:spPr bwMode="auto">
                <a:xfrm>
                  <a:off x="332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1" name="Line 536"/>
                <p:cNvSpPr>
                  <a:spLocks noChangeShapeType="1"/>
                </p:cNvSpPr>
                <p:nvPr/>
              </p:nvSpPr>
              <p:spPr bwMode="auto">
                <a:xfrm>
                  <a:off x="333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2" name="Line 537"/>
                <p:cNvSpPr>
                  <a:spLocks noChangeShapeType="1"/>
                </p:cNvSpPr>
                <p:nvPr/>
              </p:nvSpPr>
              <p:spPr bwMode="auto">
                <a:xfrm>
                  <a:off x="335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3" name="Line 538"/>
                <p:cNvSpPr>
                  <a:spLocks noChangeShapeType="1"/>
                </p:cNvSpPr>
                <p:nvPr/>
              </p:nvSpPr>
              <p:spPr bwMode="auto">
                <a:xfrm>
                  <a:off x="337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4" name="Line 539"/>
                <p:cNvSpPr>
                  <a:spLocks noChangeShapeType="1"/>
                </p:cNvSpPr>
                <p:nvPr/>
              </p:nvSpPr>
              <p:spPr bwMode="auto">
                <a:xfrm>
                  <a:off x="340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5" name="Line 540"/>
                <p:cNvSpPr>
                  <a:spLocks noChangeShapeType="1"/>
                </p:cNvSpPr>
                <p:nvPr/>
              </p:nvSpPr>
              <p:spPr bwMode="auto">
                <a:xfrm>
                  <a:off x="3424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6" name="Line 541"/>
                <p:cNvSpPr>
                  <a:spLocks noChangeShapeType="1"/>
                </p:cNvSpPr>
                <p:nvPr/>
              </p:nvSpPr>
              <p:spPr bwMode="auto">
                <a:xfrm>
                  <a:off x="344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7" name="Line 542"/>
                <p:cNvSpPr>
                  <a:spLocks noChangeShapeType="1"/>
                </p:cNvSpPr>
                <p:nvPr/>
              </p:nvSpPr>
              <p:spPr bwMode="auto">
                <a:xfrm>
                  <a:off x="346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8" name="Line 543"/>
                <p:cNvSpPr>
                  <a:spLocks noChangeShapeType="1"/>
                </p:cNvSpPr>
                <p:nvPr/>
              </p:nvSpPr>
              <p:spPr bwMode="auto">
                <a:xfrm>
                  <a:off x="349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9" name="Line 544"/>
                <p:cNvSpPr>
                  <a:spLocks noChangeShapeType="1"/>
                </p:cNvSpPr>
                <p:nvPr/>
              </p:nvSpPr>
              <p:spPr bwMode="auto">
                <a:xfrm>
                  <a:off x="351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0" name="Line 545"/>
                <p:cNvSpPr>
                  <a:spLocks noChangeShapeType="1"/>
                </p:cNvSpPr>
                <p:nvPr/>
              </p:nvSpPr>
              <p:spPr bwMode="auto">
                <a:xfrm>
                  <a:off x="352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1" name="Line 546"/>
                <p:cNvSpPr>
                  <a:spLocks noChangeShapeType="1"/>
                </p:cNvSpPr>
                <p:nvPr/>
              </p:nvSpPr>
              <p:spPr bwMode="auto">
                <a:xfrm>
                  <a:off x="3543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2" name="Line 547"/>
                <p:cNvSpPr>
                  <a:spLocks noChangeShapeType="1"/>
                </p:cNvSpPr>
                <p:nvPr/>
              </p:nvSpPr>
              <p:spPr bwMode="auto">
                <a:xfrm>
                  <a:off x="3579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3" name="Line 548"/>
                <p:cNvSpPr>
                  <a:spLocks noChangeShapeType="1"/>
                </p:cNvSpPr>
                <p:nvPr/>
              </p:nvSpPr>
              <p:spPr bwMode="auto">
                <a:xfrm>
                  <a:off x="3597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4" name="Line 549"/>
                <p:cNvSpPr>
                  <a:spLocks noChangeShapeType="1"/>
                </p:cNvSpPr>
                <p:nvPr/>
              </p:nvSpPr>
              <p:spPr bwMode="auto">
                <a:xfrm>
                  <a:off x="3612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5" name="Line 550"/>
                <p:cNvSpPr>
                  <a:spLocks noChangeShapeType="1"/>
                </p:cNvSpPr>
                <p:nvPr/>
              </p:nvSpPr>
              <p:spPr bwMode="auto">
                <a:xfrm>
                  <a:off x="3630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6" name="Line 551"/>
                <p:cNvSpPr>
                  <a:spLocks noChangeShapeType="1"/>
                </p:cNvSpPr>
                <p:nvPr/>
              </p:nvSpPr>
              <p:spPr bwMode="auto">
                <a:xfrm>
                  <a:off x="3665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7" name="Line 552"/>
                <p:cNvSpPr>
                  <a:spLocks noChangeShapeType="1"/>
                </p:cNvSpPr>
                <p:nvPr/>
              </p:nvSpPr>
              <p:spPr bwMode="auto">
                <a:xfrm>
                  <a:off x="3681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8" name="Line 553"/>
                <p:cNvSpPr>
                  <a:spLocks noChangeShapeType="1"/>
                </p:cNvSpPr>
                <p:nvPr/>
              </p:nvSpPr>
              <p:spPr bwMode="auto">
                <a:xfrm>
                  <a:off x="3698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9" name="Line 554"/>
                <p:cNvSpPr>
                  <a:spLocks noChangeShapeType="1"/>
                </p:cNvSpPr>
                <p:nvPr/>
              </p:nvSpPr>
              <p:spPr bwMode="auto">
                <a:xfrm>
                  <a:off x="3716" y="2468"/>
                  <a:ext cx="0" cy="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0" name="Line 555"/>
                <p:cNvSpPr>
                  <a:spLocks noChangeShapeType="1"/>
                </p:cNvSpPr>
                <p:nvPr/>
              </p:nvSpPr>
              <p:spPr bwMode="auto">
                <a:xfrm>
                  <a:off x="993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1" name="Rectangle 556"/>
                <p:cNvSpPr>
                  <a:spLocks noChangeArrowheads="1"/>
                </p:cNvSpPr>
                <p:nvPr/>
              </p:nvSpPr>
              <p:spPr bwMode="auto">
                <a:xfrm>
                  <a:off x="965" y="2501"/>
                  <a:ext cx="5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4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2" name="Line 557"/>
                <p:cNvSpPr>
                  <a:spLocks noChangeShapeType="1"/>
                </p:cNvSpPr>
                <p:nvPr/>
              </p:nvSpPr>
              <p:spPr bwMode="auto">
                <a:xfrm>
                  <a:off x="1336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3" name="Rectangle 558"/>
                <p:cNvSpPr>
                  <a:spLocks noChangeArrowheads="1"/>
                </p:cNvSpPr>
                <p:nvPr/>
              </p:nvSpPr>
              <p:spPr bwMode="auto">
                <a:xfrm>
                  <a:off x="1308" y="2501"/>
                  <a:ext cx="5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6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4" name="Line 559"/>
                <p:cNvSpPr>
                  <a:spLocks noChangeShapeType="1"/>
                </p:cNvSpPr>
                <p:nvPr/>
              </p:nvSpPr>
              <p:spPr bwMode="auto">
                <a:xfrm>
                  <a:off x="1679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5" name="Rectangle 560"/>
                <p:cNvSpPr>
                  <a:spLocks noChangeArrowheads="1"/>
                </p:cNvSpPr>
                <p:nvPr/>
              </p:nvSpPr>
              <p:spPr bwMode="auto">
                <a:xfrm>
                  <a:off x="1651" y="2501"/>
                  <a:ext cx="5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8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6" name="Line 561"/>
                <p:cNvSpPr>
                  <a:spLocks noChangeShapeType="1"/>
                </p:cNvSpPr>
                <p:nvPr/>
              </p:nvSpPr>
              <p:spPr bwMode="auto">
                <a:xfrm>
                  <a:off x="2019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7" name="Rectangle 562"/>
                <p:cNvSpPr>
                  <a:spLocks noChangeArrowheads="1"/>
                </p:cNvSpPr>
                <p:nvPr/>
              </p:nvSpPr>
              <p:spPr bwMode="auto">
                <a:xfrm>
                  <a:off x="1976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8" name="Line 563"/>
                <p:cNvSpPr>
                  <a:spLocks noChangeShapeType="1"/>
                </p:cNvSpPr>
                <p:nvPr/>
              </p:nvSpPr>
              <p:spPr bwMode="auto">
                <a:xfrm>
                  <a:off x="2362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9" name="Rectangle 564"/>
                <p:cNvSpPr>
                  <a:spLocks noChangeArrowheads="1"/>
                </p:cNvSpPr>
                <p:nvPr/>
              </p:nvSpPr>
              <p:spPr bwMode="auto">
                <a:xfrm>
                  <a:off x="2319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12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0" name="Line 565"/>
                <p:cNvSpPr>
                  <a:spLocks noChangeShapeType="1"/>
                </p:cNvSpPr>
                <p:nvPr/>
              </p:nvSpPr>
              <p:spPr bwMode="auto">
                <a:xfrm>
                  <a:off x="2705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1" name="Rectangle 566"/>
                <p:cNvSpPr>
                  <a:spLocks noChangeArrowheads="1"/>
                </p:cNvSpPr>
                <p:nvPr/>
              </p:nvSpPr>
              <p:spPr bwMode="auto">
                <a:xfrm>
                  <a:off x="2662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14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2" name="Line 567"/>
                <p:cNvSpPr>
                  <a:spLocks noChangeShapeType="1"/>
                </p:cNvSpPr>
                <p:nvPr/>
              </p:nvSpPr>
              <p:spPr bwMode="auto">
                <a:xfrm>
                  <a:off x="3048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3" name="Rectangle 568"/>
                <p:cNvSpPr>
                  <a:spLocks noChangeArrowheads="1"/>
                </p:cNvSpPr>
                <p:nvPr/>
              </p:nvSpPr>
              <p:spPr bwMode="auto">
                <a:xfrm>
                  <a:off x="3005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16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4" name="Line 569"/>
                <p:cNvSpPr>
                  <a:spLocks noChangeShapeType="1"/>
                </p:cNvSpPr>
                <p:nvPr/>
              </p:nvSpPr>
              <p:spPr bwMode="auto">
                <a:xfrm>
                  <a:off x="3391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5" name="Rectangle 570"/>
                <p:cNvSpPr>
                  <a:spLocks noChangeArrowheads="1"/>
                </p:cNvSpPr>
                <p:nvPr/>
              </p:nvSpPr>
              <p:spPr bwMode="auto">
                <a:xfrm>
                  <a:off x="3348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18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6" name="Line 571"/>
                <p:cNvSpPr>
                  <a:spLocks noChangeShapeType="1"/>
                </p:cNvSpPr>
                <p:nvPr/>
              </p:nvSpPr>
              <p:spPr bwMode="auto">
                <a:xfrm>
                  <a:off x="3734" y="2468"/>
                  <a:ext cx="0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7" name="Rectangle 572"/>
                <p:cNvSpPr>
                  <a:spLocks noChangeArrowheads="1"/>
                </p:cNvSpPr>
                <p:nvPr/>
              </p:nvSpPr>
              <p:spPr bwMode="auto">
                <a:xfrm>
                  <a:off x="3691" y="2501"/>
                  <a:ext cx="8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20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8" name="Rectangle 573"/>
                <p:cNvSpPr>
                  <a:spLocks noChangeArrowheads="1"/>
                </p:cNvSpPr>
                <p:nvPr/>
              </p:nvSpPr>
              <p:spPr bwMode="auto">
                <a:xfrm>
                  <a:off x="2130" y="2569"/>
                  <a:ext cx="296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6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Time (min)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9" name="Line 574"/>
                <p:cNvSpPr>
                  <a:spLocks noChangeShapeType="1"/>
                </p:cNvSpPr>
                <p:nvPr/>
              </p:nvSpPr>
              <p:spPr bwMode="auto">
                <a:xfrm flipV="1">
                  <a:off x="823" y="1424"/>
                  <a:ext cx="0" cy="10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0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800" y="2445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1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800" y="2424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2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800" y="2404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3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800" y="2384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4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800" y="2341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5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800" y="2320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6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800" y="2300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7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800" y="2280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8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800" y="2237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9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800" y="2216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0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800" y="2196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1" name="Line 586"/>
                <p:cNvSpPr>
                  <a:spLocks noChangeShapeType="1"/>
                </p:cNvSpPr>
                <p:nvPr/>
              </p:nvSpPr>
              <p:spPr bwMode="auto">
                <a:xfrm flipH="1">
                  <a:off x="800" y="2176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2" name="Line 587"/>
                <p:cNvSpPr>
                  <a:spLocks noChangeShapeType="1"/>
                </p:cNvSpPr>
                <p:nvPr/>
              </p:nvSpPr>
              <p:spPr bwMode="auto">
                <a:xfrm flipH="1">
                  <a:off x="800" y="2132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3" name="Line 588"/>
                <p:cNvSpPr>
                  <a:spLocks noChangeShapeType="1"/>
                </p:cNvSpPr>
                <p:nvPr/>
              </p:nvSpPr>
              <p:spPr bwMode="auto">
                <a:xfrm flipH="1">
                  <a:off x="800" y="2112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4" name="Line 589"/>
                <p:cNvSpPr>
                  <a:spLocks noChangeShapeType="1"/>
                </p:cNvSpPr>
                <p:nvPr/>
              </p:nvSpPr>
              <p:spPr bwMode="auto">
                <a:xfrm flipH="1">
                  <a:off x="800" y="2092"/>
                  <a:ext cx="23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867" name="Line 591"/>
              <p:cNvSpPr>
                <a:spLocks noChangeShapeType="1"/>
              </p:cNvSpPr>
              <p:nvPr/>
            </p:nvSpPr>
            <p:spPr bwMode="auto">
              <a:xfrm flipH="1">
                <a:off x="800" y="207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8" name="Line 592"/>
              <p:cNvSpPr>
                <a:spLocks noChangeShapeType="1"/>
              </p:cNvSpPr>
              <p:nvPr/>
            </p:nvSpPr>
            <p:spPr bwMode="auto">
              <a:xfrm flipH="1">
                <a:off x="800" y="2028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9" name="Line 593"/>
              <p:cNvSpPr>
                <a:spLocks noChangeShapeType="1"/>
              </p:cNvSpPr>
              <p:nvPr/>
            </p:nvSpPr>
            <p:spPr bwMode="auto">
              <a:xfrm flipH="1">
                <a:off x="800" y="2008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0" name="Line 594"/>
              <p:cNvSpPr>
                <a:spLocks noChangeShapeType="1"/>
              </p:cNvSpPr>
              <p:nvPr/>
            </p:nvSpPr>
            <p:spPr bwMode="auto">
              <a:xfrm flipH="1">
                <a:off x="800" y="1988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1" name="Line 595"/>
              <p:cNvSpPr>
                <a:spLocks noChangeShapeType="1"/>
              </p:cNvSpPr>
              <p:nvPr/>
            </p:nvSpPr>
            <p:spPr bwMode="auto">
              <a:xfrm flipH="1">
                <a:off x="800" y="196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2" name="Line 596"/>
              <p:cNvSpPr>
                <a:spLocks noChangeShapeType="1"/>
              </p:cNvSpPr>
              <p:nvPr/>
            </p:nvSpPr>
            <p:spPr bwMode="auto">
              <a:xfrm flipH="1">
                <a:off x="800" y="192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3" name="Line 597"/>
              <p:cNvSpPr>
                <a:spLocks noChangeShapeType="1"/>
              </p:cNvSpPr>
              <p:nvPr/>
            </p:nvSpPr>
            <p:spPr bwMode="auto">
              <a:xfrm flipH="1">
                <a:off x="800" y="190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4" name="Line 598"/>
              <p:cNvSpPr>
                <a:spLocks noChangeShapeType="1"/>
              </p:cNvSpPr>
              <p:nvPr/>
            </p:nvSpPr>
            <p:spPr bwMode="auto">
              <a:xfrm flipH="1">
                <a:off x="800" y="188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5" name="Line 599"/>
              <p:cNvSpPr>
                <a:spLocks noChangeShapeType="1"/>
              </p:cNvSpPr>
              <p:nvPr/>
            </p:nvSpPr>
            <p:spPr bwMode="auto">
              <a:xfrm flipH="1">
                <a:off x="800" y="186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6" name="Line 600"/>
              <p:cNvSpPr>
                <a:spLocks noChangeShapeType="1"/>
              </p:cNvSpPr>
              <p:nvPr/>
            </p:nvSpPr>
            <p:spPr bwMode="auto">
              <a:xfrm flipH="1">
                <a:off x="800" y="182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7" name="Line 601"/>
              <p:cNvSpPr>
                <a:spLocks noChangeShapeType="1"/>
              </p:cNvSpPr>
              <p:nvPr/>
            </p:nvSpPr>
            <p:spPr bwMode="auto">
              <a:xfrm flipH="1">
                <a:off x="800" y="180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8" name="Line 602"/>
              <p:cNvSpPr>
                <a:spLocks noChangeShapeType="1"/>
              </p:cNvSpPr>
              <p:nvPr/>
            </p:nvSpPr>
            <p:spPr bwMode="auto">
              <a:xfrm flipH="1">
                <a:off x="800" y="177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9" name="Line 603"/>
              <p:cNvSpPr>
                <a:spLocks noChangeShapeType="1"/>
              </p:cNvSpPr>
              <p:nvPr/>
            </p:nvSpPr>
            <p:spPr bwMode="auto">
              <a:xfrm flipH="1">
                <a:off x="800" y="175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0" name="Line 604"/>
              <p:cNvSpPr>
                <a:spLocks noChangeShapeType="1"/>
              </p:cNvSpPr>
              <p:nvPr/>
            </p:nvSpPr>
            <p:spPr bwMode="auto">
              <a:xfrm flipH="1">
                <a:off x="800" y="171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1" name="Line 605"/>
              <p:cNvSpPr>
                <a:spLocks noChangeShapeType="1"/>
              </p:cNvSpPr>
              <p:nvPr/>
            </p:nvSpPr>
            <p:spPr bwMode="auto">
              <a:xfrm flipH="1">
                <a:off x="800" y="169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2" name="Line 606"/>
              <p:cNvSpPr>
                <a:spLocks noChangeShapeType="1"/>
              </p:cNvSpPr>
              <p:nvPr/>
            </p:nvSpPr>
            <p:spPr bwMode="auto">
              <a:xfrm flipH="1">
                <a:off x="800" y="167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3" name="Line 607"/>
              <p:cNvSpPr>
                <a:spLocks noChangeShapeType="1"/>
              </p:cNvSpPr>
              <p:nvPr/>
            </p:nvSpPr>
            <p:spPr bwMode="auto">
              <a:xfrm flipH="1">
                <a:off x="800" y="165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4" name="Line 608"/>
              <p:cNvSpPr>
                <a:spLocks noChangeShapeType="1"/>
              </p:cNvSpPr>
              <p:nvPr/>
            </p:nvSpPr>
            <p:spPr bwMode="auto">
              <a:xfrm flipH="1">
                <a:off x="800" y="1612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5" name="Line 609"/>
              <p:cNvSpPr>
                <a:spLocks noChangeShapeType="1"/>
              </p:cNvSpPr>
              <p:nvPr/>
            </p:nvSpPr>
            <p:spPr bwMode="auto">
              <a:xfrm flipH="1">
                <a:off x="800" y="159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6" name="Line 610"/>
              <p:cNvSpPr>
                <a:spLocks noChangeShapeType="1"/>
              </p:cNvSpPr>
              <p:nvPr/>
            </p:nvSpPr>
            <p:spPr bwMode="auto">
              <a:xfrm flipH="1">
                <a:off x="800" y="157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7" name="Line 611"/>
              <p:cNvSpPr>
                <a:spLocks noChangeShapeType="1"/>
              </p:cNvSpPr>
              <p:nvPr/>
            </p:nvSpPr>
            <p:spPr bwMode="auto">
              <a:xfrm flipH="1">
                <a:off x="800" y="155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8" name="Line 612"/>
              <p:cNvSpPr>
                <a:spLocks noChangeShapeType="1"/>
              </p:cNvSpPr>
              <p:nvPr/>
            </p:nvSpPr>
            <p:spPr bwMode="auto">
              <a:xfrm flipH="1">
                <a:off x="800" y="150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9" name="Line 613"/>
              <p:cNvSpPr>
                <a:spLocks noChangeShapeType="1"/>
              </p:cNvSpPr>
              <p:nvPr/>
            </p:nvSpPr>
            <p:spPr bwMode="auto">
              <a:xfrm flipH="1">
                <a:off x="800" y="148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0" name="Line 614"/>
              <p:cNvSpPr>
                <a:spLocks noChangeShapeType="1"/>
              </p:cNvSpPr>
              <p:nvPr/>
            </p:nvSpPr>
            <p:spPr bwMode="auto">
              <a:xfrm flipH="1">
                <a:off x="800" y="146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1" name="Line 615"/>
              <p:cNvSpPr>
                <a:spLocks noChangeShapeType="1"/>
              </p:cNvSpPr>
              <p:nvPr/>
            </p:nvSpPr>
            <p:spPr bwMode="auto">
              <a:xfrm flipH="1">
                <a:off x="800" y="144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2" name="Line 616"/>
              <p:cNvSpPr>
                <a:spLocks noChangeShapeType="1"/>
              </p:cNvSpPr>
              <p:nvPr/>
            </p:nvSpPr>
            <p:spPr bwMode="auto">
              <a:xfrm flipH="1">
                <a:off x="790" y="2465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3" name="Rectangle 617"/>
              <p:cNvSpPr>
                <a:spLocks noChangeArrowheads="1"/>
              </p:cNvSpPr>
              <p:nvPr/>
            </p:nvSpPr>
            <p:spPr bwMode="auto">
              <a:xfrm>
                <a:off x="734" y="2435"/>
                <a:ext cx="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4" name="Line 618"/>
              <p:cNvSpPr>
                <a:spLocks noChangeShapeType="1"/>
              </p:cNvSpPr>
              <p:nvPr/>
            </p:nvSpPr>
            <p:spPr bwMode="auto">
              <a:xfrm flipH="1">
                <a:off x="790" y="2361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5" name="Rectangle 619"/>
              <p:cNvSpPr>
                <a:spLocks noChangeArrowheads="1"/>
              </p:cNvSpPr>
              <p:nvPr/>
            </p:nvSpPr>
            <p:spPr bwMode="auto">
              <a:xfrm>
                <a:off x="704" y="2331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6" name="Line 620"/>
              <p:cNvSpPr>
                <a:spLocks noChangeShapeType="1"/>
              </p:cNvSpPr>
              <p:nvPr/>
            </p:nvSpPr>
            <p:spPr bwMode="auto">
              <a:xfrm flipH="1">
                <a:off x="790" y="2257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7" name="Rectangle 621"/>
              <p:cNvSpPr>
                <a:spLocks noChangeArrowheads="1"/>
              </p:cNvSpPr>
              <p:nvPr/>
            </p:nvSpPr>
            <p:spPr bwMode="auto">
              <a:xfrm>
                <a:off x="704" y="2227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8" name="Line 622"/>
              <p:cNvSpPr>
                <a:spLocks noChangeShapeType="1"/>
              </p:cNvSpPr>
              <p:nvPr/>
            </p:nvSpPr>
            <p:spPr bwMode="auto">
              <a:xfrm flipH="1">
                <a:off x="790" y="2153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9" name="Rectangle 623"/>
              <p:cNvSpPr>
                <a:spLocks noChangeArrowheads="1"/>
              </p:cNvSpPr>
              <p:nvPr/>
            </p:nvSpPr>
            <p:spPr bwMode="auto">
              <a:xfrm>
                <a:off x="704" y="2122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0" name="Line 624"/>
              <p:cNvSpPr>
                <a:spLocks noChangeShapeType="1"/>
              </p:cNvSpPr>
              <p:nvPr/>
            </p:nvSpPr>
            <p:spPr bwMode="auto">
              <a:xfrm flipH="1">
                <a:off x="790" y="2049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1" name="Rectangle 625"/>
              <p:cNvSpPr>
                <a:spLocks noChangeArrowheads="1"/>
              </p:cNvSpPr>
              <p:nvPr/>
            </p:nvSpPr>
            <p:spPr bwMode="auto">
              <a:xfrm>
                <a:off x="704" y="2018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2" name="Line 626"/>
              <p:cNvSpPr>
                <a:spLocks noChangeShapeType="1"/>
              </p:cNvSpPr>
              <p:nvPr/>
            </p:nvSpPr>
            <p:spPr bwMode="auto">
              <a:xfrm flipH="1">
                <a:off x="790" y="1944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3" name="Rectangle 627"/>
              <p:cNvSpPr>
                <a:spLocks noChangeArrowheads="1"/>
              </p:cNvSpPr>
              <p:nvPr/>
            </p:nvSpPr>
            <p:spPr bwMode="auto">
              <a:xfrm>
                <a:off x="704" y="1914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4" name="Line 628"/>
              <p:cNvSpPr>
                <a:spLocks noChangeShapeType="1"/>
              </p:cNvSpPr>
              <p:nvPr/>
            </p:nvSpPr>
            <p:spPr bwMode="auto">
              <a:xfrm flipH="1">
                <a:off x="790" y="1840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5" name="Rectangle 629"/>
              <p:cNvSpPr>
                <a:spLocks noChangeArrowheads="1"/>
              </p:cNvSpPr>
              <p:nvPr/>
            </p:nvSpPr>
            <p:spPr bwMode="auto">
              <a:xfrm>
                <a:off x="704" y="1810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6" name="Line 630"/>
              <p:cNvSpPr>
                <a:spLocks noChangeShapeType="1"/>
              </p:cNvSpPr>
              <p:nvPr/>
            </p:nvSpPr>
            <p:spPr bwMode="auto">
              <a:xfrm flipH="1">
                <a:off x="790" y="1736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7" name="Rectangle 631"/>
              <p:cNvSpPr>
                <a:spLocks noChangeArrowheads="1"/>
              </p:cNvSpPr>
              <p:nvPr/>
            </p:nvSpPr>
            <p:spPr bwMode="auto">
              <a:xfrm>
                <a:off x="704" y="1706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8" name="Line 632"/>
              <p:cNvSpPr>
                <a:spLocks noChangeShapeType="1"/>
              </p:cNvSpPr>
              <p:nvPr/>
            </p:nvSpPr>
            <p:spPr bwMode="auto">
              <a:xfrm flipH="1">
                <a:off x="790" y="1632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9" name="Rectangle 633"/>
              <p:cNvSpPr>
                <a:spLocks noChangeArrowheads="1"/>
              </p:cNvSpPr>
              <p:nvPr/>
            </p:nvSpPr>
            <p:spPr bwMode="auto">
              <a:xfrm>
                <a:off x="704" y="1602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0" name="Line 634"/>
              <p:cNvSpPr>
                <a:spLocks noChangeShapeType="1"/>
              </p:cNvSpPr>
              <p:nvPr/>
            </p:nvSpPr>
            <p:spPr bwMode="auto">
              <a:xfrm flipH="1">
                <a:off x="790" y="1528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1" name="Rectangle 635"/>
              <p:cNvSpPr>
                <a:spLocks noChangeArrowheads="1"/>
              </p:cNvSpPr>
              <p:nvPr/>
            </p:nvSpPr>
            <p:spPr bwMode="auto">
              <a:xfrm>
                <a:off x="704" y="1498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2" name="Line 636"/>
              <p:cNvSpPr>
                <a:spLocks noChangeShapeType="1"/>
              </p:cNvSpPr>
              <p:nvPr/>
            </p:nvSpPr>
            <p:spPr bwMode="auto">
              <a:xfrm flipH="1">
                <a:off x="790" y="1424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3" name="Rectangle 637"/>
              <p:cNvSpPr>
                <a:spLocks noChangeArrowheads="1"/>
              </p:cNvSpPr>
              <p:nvPr/>
            </p:nvSpPr>
            <p:spPr bwMode="auto">
              <a:xfrm>
                <a:off x="671" y="1393"/>
                <a:ext cx="11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4" name="Line 638"/>
              <p:cNvSpPr>
                <a:spLocks noChangeShapeType="1"/>
              </p:cNvSpPr>
              <p:nvPr/>
            </p:nvSpPr>
            <p:spPr bwMode="auto">
              <a:xfrm flipV="1">
                <a:off x="823" y="349"/>
                <a:ext cx="0" cy="10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5" name="Line 639"/>
              <p:cNvSpPr>
                <a:spLocks noChangeShapeType="1"/>
              </p:cNvSpPr>
              <p:nvPr/>
            </p:nvSpPr>
            <p:spPr bwMode="auto">
              <a:xfrm flipH="1">
                <a:off x="800" y="137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" name="Line 640"/>
              <p:cNvSpPr>
                <a:spLocks noChangeShapeType="1"/>
              </p:cNvSpPr>
              <p:nvPr/>
            </p:nvSpPr>
            <p:spPr bwMode="auto">
              <a:xfrm flipH="1">
                <a:off x="800" y="135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" name="Line 641"/>
              <p:cNvSpPr>
                <a:spLocks noChangeShapeType="1"/>
              </p:cNvSpPr>
              <p:nvPr/>
            </p:nvSpPr>
            <p:spPr bwMode="auto">
              <a:xfrm flipH="1">
                <a:off x="800" y="133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" name="Line 642"/>
              <p:cNvSpPr>
                <a:spLocks noChangeShapeType="1"/>
              </p:cNvSpPr>
              <p:nvPr/>
            </p:nvSpPr>
            <p:spPr bwMode="auto">
              <a:xfrm flipH="1">
                <a:off x="800" y="130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9" name="Line 643"/>
              <p:cNvSpPr>
                <a:spLocks noChangeShapeType="1"/>
              </p:cNvSpPr>
              <p:nvPr/>
            </p:nvSpPr>
            <p:spPr bwMode="auto">
              <a:xfrm flipH="1">
                <a:off x="800" y="126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0" name="Line 644"/>
              <p:cNvSpPr>
                <a:spLocks noChangeShapeType="1"/>
              </p:cNvSpPr>
              <p:nvPr/>
            </p:nvSpPr>
            <p:spPr bwMode="auto">
              <a:xfrm flipH="1">
                <a:off x="800" y="124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1" name="Line 645"/>
              <p:cNvSpPr>
                <a:spLocks noChangeShapeType="1"/>
              </p:cNvSpPr>
              <p:nvPr/>
            </p:nvSpPr>
            <p:spPr bwMode="auto">
              <a:xfrm flipH="1">
                <a:off x="800" y="122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2" name="Line 646"/>
              <p:cNvSpPr>
                <a:spLocks noChangeShapeType="1"/>
              </p:cNvSpPr>
              <p:nvPr/>
            </p:nvSpPr>
            <p:spPr bwMode="auto">
              <a:xfrm flipH="1">
                <a:off x="800" y="120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3" name="Line 647"/>
              <p:cNvSpPr>
                <a:spLocks noChangeShapeType="1"/>
              </p:cNvSpPr>
              <p:nvPr/>
            </p:nvSpPr>
            <p:spPr bwMode="auto">
              <a:xfrm flipH="1">
                <a:off x="800" y="1162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4" name="Line 648"/>
              <p:cNvSpPr>
                <a:spLocks noChangeShapeType="1"/>
              </p:cNvSpPr>
              <p:nvPr/>
            </p:nvSpPr>
            <p:spPr bwMode="auto">
              <a:xfrm flipH="1">
                <a:off x="800" y="1142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5" name="Line 649"/>
              <p:cNvSpPr>
                <a:spLocks noChangeShapeType="1"/>
              </p:cNvSpPr>
              <p:nvPr/>
            </p:nvSpPr>
            <p:spPr bwMode="auto">
              <a:xfrm flipH="1">
                <a:off x="800" y="112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6" name="Line 650"/>
              <p:cNvSpPr>
                <a:spLocks noChangeShapeType="1"/>
              </p:cNvSpPr>
              <p:nvPr/>
            </p:nvSpPr>
            <p:spPr bwMode="auto">
              <a:xfrm flipH="1">
                <a:off x="800" y="110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7" name="Line 651"/>
              <p:cNvSpPr>
                <a:spLocks noChangeShapeType="1"/>
              </p:cNvSpPr>
              <p:nvPr/>
            </p:nvSpPr>
            <p:spPr bwMode="auto">
              <a:xfrm flipH="1">
                <a:off x="800" y="1058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8" name="Line 652"/>
              <p:cNvSpPr>
                <a:spLocks noChangeShapeType="1"/>
              </p:cNvSpPr>
              <p:nvPr/>
            </p:nvSpPr>
            <p:spPr bwMode="auto">
              <a:xfrm flipH="1">
                <a:off x="800" y="103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9" name="Line 653"/>
              <p:cNvSpPr>
                <a:spLocks noChangeShapeType="1"/>
              </p:cNvSpPr>
              <p:nvPr/>
            </p:nvSpPr>
            <p:spPr bwMode="auto">
              <a:xfrm flipH="1">
                <a:off x="800" y="101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0" name="Line 654"/>
              <p:cNvSpPr>
                <a:spLocks noChangeShapeType="1"/>
              </p:cNvSpPr>
              <p:nvPr/>
            </p:nvSpPr>
            <p:spPr bwMode="auto">
              <a:xfrm flipH="1">
                <a:off x="800" y="99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1" name="Line 655"/>
              <p:cNvSpPr>
                <a:spLocks noChangeShapeType="1"/>
              </p:cNvSpPr>
              <p:nvPr/>
            </p:nvSpPr>
            <p:spPr bwMode="auto">
              <a:xfrm flipH="1">
                <a:off x="800" y="95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2" name="Line 656"/>
              <p:cNvSpPr>
                <a:spLocks noChangeShapeType="1"/>
              </p:cNvSpPr>
              <p:nvPr/>
            </p:nvSpPr>
            <p:spPr bwMode="auto">
              <a:xfrm flipH="1">
                <a:off x="800" y="93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3" name="Line 657"/>
              <p:cNvSpPr>
                <a:spLocks noChangeShapeType="1"/>
              </p:cNvSpPr>
              <p:nvPr/>
            </p:nvSpPr>
            <p:spPr bwMode="auto">
              <a:xfrm flipH="1">
                <a:off x="800" y="91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4" name="Line 658"/>
              <p:cNvSpPr>
                <a:spLocks noChangeShapeType="1"/>
              </p:cNvSpPr>
              <p:nvPr/>
            </p:nvSpPr>
            <p:spPr bwMode="auto">
              <a:xfrm flipH="1">
                <a:off x="800" y="89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5" name="Line 659"/>
              <p:cNvSpPr>
                <a:spLocks noChangeShapeType="1"/>
              </p:cNvSpPr>
              <p:nvPr/>
            </p:nvSpPr>
            <p:spPr bwMode="auto">
              <a:xfrm flipH="1">
                <a:off x="800" y="84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6" name="Line 660"/>
              <p:cNvSpPr>
                <a:spLocks noChangeShapeType="1"/>
              </p:cNvSpPr>
              <p:nvPr/>
            </p:nvSpPr>
            <p:spPr bwMode="auto">
              <a:xfrm flipH="1">
                <a:off x="800" y="82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7" name="Line 661"/>
              <p:cNvSpPr>
                <a:spLocks noChangeShapeType="1"/>
              </p:cNvSpPr>
              <p:nvPr/>
            </p:nvSpPr>
            <p:spPr bwMode="auto">
              <a:xfrm flipH="1">
                <a:off x="800" y="80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8" name="Line 662"/>
              <p:cNvSpPr>
                <a:spLocks noChangeShapeType="1"/>
              </p:cNvSpPr>
              <p:nvPr/>
            </p:nvSpPr>
            <p:spPr bwMode="auto">
              <a:xfrm flipH="1">
                <a:off x="800" y="788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9" name="Line 663"/>
              <p:cNvSpPr>
                <a:spLocks noChangeShapeType="1"/>
              </p:cNvSpPr>
              <p:nvPr/>
            </p:nvSpPr>
            <p:spPr bwMode="auto">
              <a:xfrm flipH="1">
                <a:off x="800" y="74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0" name="Line 664"/>
              <p:cNvSpPr>
                <a:spLocks noChangeShapeType="1"/>
              </p:cNvSpPr>
              <p:nvPr/>
            </p:nvSpPr>
            <p:spPr bwMode="auto">
              <a:xfrm flipH="1">
                <a:off x="800" y="72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1" name="Line 665"/>
              <p:cNvSpPr>
                <a:spLocks noChangeShapeType="1"/>
              </p:cNvSpPr>
              <p:nvPr/>
            </p:nvSpPr>
            <p:spPr bwMode="auto">
              <a:xfrm flipH="1">
                <a:off x="800" y="705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2" name="Line 666"/>
              <p:cNvSpPr>
                <a:spLocks noChangeShapeType="1"/>
              </p:cNvSpPr>
              <p:nvPr/>
            </p:nvSpPr>
            <p:spPr bwMode="auto">
              <a:xfrm flipH="1">
                <a:off x="800" y="68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3" name="Line 667"/>
              <p:cNvSpPr>
                <a:spLocks noChangeShapeType="1"/>
              </p:cNvSpPr>
              <p:nvPr/>
            </p:nvSpPr>
            <p:spPr bwMode="auto">
              <a:xfrm flipH="1">
                <a:off x="800" y="64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4" name="Line 668"/>
              <p:cNvSpPr>
                <a:spLocks noChangeShapeType="1"/>
              </p:cNvSpPr>
              <p:nvPr/>
            </p:nvSpPr>
            <p:spPr bwMode="auto">
              <a:xfrm flipH="1">
                <a:off x="800" y="621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5" name="Line 669"/>
              <p:cNvSpPr>
                <a:spLocks noChangeShapeType="1"/>
              </p:cNvSpPr>
              <p:nvPr/>
            </p:nvSpPr>
            <p:spPr bwMode="auto">
              <a:xfrm flipH="1">
                <a:off x="800" y="60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6" name="Line 670"/>
              <p:cNvSpPr>
                <a:spLocks noChangeShapeType="1"/>
              </p:cNvSpPr>
              <p:nvPr/>
            </p:nvSpPr>
            <p:spPr bwMode="auto">
              <a:xfrm flipH="1">
                <a:off x="800" y="58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7" name="Line 671"/>
              <p:cNvSpPr>
                <a:spLocks noChangeShapeType="1"/>
              </p:cNvSpPr>
              <p:nvPr/>
            </p:nvSpPr>
            <p:spPr bwMode="auto">
              <a:xfrm flipH="1">
                <a:off x="800" y="53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8" name="Line 672"/>
              <p:cNvSpPr>
                <a:spLocks noChangeShapeType="1"/>
              </p:cNvSpPr>
              <p:nvPr/>
            </p:nvSpPr>
            <p:spPr bwMode="auto">
              <a:xfrm flipH="1">
                <a:off x="800" y="51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9" name="Line 673"/>
              <p:cNvSpPr>
                <a:spLocks noChangeShapeType="1"/>
              </p:cNvSpPr>
              <p:nvPr/>
            </p:nvSpPr>
            <p:spPr bwMode="auto">
              <a:xfrm flipH="1">
                <a:off x="800" y="49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0" name="Line 674"/>
              <p:cNvSpPr>
                <a:spLocks noChangeShapeType="1"/>
              </p:cNvSpPr>
              <p:nvPr/>
            </p:nvSpPr>
            <p:spPr bwMode="auto">
              <a:xfrm flipH="1">
                <a:off x="800" y="47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1" name="Line 675"/>
              <p:cNvSpPr>
                <a:spLocks noChangeShapeType="1"/>
              </p:cNvSpPr>
              <p:nvPr/>
            </p:nvSpPr>
            <p:spPr bwMode="auto">
              <a:xfrm flipH="1">
                <a:off x="800" y="43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2" name="Line 676"/>
              <p:cNvSpPr>
                <a:spLocks noChangeShapeType="1"/>
              </p:cNvSpPr>
              <p:nvPr/>
            </p:nvSpPr>
            <p:spPr bwMode="auto">
              <a:xfrm flipH="1">
                <a:off x="800" y="413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3" name="Line 677"/>
              <p:cNvSpPr>
                <a:spLocks noChangeShapeType="1"/>
              </p:cNvSpPr>
              <p:nvPr/>
            </p:nvSpPr>
            <p:spPr bwMode="auto">
              <a:xfrm flipH="1">
                <a:off x="800" y="392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4" name="Line 678"/>
              <p:cNvSpPr>
                <a:spLocks noChangeShapeType="1"/>
              </p:cNvSpPr>
              <p:nvPr/>
            </p:nvSpPr>
            <p:spPr bwMode="auto">
              <a:xfrm flipH="1">
                <a:off x="800" y="372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5" name="Line 679"/>
              <p:cNvSpPr>
                <a:spLocks noChangeShapeType="1"/>
              </p:cNvSpPr>
              <p:nvPr/>
            </p:nvSpPr>
            <p:spPr bwMode="auto">
              <a:xfrm flipH="1">
                <a:off x="790" y="1391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6" name="Rectangle 680"/>
              <p:cNvSpPr>
                <a:spLocks noChangeArrowheads="1"/>
              </p:cNvSpPr>
              <p:nvPr/>
            </p:nvSpPr>
            <p:spPr bwMode="auto">
              <a:xfrm>
                <a:off x="734" y="1360"/>
                <a:ext cx="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7" name="Line 681"/>
              <p:cNvSpPr>
                <a:spLocks noChangeShapeType="1"/>
              </p:cNvSpPr>
              <p:nvPr/>
            </p:nvSpPr>
            <p:spPr bwMode="auto">
              <a:xfrm flipH="1">
                <a:off x="790" y="1286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8" name="Rectangle 682"/>
              <p:cNvSpPr>
                <a:spLocks noChangeArrowheads="1"/>
              </p:cNvSpPr>
              <p:nvPr/>
            </p:nvSpPr>
            <p:spPr bwMode="auto">
              <a:xfrm>
                <a:off x="704" y="1256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9" name="Line 683"/>
              <p:cNvSpPr>
                <a:spLocks noChangeShapeType="1"/>
              </p:cNvSpPr>
              <p:nvPr/>
            </p:nvSpPr>
            <p:spPr bwMode="auto">
              <a:xfrm flipH="1">
                <a:off x="790" y="1182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0" name="Rectangle 684"/>
              <p:cNvSpPr>
                <a:spLocks noChangeArrowheads="1"/>
              </p:cNvSpPr>
              <p:nvPr/>
            </p:nvSpPr>
            <p:spPr bwMode="auto">
              <a:xfrm>
                <a:off x="704" y="1152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1" name="Line 685"/>
              <p:cNvSpPr>
                <a:spLocks noChangeShapeType="1"/>
              </p:cNvSpPr>
              <p:nvPr/>
            </p:nvSpPr>
            <p:spPr bwMode="auto">
              <a:xfrm flipH="1">
                <a:off x="790" y="1078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2" name="Rectangle 686"/>
              <p:cNvSpPr>
                <a:spLocks noChangeArrowheads="1"/>
              </p:cNvSpPr>
              <p:nvPr/>
            </p:nvSpPr>
            <p:spPr bwMode="auto">
              <a:xfrm>
                <a:off x="704" y="1048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3" name="Line 687"/>
              <p:cNvSpPr>
                <a:spLocks noChangeShapeType="1"/>
              </p:cNvSpPr>
              <p:nvPr/>
            </p:nvSpPr>
            <p:spPr bwMode="auto">
              <a:xfrm flipH="1">
                <a:off x="790" y="974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4" name="Rectangle 688"/>
              <p:cNvSpPr>
                <a:spLocks noChangeArrowheads="1"/>
              </p:cNvSpPr>
              <p:nvPr/>
            </p:nvSpPr>
            <p:spPr bwMode="auto">
              <a:xfrm>
                <a:off x="704" y="944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5" name="Line 689"/>
              <p:cNvSpPr>
                <a:spLocks noChangeShapeType="1"/>
              </p:cNvSpPr>
              <p:nvPr/>
            </p:nvSpPr>
            <p:spPr bwMode="auto">
              <a:xfrm flipH="1">
                <a:off x="790" y="870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6" name="Rectangle 690"/>
              <p:cNvSpPr>
                <a:spLocks noChangeArrowheads="1"/>
              </p:cNvSpPr>
              <p:nvPr/>
            </p:nvSpPr>
            <p:spPr bwMode="auto">
              <a:xfrm>
                <a:off x="704" y="840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7" name="Line 691"/>
              <p:cNvSpPr>
                <a:spLocks noChangeShapeType="1"/>
              </p:cNvSpPr>
              <p:nvPr/>
            </p:nvSpPr>
            <p:spPr bwMode="auto">
              <a:xfrm flipH="1">
                <a:off x="790" y="766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8" name="Rectangle 692"/>
              <p:cNvSpPr>
                <a:spLocks noChangeArrowheads="1"/>
              </p:cNvSpPr>
              <p:nvPr/>
            </p:nvSpPr>
            <p:spPr bwMode="auto">
              <a:xfrm>
                <a:off x="704" y="735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9" name="Line 693"/>
              <p:cNvSpPr>
                <a:spLocks noChangeShapeType="1"/>
              </p:cNvSpPr>
              <p:nvPr/>
            </p:nvSpPr>
            <p:spPr bwMode="auto">
              <a:xfrm flipH="1">
                <a:off x="790" y="661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0" name="Rectangle 694"/>
              <p:cNvSpPr>
                <a:spLocks noChangeArrowheads="1"/>
              </p:cNvSpPr>
              <p:nvPr/>
            </p:nvSpPr>
            <p:spPr bwMode="auto">
              <a:xfrm>
                <a:off x="704" y="631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1" name="Line 695"/>
              <p:cNvSpPr>
                <a:spLocks noChangeShapeType="1"/>
              </p:cNvSpPr>
              <p:nvPr/>
            </p:nvSpPr>
            <p:spPr bwMode="auto">
              <a:xfrm flipH="1">
                <a:off x="790" y="557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2" name="Rectangle 696"/>
              <p:cNvSpPr>
                <a:spLocks noChangeArrowheads="1"/>
              </p:cNvSpPr>
              <p:nvPr/>
            </p:nvSpPr>
            <p:spPr bwMode="auto">
              <a:xfrm>
                <a:off x="704" y="527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3" name="Line 697"/>
              <p:cNvSpPr>
                <a:spLocks noChangeShapeType="1"/>
              </p:cNvSpPr>
              <p:nvPr/>
            </p:nvSpPr>
            <p:spPr bwMode="auto">
              <a:xfrm flipH="1">
                <a:off x="790" y="453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4" name="Rectangle 698"/>
              <p:cNvSpPr>
                <a:spLocks noChangeArrowheads="1"/>
              </p:cNvSpPr>
              <p:nvPr/>
            </p:nvSpPr>
            <p:spPr bwMode="auto">
              <a:xfrm>
                <a:off x="704" y="423"/>
                <a:ext cx="8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5" name="Line 699"/>
              <p:cNvSpPr>
                <a:spLocks noChangeShapeType="1"/>
              </p:cNvSpPr>
              <p:nvPr/>
            </p:nvSpPr>
            <p:spPr bwMode="auto">
              <a:xfrm flipH="1">
                <a:off x="790" y="349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6" name="Rectangle 700"/>
              <p:cNvSpPr>
                <a:spLocks noChangeArrowheads="1"/>
              </p:cNvSpPr>
              <p:nvPr/>
            </p:nvSpPr>
            <p:spPr bwMode="auto">
              <a:xfrm>
                <a:off x="671" y="319"/>
                <a:ext cx="11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7" name="Rectangle 701"/>
              <p:cNvSpPr>
                <a:spLocks noChangeArrowheads="1"/>
              </p:cNvSpPr>
              <p:nvPr/>
            </p:nvSpPr>
            <p:spPr bwMode="auto">
              <a:xfrm rot="16200000">
                <a:off x="421" y="828"/>
                <a:ext cx="52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Relative Abundance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8" name="Line 702"/>
              <p:cNvSpPr>
                <a:spLocks noChangeShapeType="1"/>
              </p:cNvSpPr>
              <p:nvPr/>
            </p:nvSpPr>
            <p:spPr bwMode="auto">
              <a:xfrm>
                <a:off x="823" y="1393"/>
                <a:ext cx="29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9" name="Freeform 703"/>
              <p:cNvSpPr>
                <a:spLocks/>
              </p:cNvSpPr>
              <p:nvPr/>
            </p:nvSpPr>
            <p:spPr bwMode="auto">
              <a:xfrm>
                <a:off x="823" y="349"/>
                <a:ext cx="2911" cy="1042"/>
              </a:xfrm>
              <a:custGeom>
                <a:avLst/>
                <a:gdLst>
                  <a:gd name="T0" fmla="*/ 17 w 1146"/>
                  <a:gd name="T1" fmla="*/ 410 h 410"/>
                  <a:gd name="T2" fmla="*/ 34 w 1146"/>
                  <a:gd name="T3" fmla="*/ 410 h 410"/>
                  <a:gd name="T4" fmla="*/ 52 w 1146"/>
                  <a:gd name="T5" fmla="*/ 410 h 410"/>
                  <a:gd name="T6" fmla="*/ 71 w 1146"/>
                  <a:gd name="T7" fmla="*/ 410 h 410"/>
                  <a:gd name="T8" fmla="*/ 89 w 1146"/>
                  <a:gd name="T9" fmla="*/ 410 h 410"/>
                  <a:gd name="T10" fmla="*/ 107 w 1146"/>
                  <a:gd name="T11" fmla="*/ 410 h 410"/>
                  <a:gd name="T12" fmla="*/ 126 w 1146"/>
                  <a:gd name="T13" fmla="*/ 410 h 410"/>
                  <a:gd name="T14" fmla="*/ 144 w 1146"/>
                  <a:gd name="T15" fmla="*/ 410 h 410"/>
                  <a:gd name="T16" fmla="*/ 162 w 1146"/>
                  <a:gd name="T17" fmla="*/ 410 h 410"/>
                  <a:gd name="T18" fmla="*/ 181 w 1146"/>
                  <a:gd name="T19" fmla="*/ 410 h 410"/>
                  <a:gd name="T20" fmla="*/ 199 w 1146"/>
                  <a:gd name="T21" fmla="*/ 410 h 410"/>
                  <a:gd name="T22" fmla="*/ 216 w 1146"/>
                  <a:gd name="T23" fmla="*/ 410 h 410"/>
                  <a:gd name="T24" fmla="*/ 233 w 1146"/>
                  <a:gd name="T25" fmla="*/ 410 h 410"/>
                  <a:gd name="T26" fmla="*/ 251 w 1146"/>
                  <a:gd name="T27" fmla="*/ 410 h 410"/>
                  <a:gd name="T28" fmla="*/ 269 w 1146"/>
                  <a:gd name="T29" fmla="*/ 410 h 410"/>
                  <a:gd name="T30" fmla="*/ 288 w 1146"/>
                  <a:gd name="T31" fmla="*/ 410 h 410"/>
                  <a:gd name="T32" fmla="*/ 306 w 1146"/>
                  <a:gd name="T33" fmla="*/ 410 h 410"/>
                  <a:gd name="T34" fmla="*/ 325 w 1146"/>
                  <a:gd name="T35" fmla="*/ 410 h 410"/>
                  <a:gd name="T36" fmla="*/ 343 w 1146"/>
                  <a:gd name="T37" fmla="*/ 410 h 410"/>
                  <a:gd name="T38" fmla="*/ 361 w 1146"/>
                  <a:gd name="T39" fmla="*/ 410 h 410"/>
                  <a:gd name="T40" fmla="*/ 381 w 1146"/>
                  <a:gd name="T41" fmla="*/ 410 h 410"/>
                  <a:gd name="T42" fmla="*/ 400 w 1146"/>
                  <a:gd name="T43" fmla="*/ 410 h 410"/>
                  <a:gd name="T44" fmla="*/ 422 w 1146"/>
                  <a:gd name="T45" fmla="*/ 410 h 410"/>
                  <a:gd name="T46" fmla="*/ 442 w 1146"/>
                  <a:gd name="T47" fmla="*/ 410 h 410"/>
                  <a:gd name="T48" fmla="*/ 461 w 1146"/>
                  <a:gd name="T49" fmla="*/ 410 h 410"/>
                  <a:gd name="T50" fmla="*/ 481 w 1146"/>
                  <a:gd name="T51" fmla="*/ 410 h 410"/>
                  <a:gd name="T52" fmla="*/ 500 w 1146"/>
                  <a:gd name="T53" fmla="*/ 410 h 410"/>
                  <a:gd name="T54" fmla="*/ 523 w 1146"/>
                  <a:gd name="T55" fmla="*/ 410 h 410"/>
                  <a:gd name="T56" fmla="*/ 545 w 1146"/>
                  <a:gd name="T57" fmla="*/ 408 h 410"/>
                  <a:gd name="T58" fmla="*/ 564 w 1146"/>
                  <a:gd name="T59" fmla="*/ 410 h 410"/>
                  <a:gd name="T60" fmla="*/ 582 w 1146"/>
                  <a:gd name="T61" fmla="*/ 410 h 410"/>
                  <a:gd name="T62" fmla="*/ 600 w 1146"/>
                  <a:gd name="T63" fmla="*/ 410 h 410"/>
                  <a:gd name="T64" fmla="*/ 617 w 1146"/>
                  <a:gd name="T65" fmla="*/ 409 h 410"/>
                  <a:gd name="T66" fmla="*/ 636 w 1146"/>
                  <a:gd name="T67" fmla="*/ 409 h 410"/>
                  <a:gd name="T68" fmla="*/ 653 w 1146"/>
                  <a:gd name="T69" fmla="*/ 409 h 410"/>
                  <a:gd name="T70" fmla="*/ 671 w 1146"/>
                  <a:gd name="T71" fmla="*/ 409 h 410"/>
                  <a:gd name="T72" fmla="*/ 689 w 1146"/>
                  <a:gd name="T73" fmla="*/ 409 h 410"/>
                  <a:gd name="T74" fmla="*/ 707 w 1146"/>
                  <a:gd name="T75" fmla="*/ 409 h 410"/>
                  <a:gd name="T76" fmla="*/ 725 w 1146"/>
                  <a:gd name="T77" fmla="*/ 409 h 410"/>
                  <a:gd name="T78" fmla="*/ 742 w 1146"/>
                  <a:gd name="T79" fmla="*/ 409 h 410"/>
                  <a:gd name="T80" fmla="*/ 760 w 1146"/>
                  <a:gd name="T81" fmla="*/ 409 h 410"/>
                  <a:gd name="T82" fmla="*/ 777 w 1146"/>
                  <a:gd name="T83" fmla="*/ 409 h 410"/>
                  <a:gd name="T84" fmla="*/ 795 w 1146"/>
                  <a:gd name="T85" fmla="*/ 409 h 410"/>
                  <a:gd name="T86" fmla="*/ 812 w 1146"/>
                  <a:gd name="T87" fmla="*/ 409 h 410"/>
                  <a:gd name="T88" fmla="*/ 830 w 1146"/>
                  <a:gd name="T89" fmla="*/ 409 h 410"/>
                  <a:gd name="T90" fmla="*/ 847 w 1146"/>
                  <a:gd name="T91" fmla="*/ 408 h 410"/>
                  <a:gd name="T92" fmla="*/ 865 w 1146"/>
                  <a:gd name="T93" fmla="*/ 408 h 410"/>
                  <a:gd name="T94" fmla="*/ 884 w 1146"/>
                  <a:gd name="T95" fmla="*/ 406 h 410"/>
                  <a:gd name="T96" fmla="*/ 901 w 1146"/>
                  <a:gd name="T97" fmla="*/ 403 h 410"/>
                  <a:gd name="T98" fmla="*/ 918 w 1146"/>
                  <a:gd name="T99" fmla="*/ 381 h 410"/>
                  <a:gd name="T100" fmla="*/ 936 w 1146"/>
                  <a:gd name="T101" fmla="*/ 112 h 410"/>
                  <a:gd name="T102" fmla="*/ 954 w 1146"/>
                  <a:gd name="T103" fmla="*/ 184 h 410"/>
                  <a:gd name="T104" fmla="*/ 972 w 1146"/>
                  <a:gd name="T105" fmla="*/ 321 h 410"/>
                  <a:gd name="T106" fmla="*/ 989 w 1146"/>
                  <a:gd name="T107" fmla="*/ 374 h 410"/>
                  <a:gd name="T108" fmla="*/ 1007 w 1146"/>
                  <a:gd name="T109" fmla="*/ 394 h 410"/>
                  <a:gd name="T110" fmla="*/ 1024 w 1146"/>
                  <a:gd name="T111" fmla="*/ 404 h 410"/>
                  <a:gd name="T112" fmla="*/ 1041 w 1146"/>
                  <a:gd name="T113" fmla="*/ 406 h 410"/>
                  <a:gd name="T114" fmla="*/ 1059 w 1146"/>
                  <a:gd name="T115" fmla="*/ 408 h 410"/>
                  <a:gd name="T116" fmla="*/ 1076 w 1146"/>
                  <a:gd name="T117" fmla="*/ 408 h 410"/>
                  <a:gd name="T118" fmla="*/ 1094 w 1146"/>
                  <a:gd name="T119" fmla="*/ 409 h 410"/>
                  <a:gd name="T120" fmla="*/ 1112 w 1146"/>
                  <a:gd name="T121" fmla="*/ 410 h 410"/>
                  <a:gd name="T122" fmla="*/ 1130 w 1146"/>
                  <a:gd name="T123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46" h="410">
                    <a:moveTo>
                      <a:pt x="0" y="410"/>
                    </a:moveTo>
                    <a:lnTo>
                      <a:pt x="0" y="410"/>
                    </a:lnTo>
                    <a:lnTo>
                      <a:pt x="1" y="410"/>
                    </a:lnTo>
                    <a:lnTo>
                      <a:pt x="1" y="410"/>
                    </a:lnTo>
                    <a:lnTo>
                      <a:pt x="2" y="410"/>
                    </a:lnTo>
                    <a:lnTo>
                      <a:pt x="2" y="410"/>
                    </a:lnTo>
                    <a:lnTo>
                      <a:pt x="3" y="410"/>
                    </a:lnTo>
                    <a:lnTo>
                      <a:pt x="3" y="410"/>
                    </a:lnTo>
                    <a:lnTo>
                      <a:pt x="4" y="410"/>
                    </a:lnTo>
                    <a:lnTo>
                      <a:pt x="4" y="410"/>
                    </a:lnTo>
                    <a:lnTo>
                      <a:pt x="5" y="410"/>
                    </a:lnTo>
                    <a:lnTo>
                      <a:pt x="5" y="410"/>
                    </a:lnTo>
                    <a:lnTo>
                      <a:pt x="6" y="410"/>
                    </a:lnTo>
                    <a:lnTo>
                      <a:pt x="6" y="410"/>
                    </a:lnTo>
                    <a:lnTo>
                      <a:pt x="7" y="410"/>
                    </a:lnTo>
                    <a:lnTo>
                      <a:pt x="8" y="410"/>
                    </a:lnTo>
                    <a:lnTo>
                      <a:pt x="8" y="410"/>
                    </a:lnTo>
                    <a:lnTo>
                      <a:pt x="9" y="410"/>
                    </a:lnTo>
                    <a:lnTo>
                      <a:pt x="10" y="410"/>
                    </a:lnTo>
                    <a:lnTo>
                      <a:pt x="10" y="410"/>
                    </a:lnTo>
                    <a:lnTo>
                      <a:pt x="11" y="410"/>
                    </a:lnTo>
                    <a:lnTo>
                      <a:pt x="11" y="410"/>
                    </a:lnTo>
                    <a:lnTo>
                      <a:pt x="12" y="410"/>
                    </a:lnTo>
                    <a:lnTo>
                      <a:pt x="12" y="410"/>
                    </a:lnTo>
                    <a:lnTo>
                      <a:pt x="13" y="410"/>
                    </a:lnTo>
                    <a:lnTo>
                      <a:pt x="13" y="410"/>
                    </a:lnTo>
                    <a:lnTo>
                      <a:pt x="14" y="410"/>
                    </a:lnTo>
                    <a:lnTo>
                      <a:pt x="14" y="410"/>
                    </a:lnTo>
                    <a:lnTo>
                      <a:pt x="15" y="410"/>
                    </a:lnTo>
                    <a:lnTo>
                      <a:pt x="15" y="410"/>
                    </a:lnTo>
                    <a:lnTo>
                      <a:pt x="16" y="410"/>
                    </a:lnTo>
                    <a:lnTo>
                      <a:pt x="16" y="410"/>
                    </a:lnTo>
                    <a:lnTo>
                      <a:pt x="17" y="410"/>
                    </a:lnTo>
                    <a:lnTo>
                      <a:pt x="17" y="410"/>
                    </a:lnTo>
                    <a:lnTo>
                      <a:pt x="18" y="410"/>
                    </a:lnTo>
                    <a:lnTo>
                      <a:pt x="18" y="410"/>
                    </a:lnTo>
                    <a:lnTo>
                      <a:pt x="19" y="410"/>
                    </a:lnTo>
                    <a:lnTo>
                      <a:pt x="19" y="410"/>
                    </a:lnTo>
                    <a:lnTo>
                      <a:pt x="20" y="410"/>
                    </a:lnTo>
                    <a:lnTo>
                      <a:pt x="20" y="410"/>
                    </a:lnTo>
                    <a:lnTo>
                      <a:pt x="21" y="410"/>
                    </a:lnTo>
                    <a:lnTo>
                      <a:pt x="21" y="410"/>
                    </a:lnTo>
                    <a:lnTo>
                      <a:pt x="22" y="410"/>
                    </a:lnTo>
                    <a:lnTo>
                      <a:pt x="22" y="410"/>
                    </a:lnTo>
                    <a:lnTo>
                      <a:pt x="23" y="410"/>
                    </a:lnTo>
                    <a:lnTo>
                      <a:pt x="23" y="410"/>
                    </a:lnTo>
                    <a:lnTo>
                      <a:pt x="24" y="410"/>
                    </a:lnTo>
                    <a:lnTo>
                      <a:pt x="24" y="410"/>
                    </a:lnTo>
                    <a:lnTo>
                      <a:pt x="25" y="410"/>
                    </a:lnTo>
                    <a:lnTo>
                      <a:pt x="25" y="410"/>
                    </a:lnTo>
                    <a:lnTo>
                      <a:pt x="26" y="410"/>
                    </a:lnTo>
                    <a:lnTo>
                      <a:pt x="26" y="410"/>
                    </a:lnTo>
                    <a:lnTo>
                      <a:pt x="27" y="410"/>
                    </a:lnTo>
                    <a:lnTo>
                      <a:pt x="27" y="410"/>
                    </a:lnTo>
                    <a:lnTo>
                      <a:pt x="28" y="410"/>
                    </a:lnTo>
                    <a:lnTo>
                      <a:pt x="28" y="410"/>
                    </a:lnTo>
                    <a:lnTo>
                      <a:pt x="29" y="410"/>
                    </a:lnTo>
                    <a:lnTo>
                      <a:pt x="29" y="410"/>
                    </a:lnTo>
                    <a:lnTo>
                      <a:pt x="30" y="410"/>
                    </a:lnTo>
                    <a:lnTo>
                      <a:pt x="30" y="410"/>
                    </a:lnTo>
                    <a:lnTo>
                      <a:pt x="31" y="410"/>
                    </a:lnTo>
                    <a:lnTo>
                      <a:pt x="31" y="410"/>
                    </a:lnTo>
                    <a:lnTo>
                      <a:pt x="32" y="410"/>
                    </a:lnTo>
                    <a:lnTo>
                      <a:pt x="32" y="410"/>
                    </a:lnTo>
                    <a:lnTo>
                      <a:pt x="33" y="410"/>
                    </a:lnTo>
                    <a:lnTo>
                      <a:pt x="33" y="410"/>
                    </a:lnTo>
                    <a:lnTo>
                      <a:pt x="34" y="410"/>
                    </a:lnTo>
                    <a:lnTo>
                      <a:pt x="34" y="410"/>
                    </a:lnTo>
                    <a:lnTo>
                      <a:pt x="35" y="410"/>
                    </a:lnTo>
                    <a:lnTo>
                      <a:pt x="36" y="410"/>
                    </a:lnTo>
                    <a:lnTo>
                      <a:pt x="36" y="410"/>
                    </a:lnTo>
                    <a:lnTo>
                      <a:pt x="37" y="410"/>
                    </a:lnTo>
                    <a:lnTo>
                      <a:pt x="37" y="410"/>
                    </a:lnTo>
                    <a:lnTo>
                      <a:pt x="38" y="410"/>
                    </a:lnTo>
                    <a:lnTo>
                      <a:pt x="38" y="410"/>
                    </a:lnTo>
                    <a:lnTo>
                      <a:pt x="39" y="410"/>
                    </a:lnTo>
                    <a:lnTo>
                      <a:pt x="39" y="410"/>
                    </a:lnTo>
                    <a:lnTo>
                      <a:pt x="40" y="410"/>
                    </a:lnTo>
                    <a:lnTo>
                      <a:pt x="40" y="410"/>
                    </a:lnTo>
                    <a:lnTo>
                      <a:pt x="41" y="410"/>
                    </a:lnTo>
                    <a:lnTo>
                      <a:pt x="41" y="410"/>
                    </a:lnTo>
                    <a:lnTo>
                      <a:pt x="42" y="410"/>
                    </a:lnTo>
                    <a:lnTo>
                      <a:pt x="42" y="410"/>
                    </a:lnTo>
                    <a:lnTo>
                      <a:pt x="43" y="410"/>
                    </a:lnTo>
                    <a:lnTo>
                      <a:pt x="43" y="410"/>
                    </a:lnTo>
                    <a:lnTo>
                      <a:pt x="44" y="410"/>
                    </a:lnTo>
                    <a:lnTo>
                      <a:pt x="44" y="410"/>
                    </a:lnTo>
                    <a:lnTo>
                      <a:pt x="45" y="410"/>
                    </a:lnTo>
                    <a:lnTo>
                      <a:pt x="45" y="410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47" y="410"/>
                    </a:lnTo>
                    <a:lnTo>
                      <a:pt x="47" y="410"/>
                    </a:lnTo>
                    <a:lnTo>
                      <a:pt x="48" y="410"/>
                    </a:lnTo>
                    <a:lnTo>
                      <a:pt x="48" y="410"/>
                    </a:lnTo>
                    <a:lnTo>
                      <a:pt x="49" y="410"/>
                    </a:lnTo>
                    <a:lnTo>
                      <a:pt x="49" y="410"/>
                    </a:lnTo>
                    <a:lnTo>
                      <a:pt x="50" y="410"/>
                    </a:lnTo>
                    <a:lnTo>
                      <a:pt x="50" y="410"/>
                    </a:lnTo>
                    <a:lnTo>
                      <a:pt x="51" y="410"/>
                    </a:lnTo>
                    <a:lnTo>
                      <a:pt x="52" y="410"/>
                    </a:lnTo>
                    <a:lnTo>
                      <a:pt x="52" y="410"/>
                    </a:lnTo>
                    <a:lnTo>
                      <a:pt x="53" y="410"/>
                    </a:lnTo>
                    <a:lnTo>
                      <a:pt x="53" y="410"/>
                    </a:lnTo>
                    <a:lnTo>
                      <a:pt x="54" y="410"/>
                    </a:lnTo>
                    <a:lnTo>
                      <a:pt x="55" y="410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10"/>
                    </a:lnTo>
                    <a:lnTo>
                      <a:pt x="57" y="410"/>
                    </a:lnTo>
                    <a:lnTo>
                      <a:pt x="58" y="410"/>
                    </a:lnTo>
                    <a:lnTo>
                      <a:pt x="58" y="410"/>
                    </a:lnTo>
                    <a:lnTo>
                      <a:pt x="59" y="410"/>
                    </a:lnTo>
                    <a:lnTo>
                      <a:pt x="60" y="410"/>
                    </a:lnTo>
                    <a:lnTo>
                      <a:pt x="60" y="410"/>
                    </a:lnTo>
                    <a:lnTo>
                      <a:pt x="61" y="410"/>
                    </a:lnTo>
                    <a:lnTo>
                      <a:pt x="61" y="410"/>
                    </a:lnTo>
                    <a:lnTo>
                      <a:pt x="62" y="410"/>
                    </a:lnTo>
                    <a:lnTo>
                      <a:pt x="62" y="410"/>
                    </a:lnTo>
                    <a:lnTo>
                      <a:pt x="63" y="410"/>
                    </a:lnTo>
                    <a:lnTo>
                      <a:pt x="63" y="410"/>
                    </a:lnTo>
                    <a:lnTo>
                      <a:pt x="64" y="410"/>
                    </a:lnTo>
                    <a:lnTo>
                      <a:pt x="64" y="410"/>
                    </a:lnTo>
                    <a:lnTo>
                      <a:pt x="65" y="410"/>
                    </a:lnTo>
                    <a:lnTo>
                      <a:pt x="65" y="410"/>
                    </a:lnTo>
                    <a:lnTo>
                      <a:pt x="66" y="410"/>
                    </a:lnTo>
                    <a:lnTo>
                      <a:pt x="66" y="410"/>
                    </a:lnTo>
                    <a:lnTo>
                      <a:pt x="67" y="410"/>
                    </a:lnTo>
                    <a:lnTo>
                      <a:pt x="67" y="410"/>
                    </a:lnTo>
                    <a:lnTo>
                      <a:pt x="68" y="410"/>
                    </a:lnTo>
                    <a:lnTo>
                      <a:pt x="69" y="410"/>
                    </a:lnTo>
                    <a:lnTo>
                      <a:pt x="69" y="410"/>
                    </a:lnTo>
                    <a:lnTo>
                      <a:pt x="70" y="410"/>
                    </a:lnTo>
                    <a:lnTo>
                      <a:pt x="70" y="410"/>
                    </a:lnTo>
                    <a:lnTo>
                      <a:pt x="71" y="410"/>
                    </a:lnTo>
                    <a:lnTo>
                      <a:pt x="71" y="410"/>
                    </a:lnTo>
                    <a:lnTo>
                      <a:pt x="72" y="410"/>
                    </a:lnTo>
                    <a:lnTo>
                      <a:pt x="72" y="410"/>
                    </a:lnTo>
                    <a:lnTo>
                      <a:pt x="73" y="410"/>
                    </a:lnTo>
                    <a:lnTo>
                      <a:pt x="73" y="410"/>
                    </a:lnTo>
                    <a:lnTo>
                      <a:pt x="74" y="410"/>
                    </a:lnTo>
                    <a:lnTo>
                      <a:pt x="74" y="410"/>
                    </a:lnTo>
                    <a:lnTo>
                      <a:pt x="75" y="410"/>
                    </a:lnTo>
                    <a:lnTo>
                      <a:pt x="75" y="410"/>
                    </a:lnTo>
                    <a:lnTo>
                      <a:pt x="76" y="410"/>
                    </a:lnTo>
                    <a:lnTo>
                      <a:pt x="76" y="410"/>
                    </a:lnTo>
                    <a:lnTo>
                      <a:pt x="77" y="410"/>
                    </a:lnTo>
                    <a:lnTo>
                      <a:pt x="77" y="410"/>
                    </a:lnTo>
                    <a:lnTo>
                      <a:pt x="78" y="410"/>
                    </a:lnTo>
                    <a:lnTo>
                      <a:pt x="78" y="410"/>
                    </a:lnTo>
                    <a:lnTo>
                      <a:pt x="79" y="410"/>
                    </a:lnTo>
                    <a:lnTo>
                      <a:pt x="79" y="410"/>
                    </a:lnTo>
                    <a:lnTo>
                      <a:pt x="80" y="410"/>
                    </a:lnTo>
                    <a:lnTo>
                      <a:pt x="80" y="410"/>
                    </a:lnTo>
                    <a:lnTo>
                      <a:pt x="81" y="410"/>
                    </a:lnTo>
                    <a:lnTo>
                      <a:pt x="81" y="410"/>
                    </a:lnTo>
                    <a:lnTo>
                      <a:pt x="82" y="410"/>
                    </a:lnTo>
                    <a:lnTo>
                      <a:pt x="82" y="410"/>
                    </a:lnTo>
                    <a:lnTo>
                      <a:pt x="83" y="410"/>
                    </a:lnTo>
                    <a:lnTo>
                      <a:pt x="83" y="410"/>
                    </a:lnTo>
                    <a:lnTo>
                      <a:pt x="84" y="410"/>
                    </a:lnTo>
                    <a:lnTo>
                      <a:pt x="84" y="410"/>
                    </a:lnTo>
                    <a:lnTo>
                      <a:pt x="85" y="410"/>
                    </a:lnTo>
                    <a:lnTo>
                      <a:pt x="85" y="410"/>
                    </a:lnTo>
                    <a:lnTo>
                      <a:pt x="86" y="410"/>
                    </a:lnTo>
                    <a:lnTo>
                      <a:pt x="86" y="410"/>
                    </a:lnTo>
                    <a:lnTo>
                      <a:pt x="87" y="410"/>
                    </a:lnTo>
                    <a:lnTo>
                      <a:pt x="88" y="410"/>
                    </a:lnTo>
                    <a:lnTo>
                      <a:pt x="88" y="410"/>
                    </a:lnTo>
                    <a:lnTo>
                      <a:pt x="89" y="410"/>
                    </a:lnTo>
                    <a:lnTo>
                      <a:pt x="89" y="410"/>
                    </a:lnTo>
                    <a:lnTo>
                      <a:pt x="90" y="410"/>
                    </a:lnTo>
                    <a:lnTo>
                      <a:pt x="90" y="410"/>
                    </a:lnTo>
                    <a:lnTo>
                      <a:pt x="91" y="410"/>
                    </a:lnTo>
                    <a:lnTo>
                      <a:pt x="91" y="410"/>
                    </a:lnTo>
                    <a:lnTo>
                      <a:pt x="92" y="410"/>
                    </a:lnTo>
                    <a:lnTo>
                      <a:pt x="92" y="410"/>
                    </a:lnTo>
                    <a:lnTo>
                      <a:pt x="93" y="410"/>
                    </a:lnTo>
                    <a:lnTo>
                      <a:pt x="93" y="410"/>
                    </a:lnTo>
                    <a:lnTo>
                      <a:pt x="94" y="410"/>
                    </a:lnTo>
                    <a:lnTo>
                      <a:pt x="94" y="410"/>
                    </a:lnTo>
                    <a:lnTo>
                      <a:pt x="95" y="410"/>
                    </a:lnTo>
                    <a:lnTo>
                      <a:pt x="96" y="410"/>
                    </a:lnTo>
                    <a:lnTo>
                      <a:pt x="96" y="410"/>
                    </a:lnTo>
                    <a:lnTo>
                      <a:pt x="97" y="410"/>
                    </a:lnTo>
                    <a:lnTo>
                      <a:pt x="97" y="410"/>
                    </a:lnTo>
                    <a:lnTo>
                      <a:pt x="98" y="410"/>
                    </a:lnTo>
                    <a:lnTo>
                      <a:pt x="98" y="410"/>
                    </a:lnTo>
                    <a:lnTo>
                      <a:pt x="99" y="410"/>
                    </a:lnTo>
                    <a:lnTo>
                      <a:pt x="99" y="410"/>
                    </a:lnTo>
                    <a:lnTo>
                      <a:pt x="100" y="410"/>
                    </a:lnTo>
                    <a:lnTo>
                      <a:pt x="100" y="410"/>
                    </a:lnTo>
                    <a:lnTo>
                      <a:pt x="101" y="410"/>
                    </a:lnTo>
                    <a:lnTo>
                      <a:pt x="102" y="410"/>
                    </a:lnTo>
                    <a:lnTo>
                      <a:pt x="102" y="410"/>
                    </a:lnTo>
                    <a:lnTo>
                      <a:pt x="103" y="410"/>
                    </a:lnTo>
                    <a:lnTo>
                      <a:pt x="103" y="410"/>
                    </a:lnTo>
                    <a:lnTo>
                      <a:pt x="104" y="410"/>
                    </a:lnTo>
                    <a:lnTo>
                      <a:pt x="105" y="410"/>
                    </a:lnTo>
                    <a:lnTo>
                      <a:pt x="105" y="410"/>
                    </a:lnTo>
                    <a:lnTo>
                      <a:pt x="106" y="410"/>
                    </a:lnTo>
                    <a:lnTo>
                      <a:pt x="106" y="410"/>
                    </a:lnTo>
                    <a:lnTo>
                      <a:pt x="107" y="410"/>
                    </a:lnTo>
                    <a:lnTo>
                      <a:pt x="107" y="410"/>
                    </a:lnTo>
                    <a:lnTo>
                      <a:pt x="108" y="410"/>
                    </a:lnTo>
                    <a:lnTo>
                      <a:pt x="108" y="410"/>
                    </a:lnTo>
                    <a:lnTo>
                      <a:pt x="109" y="410"/>
                    </a:lnTo>
                    <a:lnTo>
                      <a:pt x="109" y="410"/>
                    </a:lnTo>
                    <a:lnTo>
                      <a:pt x="110" y="410"/>
                    </a:lnTo>
                    <a:lnTo>
                      <a:pt x="110" y="410"/>
                    </a:lnTo>
                    <a:lnTo>
                      <a:pt x="111" y="410"/>
                    </a:lnTo>
                    <a:lnTo>
                      <a:pt x="111" y="410"/>
                    </a:lnTo>
                    <a:lnTo>
                      <a:pt x="112" y="410"/>
                    </a:lnTo>
                    <a:lnTo>
                      <a:pt x="112" y="410"/>
                    </a:lnTo>
                    <a:lnTo>
                      <a:pt x="113" y="410"/>
                    </a:lnTo>
                    <a:lnTo>
                      <a:pt x="114" y="410"/>
                    </a:lnTo>
                    <a:lnTo>
                      <a:pt x="115" y="410"/>
                    </a:lnTo>
                    <a:lnTo>
                      <a:pt x="115" y="410"/>
                    </a:lnTo>
                    <a:lnTo>
                      <a:pt x="116" y="410"/>
                    </a:lnTo>
                    <a:lnTo>
                      <a:pt x="117" y="410"/>
                    </a:lnTo>
                    <a:lnTo>
                      <a:pt x="118" y="410"/>
                    </a:lnTo>
                    <a:lnTo>
                      <a:pt x="118" y="410"/>
                    </a:lnTo>
                    <a:lnTo>
                      <a:pt x="119" y="410"/>
                    </a:lnTo>
                    <a:lnTo>
                      <a:pt x="119" y="410"/>
                    </a:lnTo>
                    <a:lnTo>
                      <a:pt x="120" y="410"/>
                    </a:lnTo>
                    <a:lnTo>
                      <a:pt x="120" y="410"/>
                    </a:lnTo>
                    <a:lnTo>
                      <a:pt x="121" y="410"/>
                    </a:lnTo>
                    <a:lnTo>
                      <a:pt x="121" y="410"/>
                    </a:lnTo>
                    <a:lnTo>
                      <a:pt x="122" y="410"/>
                    </a:lnTo>
                    <a:lnTo>
                      <a:pt x="122" y="410"/>
                    </a:lnTo>
                    <a:lnTo>
                      <a:pt x="123" y="410"/>
                    </a:lnTo>
                    <a:lnTo>
                      <a:pt x="123" y="410"/>
                    </a:lnTo>
                    <a:lnTo>
                      <a:pt x="124" y="410"/>
                    </a:lnTo>
                    <a:lnTo>
                      <a:pt x="124" y="410"/>
                    </a:lnTo>
                    <a:lnTo>
                      <a:pt x="125" y="410"/>
                    </a:lnTo>
                    <a:lnTo>
                      <a:pt x="125" y="410"/>
                    </a:lnTo>
                    <a:lnTo>
                      <a:pt x="126" y="410"/>
                    </a:lnTo>
                    <a:lnTo>
                      <a:pt x="126" y="410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8" y="410"/>
                    </a:lnTo>
                    <a:lnTo>
                      <a:pt x="128" y="410"/>
                    </a:lnTo>
                    <a:lnTo>
                      <a:pt x="129" y="410"/>
                    </a:lnTo>
                    <a:lnTo>
                      <a:pt x="129" y="410"/>
                    </a:lnTo>
                    <a:lnTo>
                      <a:pt x="130" y="410"/>
                    </a:lnTo>
                    <a:lnTo>
                      <a:pt x="131" y="410"/>
                    </a:lnTo>
                    <a:lnTo>
                      <a:pt x="131" y="410"/>
                    </a:lnTo>
                    <a:lnTo>
                      <a:pt x="132" y="410"/>
                    </a:lnTo>
                    <a:lnTo>
                      <a:pt x="132" y="410"/>
                    </a:lnTo>
                    <a:lnTo>
                      <a:pt x="133" y="410"/>
                    </a:lnTo>
                    <a:lnTo>
                      <a:pt x="133" y="410"/>
                    </a:lnTo>
                    <a:lnTo>
                      <a:pt x="134" y="410"/>
                    </a:lnTo>
                    <a:lnTo>
                      <a:pt x="134" y="410"/>
                    </a:lnTo>
                    <a:lnTo>
                      <a:pt x="135" y="410"/>
                    </a:lnTo>
                    <a:lnTo>
                      <a:pt x="135" y="410"/>
                    </a:lnTo>
                    <a:lnTo>
                      <a:pt x="136" y="410"/>
                    </a:lnTo>
                    <a:lnTo>
                      <a:pt x="136" y="410"/>
                    </a:lnTo>
                    <a:lnTo>
                      <a:pt x="137" y="410"/>
                    </a:lnTo>
                    <a:lnTo>
                      <a:pt x="137" y="410"/>
                    </a:lnTo>
                    <a:lnTo>
                      <a:pt x="138" y="410"/>
                    </a:lnTo>
                    <a:lnTo>
                      <a:pt x="138" y="410"/>
                    </a:lnTo>
                    <a:lnTo>
                      <a:pt x="139" y="410"/>
                    </a:lnTo>
                    <a:lnTo>
                      <a:pt x="139" y="410"/>
                    </a:lnTo>
                    <a:lnTo>
                      <a:pt x="140" y="410"/>
                    </a:lnTo>
                    <a:lnTo>
                      <a:pt x="140" y="410"/>
                    </a:lnTo>
                    <a:lnTo>
                      <a:pt x="141" y="410"/>
                    </a:lnTo>
                    <a:lnTo>
                      <a:pt x="141" y="410"/>
                    </a:lnTo>
                    <a:lnTo>
                      <a:pt x="142" y="410"/>
                    </a:lnTo>
                    <a:lnTo>
                      <a:pt x="142" y="410"/>
                    </a:lnTo>
                    <a:lnTo>
                      <a:pt x="143" y="410"/>
                    </a:lnTo>
                    <a:lnTo>
                      <a:pt x="143" y="410"/>
                    </a:lnTo>
                    <a:lnTo>
                      <a:pt x="144" y="410"/>
                    </a:lnTo>
                    <a:lnTo>
                      <a:pt x="145" y="410"/>
                    </a:lnTo>
                    <a:lnTo>
                      <a:pt x="145" y="410"/>
                    </a:lnTo>
                    <a:lnTo>
                      <a:pt x="146" y="410"/>
                    </a:lnTo>
                    <a:lnTo>
                      <a:pt x="146" y="410"/>
                    </a:lnTo>
                    <a:lnTo>
                      <a:pt x="147" y="410"/>
                    </a:lnTo>
                    <a:lnTo>
                      <a:pt x="147" y="410"/>
                    </a:lnTo>
                    <a:lnTo>
                      <a:pt x="148" y="410"/>
                    </a:lnTo>
                    <a:lnTo>
                      <a:pt x="148" y="410"/>
                    </a:lnTo>
                    <a:lnTo>
                      <a:pt x="149" y="410"/>
                    </a:lnTo>
                    <a:lnTo>
                      <a:pt x="150" y="410"/>
                    </a:lnTo>
                    <a:lnTo>
                      <a:pt x="150" y="410"/>
                    </a:lnTo>
                    <a:lnTo>
                      <a:pt x="151" y="410"/>
                    </a:lnTo>
                    <a:lnTo>
                      <a:pt x="151" y="410"/>
                    </a:lnTo>
                    <a:lnTo>
                      <a:pt x="152" y="410"/>
                    </a:lnTo>
                    <a:lnTo>
                      <a:pt x="152" y="410"/>
                    </a:lnTo>
                    <a:lnTo>
                      <a:pt x="153" y="410"/>
                    </a:lnTo>
                    <a:lnTo>
                      <a:pt x="154" y="410"/>
                    </a:lnTo>
                    <a:lnTo>
                      <a:pt x="154" y="410"/>
                    </a:lnTo>
                    <a:lnTo>
                      <a:pt x="155" y="410"/>
                    </a:lnTo>
                    <a:lnTo>
                      <a:pt x="155" y="410"/>
                    </a:lnTo>
                    <a:lnTo>
                      <a:pt x="156" y="410"/>
                    </a:lnTo>
                    <a:lnTo>
                      <a:pt x="156" y="410"/>
                    </a:lnTo>
                    <a:lnTo>
                      <a:pt x="157" y="410"/>
                    </a:lnTo>
                    <a:lnTo>
                      <a:pt x="157" y="410"/>
                    </a:lnTo>
                    <a:lnTo>
                      <a:pt x="158" y="410"/>
                    </a:lnTo>
                    <a:lnTo>
                      <a:pt x="158" y="410"/>
                    </a:lnTo>
                    <a:lnTo>
                      <a:pt x="159" y="410"/>
                    </a:lnTo>
                    <a:lnTo>
                      <a:pt x="159" y="410"/>
                    </a:lnTo>
                    <a:lnTo>
                      <a:pt x="160" y="410"/>
                    </a:lnTo>
                    <a:lnTo>
                      <a:pt x="160" y="410"/>
                    </a:lnTo>
                    <a:lnTo>
                      <a:pt x="161" y="410"/>
                    </a:lnTo>
                    <a:lnTo>
                      <a:pt x="161" y="410"/>
                    </a:lnTo>
                    <a:lnTo>
                      <a:pt x="162" y="410"/>
                    </a:lnTo>
                    <a:lnTo>
                      <a:pt x="162" y="410"/>
                    </a:lnTo>
                    <a:lnTo>
                      <a:pt x="163" y="410"/>
                    </a:lnTo>
                    <a:lnTo>
                      <a:pt x="163" y="410"/>
                    </a:lnTo>
                    <a:lnTo>
                      <a:pt x="164" y="410"/>
                    </a:lnTo>
                    <a:lnTo>
                      <a:pt x="164" y="410"/>
                    </a:lnTo>
                    <a:lnTo>
                      <a:pt x="165" y="410"/>
                    </a:lnTo>
                    <a:lnTo>
                      <a:pt x="165" y="410"/>
                    </a:lnTo>
                    <a:lnTo>
                      <a:pt x="166" y="410"/>
                    </a:lnTo>
                    <a:lnTo>
                      <a:pt x="166" y="410"/>
                    </a:lnTo>
                    <a:lnTo>
                      <a:pt x="167" y="410"/>
                    </a:lnTo>
                    <a:lnTo>
                      <a:pt x="167" y="410"/>
                    </a:lnTo>
                    <a:lnTo>
                      <a:pt x="168" y="410"/>
                    </a:lnTo>
                    <a:lnTo>
                      <a:pt x="168" y="410"/>
                    </a:lnTo>
                    <a:lnTo>
                      <a:pt x="169" y="410"/>
                    </a:lnTo>
                    <a:lnTo>
                      <a:pt x="169" y="410"/>
                    </a:lnTo>
                    <a:lnTo>
                      <a:pt x="170" y="410"/>
                    </a:lnTo>
                    <a:lnTo>
                      <a:pt x="170" y="410"/>
                    </a:lnTo>
                    <a:lnTo>
                      <a:pt x="171" y="410"/>
                    </a:lnTo>
                    <a:lnTo>
                      <a:pt x="171" y="410"/>
                    </a:lnTo>
                    <a:lnTo>
                      <a:pt x="172" y="410"/>
                    </a:lnTo>
                    <a:lnTo>
                      <a:pt x="172" y="410"/>
                    </a:lnTo>
                    <a:lnTo>
                      <a:pt x="173" y="410"/>
                    </a:lnTo>
                    <a:lnTo>
                      <a:pt x="174" y="410"/>
                    </a:lnTo>
                    <a:lnTo>
                      <a:pt x="174" y="410"/>
                    </a:lnTo>
                    <a:lnTo>
                      <a:pt x="175" y="410"/>
                    </a:lnTo>
                    <a:lnTo>
                      <a:pt x="176" y="410"/>
                    </a:lnTo>
                    <a:lnTo>
                      <a:pt x="177" y="410"/>
                    </a:lnTo>
                    <a:lnTo>
                      <a:pt x="177" y="410"/>
                    </a:lnTo>
                    <a:lnTo>
                      <a:pt x="178" y="410"/>
                    </a:lnTo>
                    <a:lnTo>
                      <a:pt x="178" y="410"/>
                    </a:lnTo>
                    <a:lnTo>
                      <a:pt x="179" y="410"/>
                    </a:lnTo>
                    <a:lnTo>
                      <a:pt x="179" y="410"/>
                    </a:lnTo>
                    <a:lnTo>
                      <a:pt x="180" y="410"/>
                    </a:lnTo>
                    <a:lnTo>
                      <a:pt x="180" y="410"/>
                    </a:lnTo>
                    <a:lnTo>
                      <a:pt x="181" y="410"/>
                    </a:lnTo>
                    <a:lnTo>
                      <a:pt x="181" y="410"/>
                    </a:lnTo>
                    <a:lnTo>
                      <a:pt x="182" y="410"/>
                    </a:lnTo>
                    <a:lnTo>
                      <a:pt x="182" y="410"/>
                    </a:lnTo>
                    <a:lnTo>
                      <a:pt x="183" y="410"/>
                    </a:lnTo>
                    <a:lnTo>
                      <a:pt x="183" y="410"/>
                    </a:lnTo>
                    <a:lnTo>
                      <a:pt x="184" y="410"/>
                    </a:lnTo>
                    <a:lnTo>
                      <a:pt x="184" y="410"/>
                    </a:lnTo>
                    <a:lnTo>
                      <a:pt x="185" y="410"/>
                    </a:lnTo>
                    <a:lnTo>
                      <a:pt x="185" y="410"/>
                    </a:lnTo>
                    <a:lnTo>
                      <a:pt x="186" y="410"/>
                    </a:lnTo>
                    <a:lnTo>
                      <a:pt x="186" y="410"/>
                    </a:lnTo>
                    <a:lnTo>
                      <a:pt x="187" y="410"/>
                    </a:lnTo>
                    <a:lnTo>
                      <a:pt x="187" y="410"/>
                    </a:lnTo>
                    <a:lnTo>
                      <a:pt x="188" y="410"/>
                    </a:lnTo>
                    <a:lnTo>
                      <a:pt x="188" y="410"/>
                    </a:lnTo>
                    <a:lnTo>
                      <a:pt x="189" y="410"/>
                    </a:lnTo>
                    <a:lnTo>
                      <a:pt x="189" y="410"/>
                    </a:lnTo>
                    <a:lnTo>
                      <a:pt x="190" y="410"/>
                    </a:lnTo>
                    <a:lnTo>
                      <a:pt x="190" y="410"/>
                    </a:lnTo>
                    <a:lnTo>
                      <a:pt x="191" y="410"/>
                    </a:lnTo>
                    <a:lnTo>
                      <a:pt x="191" y="410"/>
                    </a:lnTo>
                    <a:lnTo>
                      <a:pt x="192" y="410"/>
                    </a:lnTo>
                    <a:lnTo>
                      <a:pt x="193" y="410"/>
                    </a:lnTo>
                    <a:lnTo>
                      <a:pt x="193" y="410"/>
                    </a:lnTo>
                    <a:lnTo>
                      <a:pt x="194" y="410"/>
                    </a:lnTo>
                    <a:lnTo>
                      <a:pt x="194" y="410"/>
                    </a:lnTo>
                    <a:lnTo>
                      <a:pt x="195" y="410"/>
                    </a:lnTo>
                    <a:lnTo>
                      <a:pt x="195" y="410"/>
                    </a:lnTo>
                    <a:lnTo>
                      <a:pt x="196" y="410"/>
                    </a:lnTo>
                    <a:lnTo>
                      <a:pt x="197" y="410"/>
                    </a:lnTo>
                    <a:lnTo>
                      <a:pt x="197" y="410"/>
                    </a:lnTo>
                    <a:lnTo>
                      <a:pt x="198" y="410"/>
                    </a:lnTo>
                    <a:lnTo>
                      <a:pt x="198" y="410"/>
                    </a:lnTo>
                    <a:lnTo>
                      <a:pt x="199" y="410"/>
                    </a:lnTo>
                    <a:lnTo>
                      <a:pt x="199" y="410"/>
                    </a:lnTo>
                    <a:lnTo>
                      <a:pt x="200" y="410"/>
                    </a:lnTo>
                    <a:lnTo>
                      <a:pt x="200" y="410"/>
                    </a:lnTo>
                    <a:lnTo>
                      <a:pt x="201" y="410"/>
                    </a:lnTo>
                    <a:lnTo>
                      <a:pt x="201" y="410"/>
                    </a:lnTo>
                    <a:lnTo>
                      <a:pt x="202" y="410"/>
                    </a:lnTo>
                    <a:lnTo>
                      <a:pt x="202" y="410"/>
                    </a:lnTo>
                    <a:lnTo>
                      <a:pt x="203" y="410"/>
                    </a:lnTo>
                    <a:lnTo>
                      <a:pt x="203" y="410"/>
                    </a:lnTo>
                    <a:lnTo>
                      <a:pt x="204" y="410"/>
                    </a:lnTo>
                    <a:lnTo>
                      <a:pt x="204" y="410"/>
                    </a:lnTo>
                    <a:lnTo>
                      <a:pt x="205" y="410"/>
                    </a:lnTo>
                    <a:lnTo>
                      <a:pt x="205" y="410"/>
                    </a:lnTo>
                    <a:lnTo>
                      <a:pt x="206" y="410"/>
                    </a:lnTo>
                    <a:lnTo>
                      <a:pt x="206" y="410"/>
                    </a:lnTo>
                    <a:lnTo>
                      <a:pt x="207" y="410"/>
                    </a:lnTo>
                    <a:lnTo>
                      <a:pt x="207" y="410"/>
                    </a:lnTo>
                    <a:lnTo>
                      <a:pt x="208" y="410"/>
                    </a:lnTo>
                    <a:lnTo>
                      <a:pt x="208" y="410"/>
                    </a:lnTo>
                    <a:lnTo>
                      <a:pt x="209" y="410"/>
                    </a:lnTo>
                    <a:lnTo>
                      <a:pt x="209" y="410"/>
                    </a:lnTo>
                    <a:lnTo>
                      <a:pt x="210" y="410"/>
                    </a:lnTo>
                    <a:lnTo>
                      <a:pt x="210" y="410"/>
                    </a:lnTo>
                    <a:lnTo>
                      <a:pt x="211" y="410"/>
                    </a:lnTo>
                    <a:lnTo>
                      <a:pt x="211" y="410"/>
                    </a:lnTo>
                    <a:lnTo>
                      <a:pt x="212" y="410"/>
                    </a:lnTo>
                    <a:lnTo>
                      <a:pt x="212" y="410"/>
                    </a:lnTo>
                    <a:lnTo>
                      <a:pt x="213" y="410"/>
                    </a:lnTo>
                    <a:lnTo>
                      <a:pt x="213" y="410"/>
                    </a:lnTo>
                    <a:lnTo>
                      <a:pt x="214" y="410"/>
                    </a:lnTo>
                    <a:lnTo>
                      <a:pt x="214" y="410"/>
                    </a:lnTo>
                    <a:lnTo>
                      <a:pt x="215" y="410"/>
                    </a:lnTo>
                    <a:lnTo>
                      <a:pt x="215" y="410"/>
                    </a:lnTo>
                    <a:lnTo>
                      <a:pt x="216" y="410"/>
                    </a:lnTo>
                    <a:lnTo>
                      <a:pt x="216" y="410"/>
                    </a:lnTo>
                    <a:lnTo>
                      <a:pt x="217" y="410"/>
                    </a:lnTo>
                    <a:lnTo>
                      <a:pt x="217" y="410"/>
                    </a:lnTo>
                    <a:lnTo>
                      <a:pt x="218" y="410"/>
                    </a:lnTo>
                    <a:lnTo>
                      <a:pt x="218" y="410"/>
                    </a:lnTo>
                    <a:lnTo>
                      <a:pt x="219" y="410"/>
                    </a:lnTo>
                    <a:lnTo>
                      <a:pt x="219" y="410"/>
                    </a:lnTo>
                    <a:lnTo>
                      <a:pt x="220" y="410"/>
                    </a:lnTo>
                    <a:lnTo>
                      <a:pt x="220" y="410"/>
                    </a:lnTo>
                    <a:lnTo>
                      <a:pt x="221" y="410"/>
                    </a:lnTo>
                    <a:lnTo>
                      <a:pt x="221" y="410"/>
                    </a:lnTo>
                    <a:lnTo>
                      <a:pt x="222" y="410"/>
                    </a:lnTo>
                    <a:lnTo>
                      <a:pt x="222" y="410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24" y="410"/>
                    </a:lnTo>
                    <a:lnTo>
                      <a:pt x="224" y="410"/>
                    </a:lnTo>
                    <a:lnTo>
                      <a:pt x="225" y="410"/>
                    </a:lnTo>
                    <a:lnTo>
                      <a:pt x="225" y="410"/>
                    </a:lnTo>
                    <a:lnTo>
                      <a:pt x="226" y="410"/>
                    </a:lnTo>
                    <a:lnTo>
                      <a:pt x="226" y="410"/>
                    </a:lnTo>
                    <a:lnTo>
                      <a:pt x="227" y="410"/>
                    </a:lnTo>
                    <a:lnTo>
                      <a:pt x="227" y="410"/>
                    </a:lnTo>
                    <a:lnTo>
                      <a:pt x="228" y="410"/>
                    </a:lnTo>
                    <a:lnTo>
                      <a:pt x="228" y="410"/>
                    </a:lnTo>
                    <a:lnTo>
                      <a:pt x="229" y="410"/>
                    </a:lnTo>
                    <a:lnTo>
                      <a:pt x="229" y="410"/>
                    </a:lnTo>
                    <a:lnTo>
                      <a:pt x="230" y="410"/>
                    </a:lnTo>
                    <a:lnTo>
                      <a:pt x="230" y="410"/>
                    </a:lnTo>
                    <a:lnTo>
                      <a:pt x="231" y="410"/>
                    </a:lnTo>
                    <a:lnTo>
                      <a:pt x="231" y="410"/>
                    </a:lnTo>
                    <a:lnTo>
                      <a:pt x="232" y="410"/>
                    </a:lnTo>
                    <a:lnTo>
                      <a:pt x="232" y="410"/>
                    </a:lnTo>
                    <a:lnTo>
                      <a:pt x="233" y="410"/>
                    </a:lnTo>
                    <a:lnTo>
                      <a:pt x="233" y="410"/>
                    </a:lnTo>
                    <a:lnTo>
                      <a:pt x="234" y="410"/>
                    </a:lnTo>
                    <a:lnTo>
                      <a:pt x="234" y="410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36" y="410"/>
                    </a:lnTo>
                    <a:lnTo>
                      <a:pt x="236" y="410"/>
                    </a:lnTo>
                    <a:lnTo>
                      <a:pt x="237" y="410"/>
                    </a:lnTo>
                    <a:lnTo>
                      <a:pt x="237" y="410"/>
                    </a:lnTo>
                    <a:lnTo>
                      <a:pt x="238" y="410"/>
                    </a:lnTo>
                    <a:lnTo>
                      <a:pt x="238" y="410"/>
                    </a:lnTo>
                    <a:lnTo>
                      <a:pt x="239" y="410"/>
                    </a:lnTo>
                    <a:lnTo>
                      <a:pt x="239" y="410"/>
                    </a:lnTo>
                    <a:lnTo>
                      <a:pt x="240" y="410"/>
                    </a:lnTo>
                    <a:lnTo>
                      <a:pt x="240" y="410"/>
                    </a:lnTo>
                    <a:lnTo>
                      <a:pt x="241" y="410"/>
                    </a:lnTo>
                    <a:lnTo>
                      <a:pt x="241" y="410"/>
                    </a:lnTo>
                    <a:lnTo>
                      <a:pt x="242" y="410"/>
                    </a:lnTo>
                    <a:lnTo>
                      <a:pt x="242" y="410"/>
                    </a:lnTo>
                    <a:lnTo>
                      <a:pt x="243" y="410"/>
                    </a:lnTo>
                    <a:lnTo>
                      <a:pt x="243" y="410"/>
                    </a:lnTo>
                    <a:lnTo>
                      <a:pt x="244" y="410"/>
                    </a:lnTo>
                    <a:lnTo>
                      <a:pt x="244" y="410"/>
                    </a:lnTo>
                    <a:lnTo>
                      <a:pt x="245" y="410"/>
                    </a:lnTo>
                    <a:lnTo>
                      <a:pt x="245" y="410"/>
                    </a:lnTo>
                    <a:lnTo>
                      <a:pt x="246" y="410"/>
                    </a:lnTo>
                    <a:lnTo>
                      <a:pt x="246" y="410"/>
                    </a:lnTo>
                    <a:lnTo>
                      <a:pt x="247" y="410"/>
                    </a:lnTo>
                    <a:lnTo>
                      <a:pt x="247" y="410"/>
                    </a:lnTo>
                    <a:lnTo>
                      <a:pt x="248" y="410"/>
                    </a:lnTo>
                    <a:lnTo>
                      <a:pt x="249" y="410"/>
                    </a:lnTo>
                    <a:lnTo>
                      <a:pt x="249" y="410"/>
                    </a:lnTo>
                    <a:lnTo>
                      <a:pt x="250" y="410"/>
                    </a:lnTo>
                    <a:lnTo>
                      <a:pt x="251" y="410"/>
                    </a:lnTo>
                    <a:lnTo>
                      <a:pt x="251" y="410"/>
                    </a:lnTo>
                    <a:lnTo>
                      <a:pt x="252" y="410"/>
                    </a:lnTo>
                    <a:lnTo>
                      <a:pt x="252" y="410"/>
                    </a:lnTo>
                    <a:lnTo>
                      <a:pt x="253" y="410"/>
                    </a:lnTo>
                    <a:lnTo>
                      <a:pt x="253" y="410"/>
                    </a:lnTo>
                    <a:lnTo>
                      <a:pt x="254" y="410"/>
                    </a:lnTo>
                    <a:lnTo>
                      <a:pt x="254" y="410"/>
                    </a:lnTo>
                    <a:lnTo>
                      <a:pt x="255" y="410"/>
                    </a:lnTo>
                    <a:lnTo>
                      <a:pt x="256" y="410"/>
                    </a:lnTo>
                    <a:lnTo>
                      <a:pt x="256" y="410"/>
                    </a:lnTo>
                    <a:lnTo>
                      <a:pt x="257" y="410"/>
                    </a:lnTo>
                    <a:lnTo>
                      <a:pt x="257" y="410"/>
                    </a:lnTo>
                    <a:lnTo>
                      <a:pt x="258" y="410"/>
                    </a:lnTo>
                    <a:lnTo>
                      <a:pt x="258" y="410"/>
                    </a:lnTo>
                    <a:lnTo>
                      <a:pt x="259" y="410"/>
                    </a:lnTo>
                    <a:lnTo>
                      <a:pt x="259" y="410"/>
                    </a:lnTo>
                    <a:lnTo>
                      <a:pt x="260" y="410"/>
                    </a:lnTo>
                    <a:lnTo>
                      <a:pt x="260" y="410"/>
                    </a:lnTo>
                    <a:lnTo>
                      <a:pt x="261" y="410"/>
                    </a:lnTo>
                    <a:lnTo>
                      <a:pt x="262" y="410"/>
                    </a:lnTo>
                    <a:lnTo>
                      <a:pt x="262" y="410"/>
                    </a:lnTo>
                    <a:lnTo>
                      <a:pt x="263" y="410"/>
                    </a:lnTo>
                    <a:lnTo>
                      <a:pt x="263" y="410"/>
                    </a:lnTo>
                    <a:lnTo>
                      <a:pt x="264" y="410"/>
                    </a:lnTo>
                    <a:lnTo>
                      <a:pt x="264" y="410"/>
                    </a:lnTo>
                    <a:lnTo>
                      <a:pt x="265" y="410"/>
                    </a:lnTo>
                    <a:lnTo>
                      <a:pt x="265" y="410"/>
                    </a:lnTo>
                    <a:lnTo>
                      <a:pt x="266" y="410"/>
                    </a:lnTo>
                    <a:lnTo>
                      <a:pt x="266" y="410"/>
                    </a:lnTo>
                    <a:lnTo>
                      <a:pt x="267" y="410"/>
                    </a:lnTo>
                    <a:lnTo>
                      <a:pt x="267" y="410"/>
                    </a:lnTo>
                    <a:lnTo>
                      <a:pt x="268" y="410"/>
                    </a:lnTo>
                    <a:lnTo>
                      <a:pt x="268" y="410"/>
                    </a:lnTo>
                    <a:lnTo>
                      <a:pt x="269" y="410"/>
                    </a:lnTo>
                    <a:lnTo>
                      <a:pt x="269" y="410"/>
                    </a:lnTo>
                    <a:lnTo>
                      <a:pt x="270" y="410"/>
                    </a:lnTo>
                    <a:lnTo>
                      <a:pt x="270" y="410"/>
                    </a:lnTo>
                    <a:lnTo>
                      <a:pt x="271" y="410"/>
                    </a:lnTo>
                    <a:lnTo>
                      <a:pt x="272" y="410"/>
                    </a:lnTo>
                    <a:lnTo>
                      <a:pt x="272" y="410"/>
                    </a:lnTo>
                    <a:lnTo>
                      <a:pt x="273" y="410"/>
                    </a:lnTo>
                    <a:lnTo>
                      <a:pt x="275" y="410"/>
                    </a:lnTo>
                    <a:lnTo>
                      <a:pt x="275" y="410"/>
                    </a:lnTo>
                    <a:lnTo>
                      <a:pt x="275" y="410"/>
                    </a:lnTo>
                    <a:lnTo>
                      <a:pt x="276" y="410"/>
                    </a:lnTo>
                    <a:lnTo>
                      <a:pt x="277" y="410"/>
                    </a:lnTo>
                    <a:lnTo>
                      <a:pt x="277" y="410"/>
                    </a:lnTo>
                    <a:lnTo>
                      <a:pt x="278" y="410"/>
                    </a:lnTo>
                    <a:lnTo>
                      <a:pt x="279" y="410"/>
                    </a:lnTo>
                    <a:lnTo>
                      <a:pt x="279" y="410"/>
                    </a:lnTo>
                    <a:lnTo>
                      <a:pt x="280" y="410"/>
                    </a:lnTo>
                    <a:lnTo>
                      <a:pt x="280" y="410"/>
                    </a:lnTo>
                    <a:lnTo>
                      <a:pt x="281" y="410"/>
                    </a:lnTo>
                    <a:lnTo>
                      <a:pt x="281" y="410"/>
                    </a:lnTo>
                    <a:lnTo>
                      <a:pt x="282" y="410"/>
                    </a:lnTo>
                    <a:lnTo>
                      <a:pt x="282" y="410"/>
                    </a:lnTo>
                    <a:lnTo>
                      <a:pt x="283" y="410"/>
                    </a:lnTo>
                    <a:lnTo>
                      <a:pt x="283" y="410"/>
                    </a:lnTo>
                    <a:lnTo>
                      <a:pt x="284" y="410"/>
                    </a:lnTo>
                    <a:lnTo>
                      <a:pt x="284" y="410"/>
                    </a:lnTo>
                    <a:lnTo>
                      <a:pt x="285" y="410"/>
                    </a:lnTo>
                    <a:lnTo>
                      <a:pt x="285" y="410"/>
                    </a:lnTo>
                    <a:lnTo>
                      <a:pt x="286" y="410"/>
                    </a:lnTo>
                    <a:lnTo>
                      <a:pt x="286" y="410"/>
                    </a:lnTo>
                    <a:lnTo>
                      <a:pt x="287" y="410"/>
                    </a:lnTo>
                    <a:lnTo>
                      <a:pt x="287" y="410"/>
                    </a:lnTo>
                    <a:lnTo>
                      <a:pt x="288" y="410"/>
                    </a:lnTo>
                    <a:lnTo>
                      <a:pt x="288" y="410"/>
                    </a:lnTo>
                    <a:lnTo>
                      <a:pt x="289" y="410"/>
                    </a:lnTo>
                    <a:lnTo>
                      <a:pt x="289" y="410"/>
                    </a:lnTo>
                    <a:lnTo>
                      <a:pt x="290" y="410"/>
                    </a:lnTo>
                    <a:lnTo>
                      <a:pt x="290" y="410"/>
                    </a:lnTo>
                    <a:lnTo>
                      <a:pt x="291" y="410"/>
                    </a:lnTo>
                    <a:lnTo>
                      <a:pt x="291" y="410"/>
                    </a:lnTo>
                    <a:lnTo>
                      <a:pt x="292" y="410"/>
                    </a:lnTo>
                    <a:lnTo>
                      <a:pt x="292" y="410"/>
                    </a:lnTo>
                    <a:lnTo>
                      <a:pt x="293" y="410"/>
                    </a:lnTo>
                    <a:lnTo>
                      <a:pt x="294" y="410"/>
                    </a:lnTo>
                    <a:lnTo>
                      <a:pt x="294" y="410"/>
                    </a:lnTo>
                    <a:lnTo>
                      <a:pt x="295" y="410"/>
                    </a:lnTo>
                    <a:lnTo>
                      <a:pt x="295" y="410"/>
                    </a:lnTo>
                    <a:lnTo>
                      <a:pt x="296" y="410"/>
                    </a:lnTo>
                    <a:lnTo>
                      <a:pt x="296" y="410"/>
                    </a:lnTo>
                    <a:lnTo>
                      <a:pt x="297" y="410"/>
                    </a:lnTo>
                    <a:lnTo>
                      <a:pt x="298" y="410"/>
                    </a:lnTo>
                    <a:lnTo>
                      <a:pt x="298" y="410"/>
                    </a:lnTo>
                    <a:lnTo>
                      <a:pt x="299" y="410"/>
                    </a:lnTo>
                    <a:lnTo>
                      <a:pt x="299" y="410"/>
                    </a:lnTo>
                    <a:lnTo>
                      <a:pt x="300" y="410"/>
                    </a:lnTo>
                    <a:lnTo>
                      <a:pt x="300" y="410"/>
                    </a:lnTo>
                    <a:lnTo>
                      <a:pt x="301" y="410"/>
                    </a:lnTo>
                    <a:lnTo>
                      <a:pt x="301" y="410"/>
                    </a:lnTo>
                    <a:lnTo>
                      <a:pt x="302" y="410"/>
                    </a:lnTo>
                    <a:lnTo>
                      <a:pt x="302" y="410"/>
                    </a:lnTo>
                    <a:lnTo>
                      <a:pt x="303" y="410"/>
                    </a:lnTo>
                    <a:lnTo>
                      <a:pt x="303" y="410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305" y="410"/>
                    </a:lnTo>
                    <a:lnTo>
                      <a:pt x="305" y="410"/>
                    </a:lnTo>
                    <a:lnTo>
                      <a:pt x="306" y="410"/>
                    </a:lnTo>
                    <a:lnTo>
                      <a:pt x="306" y="410"/>
                    </a:lnTo>
                    <a:lnTo>
                      <a:pt x="307" y="410"/>
                    </a:lnTo>
                    <a:lnTo>
                      <a:pt x="307" y="410"/>
                    </a:lnTo>
                    <a:lnTo>
                      <a:pt x="308" y="410"/>
                    </a:lnTo>
                    <a:lnTo>
                      <a:pt x="308" y="410"/>
                    </a:lnTo>
                    <a:lnTo>
                      <a:pt x="309" y="410"/>
                    </a:lnTo>
                    <a:lnTo>
                      <a:pt x="309" y="410"/>
                    </a:lnTo>
                    <a:lnTo>
                      <a:pt x="310" y="410"/>
                    </a:lnTo>
                    <a:lnTo>
                      <a:pt x="310" y="410"/>
                    </a:lnTo>
                    <a:lnTo>
                      <a:pt x="311" y="410"/>
                    </a:lnTo>
                    <a:lnTo>
                      <a:pt x="311" y="410"/>
                    </a:lnTo>
                    <a:lnTo>
                      <a:pt x="312" y="410"/>
                    </a:lnTo>
                    <a:lnTo>
                      <a:pt x="312" y="410"/>
                    </a:lnTo>
                    <a:lnTo>
                      <a:pt x="313" y="410"/>
                    </a:lnTo>
                    <a:lnTo>
                      <a:pt x="314" y="410"/>
                    </a:lnTo>
                    <a:lnTo>
                      <a:pt x="314" y="410"/>
                    </a:lnTo>
                    <a:lnTo>
                      <a:pt x="315" y="410"/>
                    </a:lnTo>
                    <a:lnTo>
                      <a:pt x="315" y="410"/>
                    </a:lnTo>
                    <a:lnTo>
                      <a:pt x="316" y="410"/>
                    </a:lnTo>
                    <a:lnTo>
                      <a:pt x="316" y="410"/>
                    </a:lnTo>
                    <a:lnTo>
                      <a:pt x="317" y="410"/>
                    </a:lnTo>
                    <a:lnTo>
                      <a:pt x="317" y="410"/>
                    </a:lnTo>
                    <a:lnTo>
                      <a:pt x="318" y="410"/>
                    </a:lnTo>
                    <a:lnTo>
                      <a:pt x="319" y="410"/>
                    </a:lnTo>
                    <a:lnTo>
                      <a:pt x="320" y="410"/>
                    </a:lnTo>
                    <a:lnTo>
                      <a:pt x="320" y="410"/>
                    </a:lnTo>
                    <a:lnTo>
                      <a:pt x="321" y="410"/>
                    </a:lnTo>
                    <a:lnTo>
                      <a:pt x="321" y="410"/>
                    </a:lnTo>
                    <a:lnTo>
                      <a:pt x="322" y="410"/>
                    </a:lnTo>
                    <a:lnTo>
                      <a:pt x="322" y="410"/>
                    </a:lnTo>
                    <a:lnTo>
                      <a:pt x="323" y="410"/>
                    </a:lnTo>
                    <a:lnTo>
                      <a:pt x="323" y="410"/>
                    </a:lnTo>
                    <a:lnTo>
                      <a:pt x="324" y="410"/>
                    </a:lnTo>
                    <a:lnTo>
                      <a:pt x="324" y="410"/>
                    </a:lnTo>
                    <a:lnTo>
                      <a:pt x="325" y="410"/>
                    </a:lnTo>
                    <a:lnTo>
                      <a:pt x="325" y="410"/>
                    </a:lnTo>
                    <a:lnTo>
                      <a:pt x="326" y="410"/>
                    </a:lnTo>
                    <a:lnTo>
                      <a:pt x="326" y="410"/>
                    </a:lnTo>
                    <a:lnTo>
                      <a:pt x="327" y="410"/>
                    </a:lnTo>
                    <a:lnTo>
                      <a:pt x="327" y="410"/>
                    </a:lnTo>
                    <a:lnTo>
                      <a:pt x="328" y="410"/>
                    </a:lnTo>
                    <a:lnTo>
                      <a:pt x="329" y="410"/>
                    </a:lnTo>
                    <a:lnTo>
                      <a:pt x="329" y="410"/>
                    </a:lnTo>
                    <a:lnTo>
                      <a:pt x="330" y="410"/>
                    </a:lnTo>
                    <a:lnTo>
                      <a:pt x="330" y="410"/>
                    </a:lnTo>
                    <a:lnTo>
                      <a:pt x="331" y="410"/>
                    </a:lnTo>
                    <a:lnTo>
                      <a:pt x="332" y="410"/>
                    </a:lnTo>
                    <a:lnTo>
                      <a:pt x="332" y="410"/>
                    </a:lnTo>
                    <a:lnTo>
                      <a:pt x="333" y="410"/>
                    </a:lnTo>
                    <a:lnTo>
                      <a:pt x="333" y="410"/>
                    </a:lnTo>
                    <a:lnTo>
                      <a:pt x="334" y="410"/>
                    </a:lnTo>
                    <a:lnTo>
                      <a:pt x="334" y="410"/>
                    </a:lnTo>
                    <a:lnTo>
                      <a:pt x="335" y="410"/>
                    </a:lnTo>
                    <a:lnTo>
                      <a:pt x="335" y="410"/>
                    </a:lnTo>
                    <a:lnTo>
                      <a:pt x="336" y="410"/>
                    </a:lnTo>
                    <a:lnTo>
                      <a:pt x="336" y="410"/>
                    </a:lnTo>
                    <a:lnTo>
                      <a:pt x="337" y="410"/>
                    </a:lnTo>
                    <a:lnTo>
                      <a:pt x="337" y="410"/>
                    </a:lnTo>
                    <a:lnTo>
                      <a:pt x="338" y="410"/>
                    </a:lnTo>
                    <a:lnTo>
                      <a:pt x="338" y="410"/>
                    </a:lnTo>
                    <a:lnTo>
                      <a:pt x="339" y="410"/>
                    </a:lnTo>
                    <a:lnTo>
                      <a:pt x="339" y="410"/>
                    </a:lnTo>
                    <a:lnTo>
                      <a:pt x="340" y="410"/>
                    </a:lnTo>
                    <a:lnTo>
                      <a:pt x="340" y="410"/>
                    </a:lnTo>
                    <a:lnTo>
                      <a:pt x="341" y="410"/>
                    </a:lnTo>
                    <a:lnTo>
                      <a:pt x="341" y="410"/>
                    </a:lnTo>
                    <a:lnTo>
                      <a:pt x="342" y="410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3" y="410"/>
                    </a:lnTo>
                    <a:lnTo>
                      <a:pt x="344" y="410"/>
                    </a:lnTo>
                    <a:lnTo>
                      <a:pt x="344" y="410"/>
                    </a:lnTo>
                    <a:lnTo>
                      <a:pt x="345" y="410"/>
                    </a:lnTo>
                    <a:lnTo>
                      <a:pt x="345" y="410"/>
                    </a:lnTo>
                    <a:lnTo>
                      <a:pt x="346" y="410"/>
                    </a:lnTo>
                    <a:lnTo>
                      <a:pt x="346" y="410"/>
                    </a:lnTo>
                    <a:lnTo>
                      <a:pt x="347" y="410"/>
                    </a:lnTo>
                    <a:lnTo>
                      <a:pt x="347" y="410"/>
                    </a:lnTo>
                    <a:lnTo>
                      <a:pt x="348" y="410"/>
                    </a:lnTo>
                    <a:lnTo>
                      <a:pt x="348" y="410"/>
                    </a:lnTo>
                    <a:lnTo>
                      <a:pt x="349" y="410"/>
                    </a:lnTo>
                    <a:lnTo>
                      <a:pt x="350" y="410"/>
                    </a:lnTo>
                    <a:lnTo>
                      <a:pt x="350" y="410"/>
                    </a:lnTo>
                    <a:lnTo>
                      <a:pt x="351" y="410"/>
                    </a:lnTo>
                    <a:lnTo>
                      <a:pt x="352" y="410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53" y="410"/>
                    </a:lnTo>
                    <a:lnTo>
                      <a:pt x="354" y="410"/>
                    </a:lnTo>
                    <a:lnTo>
                      <a:pt x="355" y="410"/>
                    </a:lnTo>
                    <a:lnTo>
                      <a:pt x="355" y="410"/>
                    </a:lnTo>
                    <a:lnTo>
                      <a:pt x="356" y="410"/>
                    </a:lnTo>
                    <a:lnTo>
                      <a:pt x="356" y="410"/>
                    </a:lnTo>
                    <a:lnTo>
                      <a:pt x="357" y="410"/>
                    </a:lnTo>
                    <a:lnTo>
                      <a:pt x="357" y="410"/>
                    </a:lnTo>
                    <a:lnTo>
                      <a:pt x="358" y="410"/>
                    </a:lnTo>
                    <a:lnTo>
                      <a:pt x="358" y="410"/>
                    </a:lnTo>
                    <a:lnTo>
                      <a:pt x="359" y="410"/>
                    </a:lnTo>
                    <a:lnTo>
                      <a:pt x="359" y="410"/>
                    </a:lnTo>
                    <a:lnTo>
                      <a:pt x="360" y="410"/>
                    </a:lnTo>
                    <a:lnTo>
                      <a:pt x="360" y="410"/>
                    </a:lnTo>
                    <a:lnTo>
                      <a:pt x="361" y="410"/>
                    </a:lnTo>
                    <a:lnTo>
                      <a:pt x="361" y="410"/>
                    </a:lnTo>
                    <a:lnTo>
                      <a:pt x="362" y="410"/>
                    </a:lnTo>
                    <a:lnTo>
                      <a:pt x="362" y="410"/>
                    </a:lnTo>
                    <a:lnTo>
                      <a:pt x="363" y="410"/>
                    </a:lnTo>
                    <a:lnTo>
                      <a:pt x="364" y="410"/>
                    </a:lnTo>
                    <a:lnTo>
                      <a:pt x="364" y="410"/>
                    </a:lnTo>
                    <a:lnTo>
                      <a:pt x="365" y="410"/>
                    </a:lnTo>
                    <a:lnTo>
                      <a:pt x="366" y="410"/>
                    </a:lnTo>
                    <a:lnTo>
                      <a:pt x="366" y="410"/>
                    </a:lnTo>
                    <a:lnTo>
                      <a:pt x="367" y="410"/>
                    </a:lnTo>
                    <a:lnTo>
                      <a:pt x="368" y="410"/>
                    </a:lnTo>
                    <a:lnTo>
                      <a:pt x="368" y="410"/>
                    </a:lnTo>
                    <a:lnTo>
                      <a:pt x="369" y="410"/>
                    </a:lnTo>
                    <a:lnTo>
                      <a:pt x="370" y="410"/>
                    </a:lnTo>
                    <a:lnTo>
                      <a:pt x="370" y="410"/>
                    </a:lnTo>
                    <a:lnTo>
                      <a:pt x="371" y="410"/>
                    </a:lnTo>
                    <a:lnTo>
                      <a:pt x="372" y="410"/>
                    </a:lnTo>
                    <a:lnTo>
                      <a:pt x="372" y="410"/>
                    </a:lnTo>
                    <a:lnTo>
                      <a:pt x="373" y="410"/>
                    </a:lnTo>
                    <a:lnTo>
                      <a:pt x="373" y="410"/>
                    </a:lnTo>
                    <a:lnTo>
                      <a:pt x="374" y="410"/>
                    </a:lnTo>
                    <a:lnTo>
                      <a:pt x="374" y="410"/>
                    </a:lnTo>
                    <a:lnTo>
                      <a:pt x="375" y="410"/>
                    </a:lnTo>
                    <a:lnTo>
                      <a:pt x="375" y="410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77" y="410"/>
                    </a:lnTo>
                    <a:lnTo>
                      <a:pt x="377" y="410"/>
                    </a:lnTo>
                    <a:lnTo>
                      <a:pt x="378" y="410"/>
                    </a:lnTo>
                    <a:lnTo>
                      <a:pt x="378" y="410"/>
                    </a:lnTo>
                    <a:lnTo>
                      <a:pt x="379" y="410"/>
                    </a:lnTo>
                    <a:lnTo>
                      <a:pt x="379" y="410"/>
                    </a:lnTo>
                    <a:lnTo>
                      <a:pt x="380" y="410"/>
                    </a:lnTo>
                    <a:lnTo>
                      <a:pt x="380" y="410"/>
                    </a:lnTo>
                    <a:lnTo>
                      <a:pt x="381" y="410"/>
                    </a:lnTo>
                    <a:lnTo>
                      <a:pt x="381" y="410"/>
                    </a:lnTo>
                    <a:lnTo>
                      <a:pt x="382" y="410"/>
                    </a:lnTo>
                    <a:lnTo>
                      <a:pt x="382" y="410"/>
                    </a:lnTo>
                    <a:lnTo>
                      <a:pt x="383" y="410"/>
                    </a:lnTo>
                    <a:lnTo>
                      <a:pt x="383" y="410"/>
                    </a:lnTo>
                    <a:lnTo>
                      <a:pt x="384" y="410"/>
                    </a:lnTo>
                    <a:lnTo>
                      <a:pt x="385" y="410"/>
                    </a:lnTo>
                    <a:lnTo>
                      <a:pt x="385" y="410"/>
                    </a:lnTo>
                    <a:lnTo>
                      <a:pt x="386" y="410"/>
                    </a:lnTo>
                    <a:lnTo>
                      <a:pt x="387" y="410"/>
                    </a:lnTo>
                    <a:lnTo>
                      <a:pt x="387" y="410"/>
                    </a:lnTo>
                    <a:lnTo>
                      <a:pt x="388" y="410"/>
                    </a:lnTo>
                    <a:lnTo>
                      <a:pt x="389" y="410"/>
                    </a:lnTo>
                    <a:lnTo>
                      <a:pt x="389" y="410"/>
                    </a:lnTo>
                    <a:lnTo>
                      <a:pt x="390" y="410"/>
                    </a:lnTo>
                    <a:lnTo>
                      <a:pt x="390" y="410"/>
                    </a:lnTo>
                    <a:lnTo>
                      <a:pt x="391" y="410"/>
                    </a:lnTo>
                    <a:lnTo>
                      <a:pt x="391" y="410"/>
                    </a:lnTo>
                    <a:lnTo>
                      <a:pt x="392" y="410"/>
                    </a:lnTo>
                    <a:lnTo>
                      <a:pt x="392" y="410"/>
                    </a:lnTo>
                    <a:lnTo>
                      <a:pt x="393" y="410"/>
                    </a:lnTo>
                    <a:lnTo>
                      <a:pt x="393" y="410"/>
                    </a:lnTo>
                    <a:lnTo>
                      <a:pt x="394" y="410"/>
                    </a:lnTo>
                    <a:lnTo>
                      <a:pt x="395" y="410"/>
                    </a:lnTo>
                    <a:lnTo>
                      <a:pt x="395" y="410"/>
                    </a:lnTo>
                    <a:lnTo>
                      <a:pt x="396" y="410"/>
                    </a:lnTo>
                    <a:lnTo>
                      <a:pt x="396" y="410"/>
                    </a:lnTo>
                    <a:lnTo>
                      <a:pt x="397" y="410"/>
                    </a:lnTo>
                    <a:lnTo>
                      <a:pt x="398" y="410"/>
                    </a:lnTo>
                    <a:lnTo>
                      <a:pt x="398" y="410"/>
                    </a:lnTo>
                    <a:lnTo>
                      <a:pt x="399" y="410"/>
                    </a:lnTo>
                    <a:lnTo>
                      <a:pt x="399" y="410"/>
                    </a:lnTo>
                    <a:lnTo>
                      <a:pt x="400" y="410"/>
                    </a:lnTo>
                    <a:lnTo>
                      <a:pt x="400" y="410"/>
                    </a:lnTo>
                    <a:lnTo>
                      <a:pt x="401" y="410"/>
                    </a:lnTo>
                    <a:lnTo>
                      <a:pt x="401" y="410"/>
                    </a:lnTo>
                    <a:lnTo>
                      <a:pt x="402" y="410"/>
                    </a:lnTo>
                    <a:lnTo>
                      <a:pt x="402" y="410"/>
                    </a:lnTo>
                    <a:lnTo>
                      <a:pt x="403" y="410"/>
                    </a:lnTo>
                    <a:lnTo>
                      <a:pt x="403" y="410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6" y="410"/>
                    </a:lnTo>
                    <a:lnTo>
                      <a:pt x="406" y="410"/>
                    </a:lnTo>
                    <a:lnTo>
                      <a:pt x="407" y="410"/>
                    </a:lnTo>
                    <a:lnTo>
                      <a:pt x="408" y="410"/>
                    </a:lnTo>
                    <a:lnTo>
                      <a:pt x="408" y="410"/>
                    </a:lnTo>
                    <a:lnTo>
                      <a:pt x="409" y="410"/>
                    </a:lnTo>
                    <a:lnTo>
                      <a:pt x="409" y="410"/>
                    </a:lnTo>
                    <a:lnTo>
                      <a:pt x="410" y="410"/>
                    </a:lnTo>
                    <a:lnTo>
                      <a:pt x="410" y="410"/>
                    </a:lnTo>
                    <a:lnTo>
                      <a:pt x="411" y="410"/>
                    </a:lnTo>
                    <a:lnTo>
                      <a:pt x="411" y="410"/>
                    </a:lnTo>
                    <a:lnTo>
                      <a:pt x="412" y="410"/>
                    </a:lnTo>
                    <a:lnTo>
                      <a:pt x="412" y="410"/>
                    </a:lnTo>
                    <a:lnTo>
                      <a:pt x="413" y="410"/>
                    </a:lnTo>
                    <a:lnTo>
                      <a:pt x="414" y="410"/>
                    </a:lnTo>
                    <a:lnTo>
                      <a:pt x="415" y="410"/>
                    </a:lnTo>
                    <a:lnTo>
                      <a:pt x="415" y="410"/>
                    </a:lnTo>
                    <a:lnTo>
                      <a:pt x="416" y="410"/>
                    </a:lnTo>
                    <a:lnTo>
                      <a:pt x="417" y="410"/>
                    </a:lnTo>
                    <a:lnTo>
                      <a:pt x="418" y="410"/>
                    </a:lnTo>
                    <a:lnTo>
                      <a:pt x="418" y="410"/>
                    </a:lnTo>
                    <a:lnTo>
                      <a:pt x="419" y="410"/>
                    </a:lnTo>
                    <a:lnTo>
                      <a:pt x="419" y="410"/>
                    </a:lnTo>
                    <a:lnTo>
                      <a:pt x="420" y="410"/>
                    </a:lnTo>
                    <a:lnTo>
                      <a:pt x="421" y="410"/>
                    </a:lnTo>
                    <a:lnTo>
                      <a:pt x="422" y="410"/>
                    </a:lnTo>
                    <a:lnTo>
                      <a:pt x="422" y="410"/>
                    </a:lnTo>
                    <a:lnTo>
                      <a:pt x="423" y="410"/>
                    </a:lnTo>
                    <a:lnTo>
                      <a:pt x="423" y="410"/>
                    </a:lnTo>
                    <a:lnTo>
                      <a:pt x="424" y="410"/>
                    </a:lnTo>
                    <a:lnTo>
                      <a:pt x="425" y="410"/>
                    </a:lnTo>
                    <a:lnTo>
                      <a:pt x="425" y="410"/>
                    </a:lnTo>
                    <a:lnTo>
                      <a:pt x="426" y="410"/>
                    </a:lnTo>
                    <a:lnTo>
                      <a:pt x="426" y="410"/>
                    </a:lnTo>
                    <a:lnTo>
                      <a:pt x="427" y="410"/>
                    </a:lnTo>
                    <a:lnTo>
                      <a:pt x="427" y="410"/>
                    </a:lnTo>
                    <a:lnTo>
                      <a:pt x="428" y="410"/>
                    </a:lnTo>
                    <a:lnTo>
                      <a:pt x="429" y="410"/>
                    </a:lnTo>
                    <a:lnTo>
                      <a:pt x="429" y="410"/>
                    </a:lnTo>
                    <a:lnTo>
                      <a:pt x="430" y="410"/>
                    </a:lnTo>
                    <a:lnTo>
                      <a:pt x="430" y="410"/>
                    </a:lnTo>
                    <a:lnTo>
                      <a:pt x="431" y="410"/>
                    </a:lnTo>
                    <a:lnTo>
                      <a:pt x="432" y="410"/>
                    </a:lnTo>
                    <a:lnTo>
                      <a:pt x="432" y="410"/>
                    </a:lnTo>
                    <a:lnTo>
                      <a:pt x="433" y="410"/>
                    </a:lnTo>
                    <a:lnTo>
                      <a:pt x="433" y="410"/>
                    </a:lnTo>
                    <a:lnTo>
                      <a:pt x="434" y="410"/>
                    </a:lnTo>
                    <a:lnTo>
                      <a:pt x="434" y="410"/>
                    </a:lnTo>
                    <a:lnTo>
                      <a:pt x="435" y="410"/>
                    </a:lnTo>
                    <a:lnTo>
                      <a:pt x="436" y="410"/>
                    </a:lnTo>
                    <a:lnTo>
                      <a:pt x="436" y="410"/>
                    </a:lnTo>
                    <a:lnTo>
                      <a:pt x="437" y="410"/>
                    </a:lnTo>
                    <a:lnTo>
                      <a:pt x="438" y="410"/>
                    </a:lnTo>
                    <a:lnTo>
                      <a:pt x="438" y="410"/>
                    </a:lnTo>
                    <a:lnTo>
                      <a:pt x="439" y="410"/>
                    </a:lnTo>
                    <a:lnTo>
                      <a:pt x="440" y="410"/>
                    </a:lnTo>
                    <a:lnTo>
                      <a:pt x="440" y="410"/>
                    </a:lnTo>
                    <a:lnTo>
                      <a:pt x="441" y="410"/>
                    </a:lnTo>
                    <a:lnTo>
                      <a:pt x="441" y="410"/>
                    </a:lnTo>
                    <a:lnTo>
                      <a:pt x="442" y="410"/>
                    </a:lnTo>
                    <a:lnTo>
                      <a:pt x="442" y="410"/>
                    </a:lnTo>
                    <a:lnTo>
                      <a:pt x="443" y="410"/>
                    </a:lnTo>
                    <a:lnTo>
                      <a:pt x="443" y="410"/>
                    </a:lnTo>
                    <a:lnTo>
                      <a:pt x="444" y="410"/>
                    </a:lnTo>
                    <a:lnTo>
                      <a:pt x="445" y="410"/>
                    </a:lnTo>
                    <a:lnTo>
                      <a:pt x="445" y="410"/>
                    </a:lnTo>
                    <a:lnTo>
                      <a:pt x="446" y="410"/>
                    </a:lnTo>
                    <a:lnTo>
                      <a:pt x="446" y="410"/>
                    </a:lnTo>
                    <a:lnTo>
                      <a:pt x="447" y="410"/>
                    </a:lnTo>
                    <a:lnTo>
                      <a:pt x="447" y="410"/>
                    </a:lnTo>
                    <a:lnTo>
                      <a:pt x="448" y="410"/>
                    </a:lnTo>
                    <a:lnTo>
                      <a:pt x="448" y="410"/>
                    </a:lnTo>
                    <a:lnTo>
                      <a:pt x="449" y="410"/>
                    </a:lnTo>
                    <a:lnTo>
                      <a:pt x="449" y="410"/>
                    </a:lnTo>
                    <a:lnTo>
                      <a:pt x="450" y="410"/>
                    </a:lnTo>
                    <a:lnTo>
                      <a:pt x="450" y="410"/>
                    </a:lnTo>
                    <a:lnTo>
                      <a:pt x="451" y="410"/>
                    </a:lnTo>
                    <a:lnTo>
                      <a:pt x="451" y="410"/>
                    </a:lnTo>
                    <a:lnTo>
                      <a:pt x="452" y="410"/>
                    </a:lnTo>
                    <a:lnTo>
                      <a:pt x="452" y="410"/>
                    </a:lnTo>
                    <a:lnTo>
                      <a:pt x="453" y="410"/>
                    </a:lnTo>
                    <a:lnTo>
                      <a:pt x="454" y="410"/>
                    </a:lnTo>
                    <a:lnTo>
                      <a:pt x="454" y="410"/>
                    </a:lnTo>
                    <a:lnTo>
                      <a:pt x="455" y="410"/>
                    </a:lnTo>
                    <a:lnTo>
                      <a:pt x="456" y="410"/>
                    </a:lnTo>
                    <a:lnTo>
                      <a:pt x="457" y="410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59" y="410"/>
                    </a:lnTo>
                    <a:lnTo>
                      <a:pt x="459" y="410"/>
                    </a:lnTo>
                    <a:lnTo>
                      <a:pt x="460" y="410"/>
                    </a:lnTo>
                    <a:lnTo>
                      <a:pt x="460" y="410"/>
                    </a:lnTo>
                    <a:lnTo>
                      <a:pt x="461" y="410"/>
                    </a:lnTo>
                    <a:lnTo>
                      <a:pt x="461" y="410"/>
                    </a:lnTo>
                    <a:lnTo>
                      <a:pt x="462" y="410"/>
                    </a:lnTo>
                    <a:lnTo>
                      <a:pt x="462" y="410"/>
                    </a:lnTo>
                    <a:lnTo>
                      <a:pt x="463" y="410"/>
                    </a:lnTo>
                    <a:lnTo>
                      <a:pt x="463" y="410"/>
                    </a:lnTo>
                    <a:lnTo>
                      <a:pt x="464" y="410"/>
                    </a:lnTo>
                    <a:lnTo>
                      <a:pt x="464" y="410"/>
                    </a:lnTo>
                    <a:lnTo>
                      <a:pt x="465" y="410"/>
                    </a:lnTo>
                    <a:lnTo>
                      <a:pt x="465" y="410"/>
                    </a:lnTo>
                    <a:lnTo>
                      <a:pt x="466" y="410"/>
                    </a:lnTo>
                    <a:lnTo>
                      <a:pt x="467" y="410"/>
                    </a:lnTo>
                    <a:lnTo>
                      <a:pt x="468" y="410"/>
                    </a:lnTo>
                    <a:lnTo>
                      <a:pt x="468" y="410"/>
                    </a:lnTo>
                    <a:lnTo>
                      <a:pt x="469" y="410"/>
                    </a:lnTo>
                    <a:lnTo>
                      <a:pt x="470" y="410"/>
                    </a:lnTo>
                    <a:lnTo>
                      <a:pt x="470" y="410"/>
                    </a:lnTo>
                    <a:lnTo>
                      <a:pt x="471" y="410"/>
                    </a:lnTo>
                    <a:lnTo>
                      <a:pt x="472" y="410"/>
                    </a:lnTo>
                    <a:lnTo>
                      <a:pt x="472" y="410"/>
                    </a:lnTo>
                    <a:lnTo>
                      <a:pt x="473" y="410"/>
                    </a:lnTo>
                    <a:lnTo>
                      <a:pt x="473" y="410"/>
                    </a:lnTo>
                    <a:lnTo>
                      <a:pt x="474" y="410"/>
                    </a:lnTo>
                    <a:lnTo>
                      <a:pt x="475" y="410"/>
                    </a:lnTo>
                    <a:lnTo>
                      <a:pt x="475" y="410"/>
                    </a:lnTo>
                    <a:lnTo>
                      <a:pt x="476" y="410"/>
                    </a:lnTo>
                    <a:lnTo>
                      <a:pt x="476" y="410"/>
                    </a:lnTo>
                    <a:lnTo>
                      <a:pt x="477" y="410"/>
                    </a:lnTo>
                    <a:lnTo>
                      <a:pt x="477" y="410"/>
                    </a:lnTo>
                    <a:lnTo>
                      <a:pt x="478" y="410"/>
                    </a:lnTo>
                    <a:lnTo>
                      <a:pt x="478" y="410"/>
                    </a:lnTo>
                    <a:lnTo>
                      <a:pt x="479" y="410"/>
                    </a:lnTo>
                    <a:lnTo>
                      <a:pt x="479" y="410"/>
                    </a:lnTo>
                    <a:lnTo>
                      <a:pt x="480" y="410"/>
                    </a:lnTo>
                    <a:lnTo>
                      <a:pt x="481" y="410"/>
                    </a:lnTo>
                    <a:lnTo>
                      <a:pt x="481" y="410"/>
                    </a:lnTo>
                    <a:lnTo>
                      <a:pt x="482" y="410"/>
                    </a:lnTo>
                    <a:lnTo>
                      <a:pt x="482" y="410"/>
                    </a:lnTo>
                    <a:lnTo>
                      <a:pt x="483" y="410"/>
                    </a:lnTo>
                    <a:lnTo>
                      <a:pt x="483" y="410"/>
                    </a:lnTo>
                    <a:lnTo>
                      <a:pt x="484" y="410"/>
                    </a:lnTo>
                    <a:lnTo>
                      <a:pt x="484" y="410"/>
                    </a:lnTo>
                    <a:lnTo>
                      <a:pt x="485" y="410"/>
                    </a:lnTo>
                    <a:lnTo>
                      <a:pt x="485" y="410"/>
                    </a:lnTo>
                    <a:lnTo>
                      <a:pt x="486" y="410"/>
                    </a:lnTo>
                    <a:lnTo>
                      <a:pt x="486" y="410"/>
                    </a:lnTo>
                    <a:lnTo>
                      <a:pt x="487" y="410"/>
                    </a:lnTo>
                    <a:lnTo>
                      <a:pt x="487" y="410"/>
                    </a:lnTo>
                    <a:lnTo>
                      <a:pt x="488" y="410"/>
                    </a:lnTo>
                    <a:lnTo>
                      <a:pt x="488" y="410"/>
                    </a:lnTo>
                    <a:lnTo>
                      <a:pt x="489" y="410"/>
                    </a:lnTo>
                    <a:lnTo>
                      <a:pt x="489" y="410"/>
                    </a:lnTo>
                    <a:lnTo>
                      <a:pt x="490" y="410"/>
                    </a:lnTo>
                    <a:lnTo>
                      <a:pt x="490" y="410"/>
                    </a:lnTo>
                    <a:lnTo>
                      <a:pt x="491" y="410"/>
                    </a:lnTo>
                    <a:lnTo>
                      <a:pt x="492" y="410"/>
                    </a:lnTo>
                    <a:lnTo>
                      <a:pt x="493" y="410"/>
                    </a:lnTo>
                    <a:lnTo>
                      <a:pt x="493" y="410"/>
                    </a:lnTo>
                    <a:lnTo>
                      <a:pt x="494" y="410"/>
                    </a:lnTo>
                    <a:lnTo>
                      <a:pt x="494" y="410"/>
                    </a:lnTo>
                    <a:lnTo>
                      <a:pt x="495" y="410"/>
                    </a:lnTo>
                    <a:lnTo>
                      <a:pt x="495" y="410"/>
                    </a:lnTo>
                    <a:lnTo>
                      <a:pt x="496" y="410"/>
                    </a:lnTo>
                    <a:lnTo>
                      <a:pt x="496" y="410"/>
                    </a:lnTo>
                    <a:lnTo>
                      <a:pt x="497" y="410"/>
                    </a:lnTo>
                    <a:lnTo>
                      <a:pt x="497" y="410"/>
                    </a:lnTo>
                    <a:lnTo>
                      <a:pt x="498" y="410"/>
                    </a:lnTo>
                    <a:lnTo>
                      <a:pt x="499" y="410"/>
                    </a:lnTo>
                    <a:lnTo>
                      <a:pt x="499" y="410"/>
                    </a:lnTo>
                    <a:lnTo>
                      <a:pt x="500" y="410"/>
                    </a:lnTo>
                    <a:lnTo>
                      <a:pt x="500" y="410"/>
                    </a:lnTo>
                    <a:lnTo>
                      <a:pt x="501" y="410"/>
                    </a:lnTo>
                    <a:lnTo>
                      <a:pt x="502" y="410"/>
                    </a:lnTo>
                    <a:lnTo>
                      <a:pt x="503" y="410"/>
                    </a:lnTo>
                    <a:lnTo>
                      <a:pt x="503" y="410"/>
                    </a:lnTo>
                    <a:lnTo>
                      <a:pt x="504" y="410"/>
                    </a:lnTo>
                    <a:lnTo>
                      <a:pt x="504" y="410"/>
                    </a:lnTo>
                    <a:lnTo>
                      <a:pt x="505" y="410"/>
                    </a:lnTo>
                    <a:lnTo>
                      <a:pt x="505" y="410"/>
                    </a:lnTo>
                    <a:lnTo>
                      <a:pt x="506" y="410"/>
                    </a:lnTo>
                    <a:lnTo>
                      <a:pt x="507" y="410"/>
                    </a:lnTo>
                    <a:lnTo>
                      <a:pt x="507" y="410"/>
                    </a:lnTo>
                    <a:lnTo>
                      <a:pt x="508" y="410"/>
                    </a:lnTo>
                    <a:lnTo>
                      <a:pt x="508" y="410"/>
                    </a:lnTo>
                    <a:lnTo>
                      <a:pt x="509" y="410"/>
                    </a:lnTo>
                    <a:lnTo>
                      <a:pt x="510" y="410"/>
                    </a:lnTo>
                    <a:lnTo>
                      <a:pt x="511" y="410"/>
                    </a:lnTo>
                    <a:lnTo>
                      <a:pt x="512" y="410"/>
                    </a:lnTo>
                    <a:lnTo>
                      <a:pt x="513" y="410"/>
                    </a:lnTo>
                    <a:lnTo>
                      <a:pt x="514" y="410"/>
                    </a:lnTo>
                    <a:lnTo>
                      <a:pt x="515" y="410"/>
                    </a:lnTo>
                    <a:lnTo>
                      <a:pt x="515" y="410"/>
                    </a:lnTo>
                    <a:lnTo>
                      <a:pt x="516" y="410"/>
                    </a:lnTo>
                    <a:lnTo>
                      <a:pt x="517" y="410"/>
                    </a:lnTo>
                    <a:lnTo>
                      <a:pt x="517" y="410"/>
                    </a:lnTo>
                    <a:lnTo>
                      <a:pt x="518" y="410"/>
                    </a:lnTo>
                    <a:lnTo>
                      <a:pt x="518" y="410"/>
                    </a:lnTo>
                    <a:lnTo>
                      <a:pt x="519" y="410"/>
                    </a:lnTo>
                    <a:lnTo>
                      <a:pt x="519" y="410"/>
                    </a:lnTo>
                    <a:lnTo>
                      <a:pt x="520" y="410"/>
                    </a:lnTo>
                    <a:lnTo>
                      <a:pt x="521" y="410"/>
                    </a:lnTo>
                    <a:lnTo>
                      <a:pt x="522" y="410"/>
                    </a:lnTo>
                    <a:lnTo>
                      <a:pt x="522" y="410"/>
                    </a:lnTo>
                    <a:lnTo>
                      <a:pt x="523" y="410"/>
                    </a:lnTo>
                    <a:lnTo>
                      <a:pt x="524" y="410"/>
                    </a:lnTo>
                    <a:lnTo>
                      <a:pt x="524" y="410"/>
                    </a:lnTo>
                    <a:lnTo>
                      <a:pt x="525" y="410"/>
                    </a:lnTo>
                    <a:lnTo>
                      <a:pt x="526" y="410"/>
                    </a:lnTo>
                    <a:lnTo>
                      <a:pt x="526" y="410"/>
                    </a:lnTo>
                    <a:lnTo>
                      <a:pt x="527" y="410"/>
                    </a:lnTo>
                    <a:lnTo>
                      <a:pt x="527" y="410"/>
                    </a:lnTo>
                    <a:lnTo>
                      <a:pt x="528" y="410"/>
                    </a:lnTo>
                    <a:lnTo>
                      <a:pt x="529" y="410"/>
                    </a:lnTo>
                    <a:lnTo>
                      <a:pt x="530" y="410"/>
                    </a:lnTo>
                    <a:lnTo>
                      <a:pt x="530" y="410"/>
                    </a:lnTo>
                    <a:lnTo>
                      <a:pt x="531" y="410"/>
                    </a:lnTo>
                    <a:lnTo>
                      <a:pt x="532" y="410"/>
                    </a:lnTo>
                    <a:lnTo>
                      <a:pt x="532" y="410"/>
                    </a:lnTo>
                    <a:lnTo>
                      <a:pt x="533" y="410"/>
                    </a:lnTo>
                    <a:lnTo>
                      <a:pt x="534" y="410"/>
                    </a:lnTo>
                    <a:lnTo>
                      <a:pt x="535" y="410"/>
                    </a:lnTo>
                    <a:lnTo>
                      <a:pt x="535" y="410"/>
                    </a:lnTo>
                    <a:lnTo>
                      <a:pt x="536" y="410"/>
                    </a:lnTo>
                    <a:lnTo>
                      <a:pt x="537" y="410"/>
                    </a:lnTo>
                    <a:lnTo>
                      <a:pt x="538" y="409"/>
                    </a:lnTo>
                    <a:lnTo>
                      <a:pt x="538" y="408"/>
                    </a:lnTo>
                    <a:lnTo>
                      <a:pt x="539" y="409"/>
                    </a:lnTo>
                    <a:lnTo>
                      <a:pt x="539" y="408"/>
                    </a:lnTo>
                    <a:lnTo>
                      <a:pt x="540" y="408"/>
                    </a:lnTo>
                    <a:lnTo>
                      <a:pt x="541" y="408"/>
                    </a:lnTo>
                    <a:lnTo>
                      <a:pt x="541" y="408"/>
                    </a:lnTo>
                    <a:lnTo>
                      <a:pt x="542" y="407"/>
                    </a:lnTo>
                    <a:lnTo>
                      <a:pt x="542" y="408"/>
                    </a:lnTo>
                    <a:lnTo>
                      <a:pt x="543" y="407"/>
                    </a:lnTo>
                    <a:lnTo>
                      <a:pt x="543" y="408"/>
                    </a:lnTo>
                    <a:lnTo>
                      <a:pt x="544" y="407"/>
                    </a:lnTo>
                    <a:lnTo>
                      <a:pt x="544" y="408"/>
                    </a:lnTo>
                    <a:lnTo>
                      <a:pt x="545" y="408"/>
                    </a:lnTo>
                    <a:lnTo>
                      <a:pt x="546" y="408"/>
                    </a:lnTo>
                    <a:lnTo>
                      <a:pt x="546" y="408"/>
                    </a:lnTo>
                    <a:lnTo>
                      <a:pt x="547" y="408"/>
                    </a:lnTo>
                    <a:lnTo>
                      <a:pt x="547" y="409"/>
                    </a:lnTo>
                    <a:lnTo>
                      <a:pt x="548" y="408"/>
                    </a:lnTo>
                    <a:lnTo>
                      <a:pt x="548" y="409"/>
                    </a:lnTo>
                    <a:lnTo>
                      <a:pt x="549" y="409"/>
                    </a:lnTo>
                    <a:lnTo>
                      <a:pt x="550" y="409"/>
                    </a:lnTo>
                    <a:lnTo>
                      <a:pt x="550" y="409"/>
                    </a:lnTo>
                    <a:lnTo>
                      <a:pt x="551" y="409"/>
                    </a:lnTo>
                    <a:lnTo>
                      <a:pt x="552" y="409"/>
                    </a:lnTo>
                    <a:lnTo>
                      <a:pt x="552" y="409"/>
                    </a:lnTo>
                    <a:lnTo>
                      <a:pt x="553" y="409"/>
                    </a:lnTo>
                    <a:lnTo>
                      <a:pt x="554" y="410"/>
                    </a:lnTo>
                    <a:lnTo>
                      <a:pt x="554" y="409"/>
                    </a:lnTo>
                    <a:lnTo>
                      <a:pt x="555" y="409"/>
                    </a:lnTo>
                    <a:lnTo>
                      <a:pt x="555" y="410"/>
                    </a:lnTo>
                    <a:lnTo>
                      <a:pt x="556" y="410"/>
                    </a:lnTo>
                    <a:lnTo>
                      <a:pt x="556" y="410"/>
                    </a:lnTo>
                    <a:lnTo>
                      <a:pt x="557" y="410"/>
                    </a:lnTo>
                    <a:lnTo>
                      <a:pt x="557" y="410"/>
                    </a:lnTo>
                    <a:lnTo>
                      <a:pt x="558" y="410"/>
                    </a:lnTo>
                    <a:lnTo>
                      <a:pt x="558" y="410"/>
                    </a:lnTo>
                    <a:lnTo>
                      <a:pt x="559" y="410"/>
                    </a:lnTo>
                    <a:lnTo>
                      <a:pt x="559" y="410"/>
                    </a:lnTo>
                    <a:lnTo>
                      <a:pt x="560" y="410"/>
                    </a:lnTo>
                    <a:lnTo>
                      <a:pt x="560" y="410"/>
                    </a:lnTo>
                    <a:lnTo>
                      <a:pt x="561" y="410"/>
                    </a:lnTo>
                    <a:lnTo>
                      <a:pt x="561" y="410"/>
                    </a:lnTo>
                    <a:lnTo>
                      <a:pt x="562" y="410"/>
                    </a:lnTo>
                    <a:lnTo>
                      <a:pt x="562" y="410"/>
                    </a:lnTo>
                    <a:lnTo>
                      <a:pt x="563" y="410"/>
                    </a:lnTo>
                    <a:lnTo>
                      <a:pt x="563" y="410"/>
                    </a:lnTo>
                    <a:lnTo>
                      <a:pt x="564" y="410"/>
                    </a:lnTo>
                    <a:lnTo>
                      <a:pt x="564" y="410"/>
                    </a:lnTo>
                    <a:lnTo>
                      <a:pt x="565" y="410"/>
                    </a:lnTo>
                    <a:lnTo>
                      <a:pt x="566" y="410"/>
                    </a:lnTo>
                    <a:lnTo>
                      <a:pt x="566" y="410"/>
                    </a:lnTo>
                    <a:lnTo>
                      <a:pt x="567" y="410"/>
                    </a:lnTo>
                    <a:lnTo>
                      <a:pt x="567" y="410"/>
                    </a:lnTo>
                    <a:lnTo>
                      <a:pt x="568" y="410"/>
                    </a:lnTo>
                    <a:lnTo>
                      <a:pt x="568" y="410"/>
                    </a:lnTo>
                    <a:lnTo>
                      <a:pt x="569" y="410"/>
                    </a:lnTo>
                    <a:lnTo>
                      <a:pt x="570" y="410"/>
                    </a:lnTo>
                    <a:lnTo>
                      <a:pt x="570" y="410"/>
                    </a:lnTo>
                    <a:lnTo>
                      <a:pt x="571" y="410"/>
                    </a:lnTo>
                    <a:lnTo>
                      <a:pt x="571" y="410"/>
                    </a:lnTo>
                    <a:lnTo>
                      <a:pt x="572" y="410"/>
                    </a:lnTo>
                    <a:lnTo>
                      <a:pt x="572" y="410"/>
                    </a:lnTo>
                    <a:lnTo>
                      <a:pt x="573" y="410"/>
                    </a:lnTo>
                    <a:lnTo>
                      <a:pt x="573" y="410"/>
                    </a:lnTo>
                    <a:lnTo>
                      <a:pt x="574" y="410"/>
                    </a:lnTo>
                    <a:lnTo>
                      <a:pt x="574" y="410"/>
                    </a:lnTo>
                    <a:lnTo>
                      <a:pt x="575" y="410"/>
                    </a:lnTo>
                    <a:lnTo>
                      <a:pt x="575" y="410"/>
                    </a:lnTo>
                    <a:lnTo>
                      <a:pt x="576" y="410"/>
                    </a:lnTo>
                    <a:lnTo>
                      <a:pt x="576" y="410"/>
                    </a:lnTo>
                    <a:lnTo>
                      <a:pt x="577" y="410"/>
                    </a:lnTo>
                    <a:lnTo>
                      <a:pt x="577" y="410"/>
                    </a:lnTo>
                    <a:lnTo>
                      <a:pt x="578" y="410"/>
                    </a:lnTo>
                    <a:lnTo>
                      <a:pt x="578" y="410"/>
                    </a:lnTo>
                    <a:lnTo>
                      <a:pt x="579" y="410"/>
                    </a:lnTo>
                    <a:lnTo>
                      <a:pt x="579" y="410"/>
                    </a:lnTo>
                    <a:lnTo>
                      <a:pt x="580" y="410"/>
                    </a:lnTo>
                    <a:lnTo>
                      <a:pt x="580" y="410"/>
                    </a:lnTo>
                    <a:lnTo>
                      <a:pt x="581" y="410"/>
                    </a:lnTo>
                    <a:lnTo>
                      <a:pt x="581" y="410"/>
                    </a:lnTo>
                    <a:lnTo>
                      <a:pt x="582" y="410"/>
                    </a:lnTo>
                    <a:lnTo>
                      <a:pt x="582" y="410"/>
                    </a:lnTo>
                    <a:lnTo>
                      <a:pt x="583" y="410"/>
                    </a:lnTo>
                    <a:lnTo>
                      <a:pt x="583" y="410"/>
                    </a:lnTo>
                    <a:lnTo>
                      <a:pt x="584" y="410"/>
                    </a:lnTo>
                    <a:lnTo>
                      <a:pt x="584" y="410"/>
                    </a:lnTo>
                    <a:lnTo>
                      <a:pt x="585" y="410"/>
                    </a:lnTo>
                    <a:lnTo>
                      <a:pt x="585" y="410"/>
                    </a:lnTo>
                    <a:lnTo>
                      <a:pt x="586" y="410"/>
                    </a:lnTo>
                    <a:lnTo>
                      <a:pt x="586" y="409"/>
                    </a:lnTo>
                    <a:lnTo>
                      <a:pt x="587" y="409"/>
                    </a:lnTo>
                    <a:lnTo>
                      <a:pt x="588" y="409"/>
                    </a:lnTo>
                    <a:lnTo>
                      <a:pt x="588" y="409"/>
                    </a:lnTo>
                    <a:lnTo>
                      <a:pt x="589" y="409"/>
                    </a:lnTo>
                    <a:lnTo>
                      <a:pt x="589" y="410"/>
                    </a:lnTo>
                    <a:lnTo>
                      <a:pt x="590" y="410"/>
                    </a:lnTo>
                    <a:lnTo>
                      <a:pt x="590" y="409"/>
                    </a:lnTo>
                    <a:lnTo>
                      <a:pt x="591" y="410"/>
                    </a:lnTo>
                    <a:lnTo>
                      <a:pt x="591" y="409"/>
                    </a:lnTo>
                    <a:lnTo>
                      <a:pt x="592" y="409"/>
                    </a:lnTo>
                    <a:lnTo>
                      <a:pt x="592" y="409"/>
                    </a:lnTo>
                    <a:lnTo>
                      <a:pt x="593" y="410"/>
                    </a:lnTo>
                    <a:lnTo>
                      <a:pt x="593" y="409"/>
                    </a:lnTo>
                    <a:lnTo>
                      <a:pt x="594" y="409"/>
                    </a:lnTo>
                    <a:lnTo>
                      <a:pt x="594" y="410"/>
                    </a:lnTo>
                    <a:lnTo>
                      <a:pt x="595" y="409"/>
                    </a:lnTo>
                    <a:lnTo>
                      <a:pt x="595" y="409"/>
                    </a:lnTo>
                    <a:lnTo>
                      <a:pt x="596" y="409"/>
                    </a:lnTo>
                    <a:lnTo>
                      <a:pt x="596" y="409"/>
                    </a:lnTo>
                    <a:lnTo>
                      <a:pt x="597" y="409"/>
                    </a:lnTo>
                    <a:lnTo>
                      <a:pt x="597" y="410"/>
                    </a:lnTo>
                    <a:lnTo>
                      <a:pt x="598" y="409"/>
                    </a:lnTo>
                    <a:lnTo>
                      <a:pt x="598" y="409"/>
                    </a:lnTo>
                    <a:lnTo>
                      <a:pt x="599" y="410"/>
                    </a:lnTo>
                    <a:lnTo>
                      <a:pt x="600" y="410"/>
                    </a:lnTo>
                    <a:lnTo>
                      <a:pt x="600" y="409"/>
                    </a:lnTo>
                    <a:lnTo>
                      <a:pt x="601" y="409"/>
                    </a:lnTo>
                    <a:lnTo>
                      <a:pt x="601" y="410"/>
                    </a:lnTo>
                    <a:lnTo>
                      <a:pt x="602" y="409"/>
                    </a:lnTo>
                    <a:lnTo>
                      <a:pt x="602" y="409"/>
                    </a:lnTo>
                    <a:lnTo>
                      <a:pt x="603" y="409"/>
                    </a:lnTo>
                    <a:lnTo>
                      <a:pt x="603" y="409"/>
                    </a:lnTo>
                    <a:lnTo>
                      <a:pt x="604" y="410"/>
                    </a:lnTo>
                    <a:lnTo>
                      <a:pt x="604" y="409"/>
                    </a:lnTo>
                    <a:lnTo>
                      <a:pt x="605" y="409"/>
                    </a:lnTo>
                    <a:lnTo>
                      <a:pt x="605" y="409"/>
                    </a:lnTo>
                    <a:lnTo>
                      <a:pt x="606" y="409"/>
                    </a:lnTo>
                    <a:lnTo>
                      <a:pt x="606" y="409"/>
                    </a:lnTo>
                    <a:lnTo>
                      <a:pt x="607" y="409"/>
                    </a:lnTo>
                    <a:lnTo>
                      <a:pt x="607" y="409"/>
                    </a:lnTo>
                    <a:lnTo>
                      <a:pt x="608" y="409"/>
                    </a:lnTo>
                    <a:lnTo>
                      <a:pt x="608" y="409"/>
                    </a:lnTo>
                    <a:lnTo>
                      <a:pt x="609" y="409"/>
                    </a:lnTo>
                    <a:lnTo>
                      <a:pt x="609" y="409"/>
                    </a:lnTo>
                    <a:lnTo>
                      <a:pt x="610" y="409"/>
                    </a:lnTo>
                    <a:lnTo>
                      <a:pt x="610" y="409"/>
                    </a:lnTo>
                    <a:lnTo>
                      <a:pt x="611" y="409"/>
                    </a:lnTo>
                    <a:lnTo>
                      <a:pt x="611" y="409"/>
                    </a:lnTo>
                    <a:lnTo>
                      <a:pt x="612" y="409"/>
                    </a:lnTo>
                    <a:lnTo>
                      <a:pt x="612" y="409"/>
                    </a:lnTo>
                    <a:lnTo>
                      <a:pt x="613" y="409"/>
                    </a:lnTo>
                    <a:lnTo>
                      <a:pt x="613" y="409"/>
                    </a:lnTo>
                    <a:lnTo>
                      <a:pt x="614" y="409"/>
                    </a:lnTo>
                    <a:lnTo>
                      <a:pt x="614" y="409"/>
                    </a:lnTo>
                    <a:lnTo>
                      <a:pt x="615" y="409"/>
                    </a:lnTo>
                    <a:lnTo>
                      <a:pt x="615" y="409"/>
                    </a:lnTo>
                    <a:lnTo>
                      <a:pt x="616" y="409"/>
                    </a:lnTo>
                    <a:lnTo>
                      <a:pt x="616" y="409"/>
                    </a:lnTo>
                    <a:lnTo>
                      <a:pt x="617" y="409"/>
                    </a:lnTo>
                    <a:lnTo>
                      <a:pt x="617" y="409"/>
                    </a:lnTo>
                    <a:lnTo>
                      <a:pt x="618" y="409"/>
                    </a:lnTo>
                    <a:lnTo>
                      <a:pt x="618" y="409"/>
                    </a:lnTo>
                    <a:lnTo>
                      <a:pt x="619" y="409"/>
                    </a:lnTo>
                    <a:lnTo>
                      <a:pt x="619" y="409"/>
                    </a:lnTo>
                    <a:lnTo>
                      <a:pt x="620" y="409"/>
                    </a:lnTo>
                    <a:lnTo>
                      <a:pt x="620" y="409"/>
                    </a:lnTo>
                    <a:lnTo>
                      <a:pt x="621" y="409"/>
                    </a:lnTo>
                    <a:lnTo>
                      <a:pt x="621" y="409"/>
                    </a:lnTo>
                    <a:lnTo>
                      <a:pt x="622" y="409"/>
                    </a:lnTo>
                    <a:lnTo>
                      <a:pt x="623" y="409"/>
                    </a:lnTo>
                    <a:lnTo>
                      <a:pt x="623" y="409"/>
                    </a:lnTo>
                    <a:lnTo>
                      <a:pt x="624" y="409"/>
                    </a:lnTo>
                    <a:lnTo>
                      <a:pt x="624" y="409"/>
                    </a:lnTo>
                    <a:lnTo>
                      <a:pt x="625" y="409"/>
                    </a:lnTo>
                    <a:lnTo>
                      <a:pt x="625" y="409"/>
                    </a:lnTo>
                    <a:lnTo>
                      <a:pt x="626" y="409"/>
                    </a:lnTo>
                    <a:lnTo>
                      <a:pt x="626" y="409"/>
                    </a:lnTo>
                    <a:lnTo>
                      <a:pt x="627" y="409"/>
                    </a:lnTo>
                    <a:lnTo>
                      <a:pt x="628" y="409"/>
                    </a:lnTo>
                    <a:lnTo>
                      <a:pt x="628" y="409"/>
                    </a:lnTo>
                    <a:lnTo>
                      <a:pt x="629" y="409"/>
                    </a:lnTo>
                    <a:lnTo>
                      <a:pt x="629" y="409"/>
                    </a:lnTo>
                    <a:lnTo>
                      <a:pt x="630" y="409"/>
                    </a:lnTo>
                    <a:lnTo>
                      <a:pt x="630" y="409"/>
                    </a:lnTo>
                    <a:lnTo>
                      <a:pt x="631" y="409"/>
                    </a:lnTo>
                    <a:lnTo>
                      <a:pt x="631" y="409"/>
                    </a:lnTo>
                    <a:lnTo>
                      <a:pt x="632" y="409"/>
                    </a:lnTo>
                    <a:lnTo>
                      <a:pt x="633" y="409"/>
                    </a:lnTo>
                    <a:lnTo>
                      <a:pt x="633" y="409"/>
                    </a:lnTo>
                    <a:lnTo>
                      <a:pt x="634" y="409"/>
                    </a:lnTo>
                    <a:lnTo>
                      <a:pt x="635" y="409"/>
                    </a:lnTo>
                    <a:lnTo>
                      <a:pt x="635" y="409"/>
                    </a:lnTo>
                    <a:lnTo>
                      <a:pt x="636" y="409"/>
                    </a:lnTo>
                    <a:lnTo>
                      <a:pt x="636" y="409"/>
                    </a:lnTo>
                    <a:lnTo>
                      <a:pt x="637" y="409"/>
                    </a:lnTo>
                    <a:lnTo>
                      <a:pt x="637" y="409"/>
                    </a:lnTo>
                    <a:lnTo>
                      <a:pt x="638" y="409"/>
                    </a:lnTo>
                    <a:lnTo>
                      <a:pt x="638" y="409"/>
                    </a:lnTo>
                    <a:lnTo>
                      <a:pt x="639" y="409"/>
                    </a:lnTo>
                    <a:lnTo>
                      <a:pt x="639" y="409"/>
                    </a:lnTo>
                    <a:lnTo>
                      <a:pt x="640" y="409"/>
                    </a:lnTo>
                    <a:lnTo>
                      <a:pt x="641" y="409"/>
                    </a:lnTo>
                    <a:lnTo>
                      <a:pt x="641" y="409"/>
                    </a:lnTo>
                    <a:lnTo>
                      <a:pt x="642" y="409"/>
                    </a:lnTo>
                    <a:lnTo>
                      <a:pt x="642" y="409"/>
                    </a:lnTo>
                    <a:lnTo>
                      <a:pt x="643" y="409"/>
                    </a:lnTo>
                    <a:lnTo>
                      <a:pt x="643" y="409"/>
                    </a:lnTo>
                    <a:lnTo>
                      <a:pt x="644" y="409"/>
                    </a:lnTo>
                    <a:lnTo>
                      <a:pt x="644" y="409"/>
                    </a:lnTo>
                    <a:lnTo>
                      <a:pt x="645" y="409"/>
                    </a:lnTo>
                    <a:lnTo>
                      <a:pt x="645" y="409"/>
                    </a:lnTo>
                    <a:lnTo>
                      <a:pt x="646" y="409"/>
                    </a:lnTo>
                    <a:lnTo>
                      <a:pt x="646" y="409"/>
                    </a:lnTo>
                    <a:lnTo>
                      <a:pt x="647" y="409"/>
                    </a:lnTo>
                    <a:lnTo>
                      <a:pt x="647" y="409"/>
                    </a:lnTo>
                    <a:lnTo>
                      <a:pt x="648" y="409"/>
                    </a:lnTo>
                    <a:lnTo>
                      <a:pt x="648" y="409"/>
                    </a:lnTo>
                    <a:lnTo>
                      <a:pt x="649" y="409"/>
                    </a:lnTo>
                    <a:lnTo>
                      <a:pt x="649" y="409"/>
                    </a:lnTo>
                    <a:lnTo>
                      <a:pt x="650" y="409"/>
                    </a:lnTo>
                    <a:lnTo>
                      <a:pt x="650" y="409"/>
                    </a:lnTo>
                    <a:lnTo>
                      <a:pt x="651" y="409"/>
                    </a:lnTo>
                    <a:lnTo>
                      <a:pt x="651" y="409"/>
                    </a:lnTo>
                    <a:lnTo>
                      <a:pt x="652" y="409"/>
                    </a:lnTo>
                    <a:lnTo>
                      <a:pt x="652" y="409"/>
                    </a:lnTo>
                    <a:lnTo>
                      <a:pt x="653" y="409"/>
                    </a:lnTo>
                    <a:lnTo>
                      <a:pt x="653" y="409"/>
                    </a:lnTo>
                    <a:lnTo>
                      <a:pt x="654" y="409"/>
                    </a:lnTo>
                    <a:lnTo>
                      <a:pt x="654" y="409"/>
                    </a:lnTo>
                    <a:lnTo>
                      <a:pt x="655" y="409"/>
                    </a:lnTo>
                    <a:lnTo>
                      <a:pt x="655" y="409"/>
                    </a:lnTo>
                    <a:lnTo>
                      <a:pt x="656" y="409"/>
                    </a:lnTo>
                    <a:lnTo>
                      <a:pt x="656" y="409"/>
                    </a:lnTo>
                    <a:lnTo>
                      <a:pt x="657" y="409"/>
                    </a:lnTo>
                    <a:lnTo>
                      <a:pt x="657" y="409"/>
                    </a:lnTo>
                    <a:lnTo>
                      <a:pt x="658" y="409"/>
                    </a:lnTo>
                    <a:lnTo>
                      <a:pt x="659" y="409"/>
                    </a:lnTo>
                    <a:lnTo>
                      <a:pt x="659" y="409"/>
                    </a:lnTo>
                    <a:lnTo>
                      <a:pt x="660" y="409"/>
                    </a:lnTo>
                    <a:lnTo>
                      <a:pt x="660" y="409"/>
                    </a:lnTo>
                    <a:lnTo>
                      <a:pt x="661" y="409"/>
                    </a:lnTo>
                    <a:lnTo>
                      <a:pt x="661" y="409"/>
                    </a:lnTo>
                    <a:lnTo>
                      <a:pt x="662" y="409"/>
                    </a:lnTo>
                    <a:lnTo>
                      <a:pt x="662" y="409"/>
                    </a:lnTo>
                    <a:lnTo>
                      <a:pt x="663" y="409"/>
                    </a:lnTo>
                    <a:lnTo>
                      <a:pt x="663" y="409"/>
                    </a:lnTo>
                    <a:lnTo>
                      <a:pt x="664" y="409"/>
                    </a:lnTo>
                    <a:lnTo>
                      <a:pt x="664" y="409"/>
                    </a:lnTo>
                    <a:lnTo>
                      <a:pt x="665" y="409"/>
                    </a:lnTo>
                    <a:lnTo>
                      <a:pt x="665" y="409"/>
                    </a:lnTo>
                    <a:lnTo>
                      <a:pt x="666" y="409"/>
                    </a:lnTo>
                    <a:lnTo>
                      <a:pt x="666" y="409"/>
                    </a:lnTo>
                    <a:lnTo>
                      <a:pt x="667" y="409"/>
                    </a:lnTo>
                    <a:lnTo>
                      <a:pt x="667" y="409"/>
                    </a:lnTo>
                    <a:lnTo>
                      <a:pt x="668" y="409"/>
                    </a:lnTo>
                    <a:lnTo>
                      <a:pt x="668" y="409"/>
                    </a:lnTo>
                    <a:lnTo>
                      <a:pt x="669" y="409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671" y="409"/>
                    </a:lnTo>
                    <a:lnTo>
                      <a:pt x="671" y="409"/>
                    </a:lnTo>
                    <a:lnTo>
                      <a:pt x="672" y="409"/>
                    </a:lnTo>
                    <a:lnTo>
                      <a:pt x="672" y="409"/>
                    </a:lnTo>
                    <a:lnTo>
                      <a:pt x="673" y="409"/>
                    </a:lnTo>
                    <a:lnTo>
                      <a:pt x="673" y="409"/>
                    </a:lnTo>
                    <a:lnTo>
                      <a:pt x="674" y="409"/>
                    </a:lnTo>
                    <a:lnTo>
                      <a:pt x="674" y="409"/>
                    </a:lnTo>
                    <a:lnTo>
                      <a:pt x="675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77" y="409"/>
                    </a:lnTo>
                    <a:lnTo>
                      <a:pt x="677" y="409"/>
                    </a:lnTo>
                    <a:lnTo>
                      <a:pt x="678" y="409"/>
                    </a:lnTo>
                    <a:lnTo>
                      <a:pt x="678" y="409"/>
                    </a:lnTo>
                    <a:lnTo>
                      <a:pt x="679" y="409"/>
                    </a:lnTo>
                    <a:lnTo>
                      <a:pt x="679" y="409"/>
                    </a:lnTo>
                    <a:lnTo>
                      <a:pt x="680" y="409"/>
                    </a:lnTo>
                    <a:lnTo>
                      <a:pt x="680" y="409"/>
                    </a:lnTo>
                    <a:lnTo>
                      <a:pt x="681" y="409"/>
                    </a:lnTo>
                    <a:lnTo>
                      <a:pt x="681" y="409"/>
                    </a:lnTo>
                    <a:lnTo>
                      <a:pt x="682" y="409"/>
                    </a:lnTo>
                    <a:lnTo>
                      <a:pt x="682" y="409"/>
                    </a:lnTo>
                    <a:lnTo>
                      <a:pt x="683" y="409"/>
                    </a:lnTo>
                    <a:lnTo>
                      <a:pt x="683" y="409"/>
                    </a:lnTo>
                    <a:lnTo>
                      <a:pt x="684" y="409"/>
                    </a:lnTo>
                    <a:lnTo>
                      <a:pt x="684" y="409"/>
                    </a:lnTo>
                    <a:lnTo>
                      <a:pt x="685" y="409"/>
                    </a:lnTo>
                    <a:lnTo>
                      <a:pt x="685" y="409"/>
                    </a:lnTo>
                    <a:lnTo>
                      <a:pt x="686" y="409"/>
                    </a:lnTo>
                    <a:lnTo>
                      <a:pt x="686" y="409"/>
                    </a:lnTo>
                    <a:lnTo>
                      <a:pt x="687" y="409"/>
                    </a:lnTo>
                    <a:lnTo>
                      <a:pt x="688" y="409"/>
                    </a:lnTo>
                    <a:lnTo>
                      <a:pt x="688" y="409"/>
                    </a:lnTo>
                    <a:lnTo>
                      <a:pt x="689" y="409"/>
                    </a:lnTo>
                    <a:lnTo>
                      <a:pt x="689" y="409"/>
                    </a:lnTo>
                    <a:lnTo>
                      <a:pt x="690" y="409"/>
                    </a:lnTo>
                    <a:lnTo>
                      <a:pt x="690" y="409"/>
                    </a:lnTo>
                    <a:lnTo>
                      <a:pt x="691" y="409"/>
                    </a:lnTo>
                    <a:lnTo>
                      <a:pt x="691" y="409"/>
                    </a:lnTo>
                    <a:lnTo>
                      <a:pt x="692" y="409"/>
                    </a:lnTo>
                    <a:lnTo>
                      <a:pt x="692" y="409"/>
                    </a:lnTo>
                    <a:lnTo>
                      <a:pt x="693" y="409"/>
                    </a:lnTo>
                    <a:lnTo>
                      <a:pt x="693" y="409"/>
                    </a:lnTo>
                    <a:lnTo>
                      <a:pt x="694" y="409"/>
                    </a:lnTo>
                    <a:lnTo>
                      <a:pt x="694" y="409"/>
                    </a:lnTo>
                    <a:lnTo>
                      <a:pt x="695" y="409"/>
                    </a:lnTo>
                    <a:lnTo>
                      <a:pt x="695" y="409"/>
                    </a:lnTo>
                    <a:lnTo>
                      <a:pt x="696" y="409"/>
                    </a:lnTo>
                    <a:lnTo>
                      <a:pt x="696" y="409"/>
                    </a:lnTo>
                    <a:lnTo>
                      <a:pt x="697" y="409"/>
                    </a:lnTo>
                    <a:lnTo>
                      <a:pt x="697" y="409"/>
                    </a:lnTo>
                    <a:lnTo>
                      <a:pt x="698" y="409"/>
                    </a:lnTo>
                    <a:lnTo>
                      <a:pt x="698" y="409"/>
                    </a:lnTo>
                    <a:lnTo>
                      <a:pt x="699" y="409"/>
                    </a:lnTo>
                    <a:lnTo>
                      <a:pt x="699" y="409"/>
                    </a:lnTo>
                    <a:lnTo>
                      <a:pt x="700" y="409"/>
                    </a:lnTo>
                    <a:lnTo>
                      <a:pt x="700" y="409"/>
                    </a:lnTo>
                    <a:lnTo>
                      <a:pt x="701" y="409"/>
                    </a:lnTo>
                    <a:lnTo>
                      <a:pt x="701" y="409"/>
                    </a:lnTo>
                    <a:lnTo>
                      <a:pt x="702" y="409"/>
                    </a:lnTo>
                    <a:lnTo>
                      <a:pt x="702" y="409"/>
                    </a:lnTo>
                    <a:lnTo>
                      <a:pt x="703" y="409"/>
                    </a:lnTo>
                    <a:lnTo>
                      <a:pt x="704" y="409"/>
                    </a:lnTo>
                    <a:lnTo>
                      <a:pt x="704" y="409"/>
                    </a:lnTo>
                    <a:lnTo>
                      <a:pt x="705" y="409"/>
                    </a:lnTo>
                    <a:lnTo>
                      <a:pt x="705" y="409"/>
                    </a:lnTo>
                    <a:lnTo>
                      <a:pt x="706" y="409"/>
                    </a:lnTo>
                    <a:lnTo>
                      <a:pt x="706" y="409"/>
                    </a:lnTo>
                    <a:lnTo>
                      <a:pt x="707" y="409"/>
                    </a:lnTo>
                    <a:lnTo>
                      <a:pt x="707" y="409"/>
                    </a:lnTo>
                    <a:lnTo>
                      <a:pt x="708" y="409"/>
                    </a:lnTo>
                    <a:lnTo>
                      <a:pt x="708" y="409"/>
                    </a:lnTo>
                    <a:lnTo>
                      <a:pt x="709" y="409"/>
                    </a:lnTo>
                    <a:lnTo>
                      <a:pt x="709" y="409"/>
                    </a:lnTo>
                    <a:lnTo>
                      <a:pt x="710" y="409"/>
                    </a:lnTo>
                    <a:lnTo>
                      <a:pt x="711" y="409"/>
                    </a:lnTo>
                    <a:lnTo>
                      <a:pt x="711" y="409"/>
                    </a:lnTo>
                    <a:lnTo>
                      <a:pt x="712" y="409"/>
                    </a:lnTo>
                    <a:lnTo>
                      <a:pt x="712" y="409"/>
                    </a:lnTo>
                    <a:lnTo>
                      <a:pt x="713" y="409"/>
                    </a:lnTo>
                    <a:lnTo>
                      <a:pt x="713" y="409"/>
                    </a:lnTo>
                    <a:lnTo>
                      <a:pt x="714" y="409"/>
                    </a:lnTo>
                    <a:lnTo>
                      <a:pt x="715" y="409"/>
                    </a:lnTo>
                    <a:lnTo>
                      <a:pt x="715" y="409"/>
                    </a:lnTo>
                    <a:lnTo>
                      <a:pt x="716" y="409"/>
                    </a:lnTo>
                    <a:lnTo>
                      <a:pt x="716" y="409"/>
                    </a:lnTo>
                    <a:lnTo>
                      <a:pt x="717" y="409"/>
                    </a:lnTo>
                    <a:lnTo>
                      <a:pt x="717" y="409"/>
                    </a:lnTo>
                    <a:lnTo>
                      <a:pt x="718" y="409"/>
                    </a:lnTo>
                    <a:lnTo>
                      <a:pt x="718" y="409"/>
                    </a:lnTo>
                    <a:lnTo>
                      <a:pt x="719" y="409"/>
                    </a:lnTo>
                    <a:lnTo>
                      <a:pt x="719" y="409"/>
                    </a:lnTo>
                    <a:lnTo>
                      <a:pt x="720" y="409"/>
                    </a:lnTo>
                    <a:lnTo>
                      <a:pt x="720" y="409"/>
                    </a:lnTo>
                    <a:lnTo>
                      <a:pt x="721" y="409"/>
                    </a:lnTo>
                    <a:lnTo>
                      <a:pt x="721" y="409"/>
                    </a:lnTo>
                    <a:lnTo>
                      <a:pt x="722" y="409"/>
                    </a:lnTo>
                    <a:lnTo>
                      <a:pt x="722" y="409"/>
                    </a:lnTo>
                    <a:lnTo>
                      <a:pt x="723" y="409"/>
                    </a:lnTo>
                    <a:lnTo>
                      <a:pt x="723" y="409"/>
                    </a:lnTo>
                    <a:lnTo>
                      <a:pt x="724" y="409"/>
                    </a:lnTo>
                    <a:lnTo>
                      <a:pt x="724" y="409"/>
                    </a:lnTo>
                    <a:lnTo>
                      <a:pt x="725" y="409"/>
                    </a:lnTo>
                    <a:lnTo>
                      <a:pt x="725" y="409"/>
                    </a:lnTo>
                    <a:lnTo>
                      <a:pt x="726" y="409"/>
                    </a:lnTo>
                    <a:lnTo>
                      <a:pt x="726" y="409"/>
                    </a:lnTo>
                    <a:lnTo>
                      <a:pt x="727" y="409"/>
                    </a:lnTo>
                    <a:lnTo>
                      <a:pt x="727" y="409"/>
                    </a:lnTo>
                    <a:lnTo>
                      <a:pt x="728" y="409"/>
                    </a:lnTo>
                    <a:lnTo>
                      <a:pt x="728" y="409"/>
                    </a:lnTo>
                    <a:lnTo>
                      <a:pt x="729" y="409"/>
                    </a:lnTo>
                    <a:lnTo>
                      <a:pt x="729" y="409"/>
                    </a:lnTo>
                    <a:lnTo>
                      <a:pt x="730" y="409"/>
                    </a:lnTo>
                    <a:lnTo>
                      <a:pt x="730" y="409"/>
                    </a:lnTo>
                    <a:lnTo>
                      <a:pt x="731" y="409"/>
                    </a:lnTo>
                    <a:lnTo>
                      <a:pt x="731" y="409"/>
                    </a:lnTo>
                    <a:lnTo>
                      <a:pt x="732" y="409"/>
                    </a:lnTo>
                    <a:lnTo>
                      <a:pt x="732" y="409"/>
                    </a:lnTo>
                    <a:lnTo>
                      <a:pt x="733" y="409"/>
                    </a:lnTo>
                    <a:lnTo>
                      <a:pt x="733" y="409"/>
                    </a:lnTo>
                    <a:lnTo>
                      <a:pt x="734" y="409"/>
                    </a:lnTo>
                    <a:lnTo>
                      <a:pt x="734" y="409"/>
                    </a:lnTo>
                    <a:lnTo>
                      <a:pt x="735" y="409"/>
                    </a:lnTo>
                    <a:lnTo>
                      <a:pt x="735" y="409"/>
                    </a:lnTo>
                    <a:lnTo>
                      <a:pt x="736" y="409"/>
                    </a:lnTo>
                    <a:lnTo>
                      <a:pt x="736" y="409"/>
                    </a:lnTo>
                    <a:lnTo>
                      <a:pt x="737" y="409"/>
                    </a:lnTo>
                    <a:lnTo>
                      <a:pt x="737" y="409"/>
                    </a:lnTo>
                    <a:lnTo>
                      <a:pt x="738" y="409"/>
                    </a:lnTo>
                    <a:lnTo>
                      <a:pt x="739" y="409"/>
                    </a:lnTo>
                    <a:lnTo>
                      <a:pt x="739" y="409"/>
                    </a:lnTo>
                    <a:lnTo>
                      <a:pt x="740" y="409"/>
                    </a:lnTo>
                    <a:lnTo>
                      <a:pt x="740" y="409"/>
                    </a:lnTo>
                    <a:lnTo>
                      <a:pt x="741" y="409"/>
                    </a:lnTo>
                    <a:lnTo>
                      <a:pt x="741" y="409"/>
                    </a:lnTo>
                    <a:lnTo>
                      <a:pt x="742" y="409"/>
                    </a:lnTo>
                    <a:lnTo>
                      <a:pt x="742" y="409"/>
                    </a:lnTo>
                    <a:lnTo>
                      <a:pt x="743" y="409"/>
                    </a:lnTo>
                    <a:lnTo>
                      <a:pt x="743" y="409"/>
                    </a:lnTo>
                    <a:lnTo>
                      <a:pt x="744" y="409"/>
                    </a:lnTo>
                    <a:lnTo>
                      <a:pt x="744" y="409"/>
                    </a:lnTo>
                    <a:lnTo>
                      <a:pt x="745" y="409"/>
                    </a:lnTo>
                    <a:lnTo>
                      <a:pt x="745" y="409"/>
                    </a:lnTo>
                    <a:lnTo>
                      <a:pt x="746" y="409"/>
                    </a:lnTo>
                    <a:lnTo>
                      <a:pt x="746" y="409"/>
                    </a:lnTo>
                    <a:lnTo>
                      <a:pt x="747" y="409"/>
                    </a:lnTo>
                    <a:lnTo>
                      <a:pt x="747" y="409"/>
                    </a:lnTo>
                    <a:lnTo>
                      <a:pt x="748" y="409"/>
                    </a:lnTo>
                    <a:lnTo>
                      <a:pt x="748" y="409"/>
                    </a:lnTo>
                    <a:lnTo>
                      <a:pt x="749" y="409"/>
                    </a:lnTo>
                    <a:lnTo>
                      <a:pt x="750" y="409"/>
                    </a:lnTo>
                    <a:lnTo>
                      <a:pt x="750" y="409"/>
                    </a:lnTo>
                    <a:lnTo>
                      <a:pt x="751" y="409"/>
                    </a:lnTo>
                    <a:lnTo>
                      <a:pt x="751" y="409"/>
                    </a:lnTo>
                    <a:lnTo>
                      <a:pt x="752" y="409"/>
                    </a:lnTo>
                    <a:lnTo>
                      <a:pt x="752" y="409"/>
                    </a:lnTo>
                    <a:lnTo>
                      <a:pt x="753" y="409"/>
                    </a:lnTo>
                    <a:lnTo>
                      <a:pt x="753" y="409"/>
                    </a:lnTo>
                    <a:lnTo>
                      <a:pt x="754" y="409"/>
                    </a:lnTo>
                    <a:lnTo>
                      <a:pt x="754" y="409"/>
                    </a:lnTo>
                    <a:lnTo>
                      <a:pt x="755" y="409"/>
                    </a:lnTo>
                    <a:lnTo>
                      <a:pt x="755" y="409"/>
                    </a:lnTo>
                    <a:lnTo>
                      <a:pt x="756" y="409"/>
                    </a:lnTo>
                    <a:lnTo>
                      <a:pt x="756" y="409"/>
                    </a:lnTo>
                    <a:lnTo>
                      <a:pt x="757" y="409"/>
                    </a:lnTo>
                    <a:lnTo>
                      <a:pt x="757" y="409"/>
                    </a:lnTo>
                    <a:lnTo>
                      <a:pt x="758" y="409"/>
                    </a:lnTo>
                    <a:lnTo>
                      <a:pt x="758" y="409"/>
                    </a:lnTo>
                    <a:lnTo>
                      <a:pt x="759" y="409"/>
                    </a:lnTo>
                    <a:lnTo>
                      <a:pt x="759" y="409"/>
                    </a:lnTo>
                    <a:lnTo>
                      <a:pt x="760" y="409"/>
                    </a:lnTo>
                    <a:lnTo>
                      <a:pt x="760" y="409"/>
                    </a:lnTo>
                    <a:lnTo>
                      <a:pt x="761" y="409"/>
                    </a:lnTo>
                    <a:lnTo>
                      <a:pt x="761" y="409"/>
                    </a:lnTo>
                    <a:lnTo>
                      <a:pt x="762" y="409"/>
                    </a:lnTo>
                    <a:lnTo>
                      <a:pt x="762" y="409"/>
                    </a:lnTo>
                    <a:lnTo>
                      <a:pt x="763" y="409"/>
                    </a:lnTo>
                    <a:lnTo>
                      <a:pt x="763" y="409"/>
                    </a:lnTo>
                    <a:lnTo>
                      <a:pt x="764" y="409"/>
                    </a:lnTo>
                    <a:lnTo>
                      <a:pt x="764" y="409"/>
                    </a:lnTo>
                    <a:lnTo>
                      <a:pt x="765" y="409"/>
                    </a:lnTo>
                    <a:lnTo>
                      <a:pt x="765" y="409"/>
                    </a:lnTo>
                    <a:lnTo>
                      <a:pt x="766" y="409"/>
                    </a:lnTo>
                    <a:lnTo>
                      <a:pt x="766" y="409"/>
                    </a:lnTo>
                    <a:lnTo>
                      <a:pt x="767" y="409"/>
                    </a:lnTo>
                    <a:lnTo>
                      <a:pt x="767" y="409"/>
                    </a:lnTo>
                    <a:lnTo>
                      <a:pt x="768" y="409"/>
                    </a:lnTo>
                    <a:lnTo>
                      <a:pt x="768" y="409"/>
                    </a:lnTo>
                    <a:lnTo>
                      <a:pt x="769" y="409"/>
                    </a:lnTo>
                    <a:lnTo>
                      <a:pt x="769" y="409"/>
                    </a:lnTo>
                    <a:lnTo>
                      <a:pt x="770" y="409"/>
                    </a:lnTo>
                    <a:lnTo>
                      <a:pt x="770" y="409"/>
                    </a:lnTo>
                    <a:lnTo>
                      <a:pt x="771" y="409"/>
                    </a:lnTo>
                    <a:lnTo>
                      <a:pt x="771" y="409"/>
                    </a:lnTo>
                    <a:lnTo>
                      <a:pt x="772" y="409"/>
                    </a:lnTo>
                    <a:lnTo>
                      <a:pt x="772" y="409"/>
                    </a:lnTo>
                    <a:lnTo>
                      <a:pt x="773" y="409"/>
                    </a:lnTo>
                    <a:lnTo>
                      <a:pt x="773" y="409"/>
                    </a:lnTo>
                    <a:lnTo>
                      <a:pt x="774" y="409"/>
                    </a:lnTo>
                    <a:lnTo>
                      <a:pt x="774" y="409"/>
                    </a:lnTo>
                    <a:lnTo>
                      <a:pt x="775" y="409"/>
                    </a:lnTo>
                    <a:lnTo>
                      <a:pt x="775" y="409"/>
                    </a:lnTo>
                    <a:lnTo>
                      <a:pt x="776" y="409"/>
                    </a:lnTo>
                    <a:lnTo>
                      <a:pt x="776" y="409"/>
                    </a:lnTo>
                    <a:lnTo>
                      <a:pt x="777" y="409"/>
                    </a:lnTo>
                    <a:lnTo>
                      <a:pt x="777" y="409"/>
                    </a:lnTo>
                    <a:lnTo>
                      <a:pt x="778" y="409"/>
                    </a:lnTo>
                    <a:lnTo>
                      <a:pt x="778" y="409"/>
                    </a:lnTo>
                    <a:lnTo>
                      <a:pt x="779" y="409"/>
                    </a:lnTo>
                    <a:lnTo>
                      <a:pt x="779" y="409"/>
                    </a:lnTo>
                    <a:lnTo>
                      <a:pt x="780" y="409"/>
                    </a:lnTo>
                    <a:lnTo>
                      <a:pt x="780" y="409"/>
                    </a:lnTo>
                    <a:lnTo>
                      <a:pt x="781" y="409"/>
                    </a:lnTo>
                    <a:lnTo>
                      <a:pt x="781" y="409"/>
                    </a:lnTo>
                    <a:lnTo>
                      <a:pt x="782" y="409"/>
                    </a:lnTo>
                    <a:lnTo>
                      <a:pt x="782" y="409"/>
                    </a:lnTo>
                    <a:lnTo>
                      <a:pt x="783" y="409"/>
                    </a:lnTo>
                    <a:lnTo>
                      <a:pt x="783" y="409"/>
                    </a:lnTo>
                    <a:lnTo>
                      <a:pt x="784" y="409"/>
                    </a:lnTo>
                    <a:lnTo>
                      <a:pt x="784" y="409"/>
                    </a:lnTo>
                    <a:lnTo>
                      <a:pt x="785" y="409"/>
                    </a:lnTo>
                    <a:lnTo>
                      <a:pt x="785" y="409"/>
                    </a:lnTo>
                    <a:lnTo>
                      <a:pt x="786" y="409"/>
                    </a:lnTo>
                    <a:lnTo>
                      <a:pt x="786" y="409"/>
                    </a:lnTo>
                    <a:lnTo>
                      <a:pt x="787" y="409"/>
                    </a:lnTo>
                    <a:lnTo>
                      <a:pt x="788" y="409"/>
                    </a:lnTo>
                    <a:lnTo>
                      <a:pt x="788" y="409"/>
                    </a:lnTo>
                    <a:lnTo>
                      <a:pt x="789" y="409"/>
                    </a:lnTo>
                    <a:lnTo>
                      <a:pt x="789" y="409"/>
                    </a:lnTo>
                    <a:lnTo>
                      <a:pt x="790" y="409"/>
                    </a:lnTo>
                    <a:lnTo>
                      <a:pt x="791" y="409"/>
                    </a:lnTo>
                    <a:lnTo>
                      <a:pt x="791" y="409"/>
                    </a:lnTo>
                    <a:lnTo>
                      <a:pt x="792" y="409"/>
                    </a:lnTo>
                    <a:lnTo>
                      <a:pt x="792" y="409"/>
                    </a:lnTo>
                    <a:lnTo>
                      <a:pt x="793" y="409"/>
                    </a:lnTo>
                    <a:lnTo>
                      <a:pt x="793" y="409"/>
                    </a:lnTo>
                    <a:lnTo>
                      <a:pt x="794" y="409"/>
                    </a:lnTo>
                    <a:lnTo>
                      <a:pt x="794" y="409"/>
                    </a:lnTo>
                    <a:lnTo>
                      <a:pt x="795" y="409"/>
                    </a:lnTo>
                    <a:lnTo>
                      <a:pt x="795" y="409"/>
                    </a:lnTo>
                    <a:lnTo>
                      <a:pt x="796" y="409"/>
                    </a:lnTo>
                    <a:lnTo>
                      <a:pt x="796" y="409"/>
                    </a:lnTo>
                    <a:lnTo>
                      <a:pt x="797" y="409"/>
                    </a:lnTo>
                    <a:lnTo>
                      <a:pt x="797" y="409"/>
                    </a:lnTo>
                    <a:lnTo>
                      <a:pt x="798" y="409"/>
                    </a:lnTo>
                    <a:lnTo>
                      <a:pt x="798" y="409"/>
                    </a:lnTo>
                    <a:lnTo>
                      <a:pt x="799" y="409"/>
                    </a:lnTo>
                    <a:lnTo>
                      <a:pt x="799" y="409"/>
                    </a:lnTo>
                    <a:lnTo>
                      <a:pt x="800" y="409"/>
                    </a:lnTo>
                    <a:lnTo>
                      <a:pt x="800" y="409"/>
                    </a:lnTo>
                    <a:lnTo>
                      <a:pt x="801" y="409"/>
                    </a:lnTo>
                    <a:lnTo>
                      <a:pt x="802" y="409"/>
                    </a:lnTo>
                    <a:lnTo>
                      <a:pt x="802" y="409"/>
                    </a:lnTo>
                    <a:lnTo>
                      <a:pt x="803" y="409"/>
                    </a:lnTo>
                    <a:lnTo>
                      <a:pt x="803" y="409"/>
                    </a:lnTo>
                    <a:lnTo>
                      <a:pt x="804" y="409"/>
                    </a:lnTo>
                    <a:lnTo>
                      <a:pt x="804" y="409"/>
                    </a:lnTo>
                    <a:lnTo>
                      <a:pt x="805" y="409"/>
                    </a:lnTo>
                    <a:lnTo>
                      <a:pt x="805" y="409"/>
                    </a:lnTo>
                    <a:lnTo>
                      <a:pt x="806" y="409"/>
                    </a:lnTo>
                    <a:lnTo>
                      <a:pt x="806" y="409"/>
                    </a:lnTo>
                    <a:lnTo>
                      <a:pt x="807" y="409"/>
                    </a:lnTo>
                    <a:lnTo>
                      <a:pt x="807" y="408"/>
                    </a:lnTo>
                    <a:lnTo>
                      <a:pt x="808" y="408"/>
                    </a:lnTo>
                    <a:lnTo>
                      <a:pt x="808" y="409"/>
                    </a:lnTo>
                    <a:lnTo>
                      <a:pt x="809" y="409"/>
                    </a:lnTo>
                    <a:lnTo>
                      <a:pt x="809" y="409"/>
                    </a:lnTo>
                    <a:lnTo>
                      <a:pt x="810" y="409"/>
                    </a:lnTo>
                    <a:lnTo>
                      <a:pt x="810" y="409"/>
                    </a:lnTo>
                    <a:lnTo>
                      <a:pt x="811" y="409"/>
                    </a:lnTo>
                    <a:lnTo>
                      <a:pt x="811" y="409"/>
                    </a:lnTo>
                    <a:lnTo>
                      <a:pt x="812" y="409"/>
                    </a:lnTo>
                    <a:lnTo>
                      <a:pt x="812" y="409"/>
                    </a:lnTo>
                    <a:lnTo>
                      <a:pt x="813" y="409"/>
                    </a:lnTo>
                    <a:lnTo>
                      <a:pt x="813" y="409"/>
                    </a:lnTo>
                    <a:lnTo>
                      <a:pt x="814" y="409"/>
                    </a:lnTo>
                    <a:lnTo>
                      <a:pt x="814" y="409"/>
                    </a:lnTo>
                    <a:lnTo>
                      <a:pt x="815" y="409"/>
                    </a:lnTo>
                    <a:lnTo>
                      <a:pt x="815" y="409"/>
                    </a:lnTo>
                    <a:lnTo>
                      <a:pt x="816" y="409"/>
                    </a:lnTo>
                    <a:lnTo>
                      <a:pt x="816" y="409"/>
                    </a:lnTo>
                    <a:lnTo>
                      <a:pt x="817" y="409"/>
                    </a:lnTo>
                    <a:lnTo>
                      <a:pt x="817" y="409"/>
                    </a:lnTo>
                    <a:lnTo>
                      <a:pt x="818" y="409"/>
                    </a:lnTo>
                    <a:lnTo>
                      <a:pt x="818" y="409"/>
                    </a:lnTo>
                    <a:lnTo>
                      <a:pt x="819" y="409"/>
                    </a:lnTo>
                    <a:lnTo>
                      <a:pt x="820" y="409"/>
                    </a:lnTo>
                    <a:lnTo>
                      <a:pt x="820" y="409"/>
                    </a:lnTo>
                    <a:lnTo>
                      <a:pt x="821" y="409"/>
                    </a:lnTo>
                    <a:lnTo>
                      <a:pt x="821" y="409"/>
                    </a:lnTo>
                    <a:lnTo>
                      <a:pt x="822" y="409"/>
                    </a:lnTo>
                    <a:lnTo>
                      <a:pt x="822" y="409"/>
                    </a:lnTo>
                    <a:lnTo>
                      <a:pt x="823" y="409"/>
                    </a:lnTo>
                    <a:lnTo>
                      <a:pt x="823" y="409"/>
                    </a:lnTo>
                    <a:lnTo>
                      <a:pt x="824" y="408"/>
                    </a:lnTo>
                    <a:lnTo>
                      <a:pt x="824" y="409"/>
                    </a:lnTo>
                    <a:lnTo>
                      <a:pt x="825" y="409"/>
                    </a:lnTo>
                    <a:lnTo>
                      <a:pt x="825" y="409"/>
                    </a:lnTo>
                    <a:lnTo>
                      <a:pt x="826" y="408"/>
                    </a:lnTo>
                    <a:lnTo>
                      <a:pt x="826" y="409"/>
                    </a:lnTo>
                    <a:lnTo>
                      <a:pt x="827" y="409"/>
                    </a:lnTo>
                    <a:lnTo>
                      <a:pt x="827" y="409"/>
                    </a:lnTo>
                    <a:lnTo>
                      <a:pt x="828" y="409"/>
                    </a:lnTo>
                    <a:lnTo>
                      <a:pt x="828" y="409"/>
                    </a:lnTo>
                    <a:lnTo>
                      <a:pt x="829" y="409"/>
                    </a:lnTo>
                    <a:lnTo>
                      <a:pt x="829" y="409"/>
                    </a:lnTo>
                    <a:lnTo>
                      <a:pt x="830" y="409"/>
                    </a:lnTo>
                    <a:lnTo>
                      <a:pt x="830" y="409"/>
                    </a:lnTo>
                    <a:lnTo>
                      <a:pt x="831" y="409"/>
                    </a:lnTo>
                    <a:lnTo>
                      <a:pt x="831" y="409"/>
                    </a:lnTo>
                    <a:lnTo>
                      <a:pt x="832" y="409"/>
                    </a:lnTo>
                    <a:lnTo>
                      <a:pt x="832" y="409"/>
                    </a:lnTo>
                    <a:lnTo>
                      <a:pt x="833" y="409"/>
                    </a:lnTo>
                    <a:lnTo>
                      <a:pt x="833" y="409"/>
                    </a:lnTo>
                    <a:lnTo>
                      <a:pt x="834" y="409"/>
                    </a:lnTo>
                    <a:lnTo>
                      <a:pt x="834" y="409"/>
                    </a:lnTo>
                    <a:lnTo>
                      <a:pt x="835" y="409"/>
                    </a:lnTo>
                    <a:lnTo>
                      <a:pt x="835" y="409"/>
                    </a:lnTo>
                    <a:lnTo>
                      <a:pt x="836" y="409"/>
                    </a:lnTo>
                    <a:lnTo>
                      <a:pt x="836" y="409"/>
                    </a:lnTo>
                    <a:lnTo>
                      <a:pt x="837" y="408"/>
                    </a:lnTo>
                    <a:lnTo>
                      <a:pt x="837" y="409"/>
                    </a:lnTo>
                    <a:lnTo>
                      <a:pt x="838" y="409"/>
                    </a:lnTo>
                    <a:lnTo>
                      <a:pt x="838" y="409"/>
                    </a:lnTo>
                    <a:lnTo>
                      <a:pt x="839" y="409"/>
                    </a:lnTo>
                    <a:lnTo>
                      <a:pt x="839" y="408"/>
                    </a:lnTo>
                    <a:lnTo>
                      <a:pt x="840" y="409"/>
                    </a:lnTo>
                    <a:lnTo>
                      <a:pt x="840" y="408"/>
                    </a:lnTo>
                    <a:lnTo>
                      <a:pt x="841" y="409"/>
                    </a:lnTo>
                    <a:lnTo>
                      <a:pt x="841" y="409"/>
                    </a:lnTo>
                    <a:lnTo>
                      <a:pt x="842" y="409"/>
                    </a:lnTo>
                    <a:lnTo>
                      <a:pt x="842" y="408"/>
                    </a:lnTo>
                    <a:lnTo>
                      <a:pt x="843" y="409"/>
                    </a:lnTo>
                    <a:lnTo>
                      <a:pt x="843" y="408"/>
                    </a:lnTo>
                    <a:lnTo>
                      <a:pt x="844" y="408"/>
                    </a:lnTo>
                    <a:lnTo>
                      <a:pt x="844" y="408"/>
                    </a:lnTo>
                    <a:lnTo>
                      <a:pt x="845" y="409"/>
                    </a:lnTo>
                    <a:lnTo>
                      <a:pt x="845" y="408"/>
                    </a:lnTo>
                    <a:lnTo>
                      <a:pt x="846" y="408"/>
                    </a:lnTo>
                    <a:lnTo>
                      <a:pt x="846" y="408"/>
                    </a:lnTo>
                    <a:lnTo>
                      <a:pt x="847" y="408"/>
                    </a:lnTo>
                    <a:lnTo>
                      <a:pt x="847" y="408"/>
                    </a:lnTo>
                    <a:lnTo>
                      <a:pt x="848" y="408"/>
                    </a:lnTo>
                    <a:lnTo>
                      <a:pt x="848" y="408"/>
                    </a:lnTo>
                    <a:lnTo>
                      <a:pt x="849" y="408"/>
                    </a:lnTo>
                    <a:lnTo>
                      <a:pt x="849" y="408"/>
                    </a:lnTo>
                    <a:lnTo>
                      <a:pt x="850" y="408"/>
                    </a:lnTo>
                    <a:lnTo>
                      <a:pt x="850" y="408"/>
                    </a:lnTo>
                    <a:lnTo>
                      <a:pt x="851" y="408"/>
                    </a:lnTo>
                    <a:lnTo>
                      <a:pt x="851" y="408"/>
                    </a:lnTo>
                    <a:lnTo>
                      <a:pt x="852" y="408"/>
                    </a:lnTo>
                    <a:lnTo>
                      <a:pt x="852" y="408"/>
                    </a:lnTo>
                    <a:lnTo>
                      <a:pt x="853" y="408"/>
                    </a:lnTo>
                    <a:lnTo>
                      <a:pt x="854" y="408"/>
                    </a:lnTo>
                    <a:lnTo>
                      <a:pt x="854" y="408"/>
                    </a:lnTo>
                    <a:lnTo>
                      <a:pt x="855" y="408"/>
                    </a:lnTo>
                    <a:lnTo>
                      <a:pt x="856" y="408"/>
                    </a:lnTo>
                    <a:lnTo>
                      <a:pt x="856" y="408"/>
                    </a:lnTo>
                    <a:lnTo>
                      <a:pt x="857" y="408"/>
                    </a:lnTo>
                    <a:lnTo>
                      <a:pt x="857" y="408"/>
                    </a:lnTo>
                    <a:lnTo>
                      <a:pt x="858" y="408"/>
                    </a:lnTo>
                    <a:lnTo>
                      <a:pt x="858" y="408"/>
                    </a:lnTo>
                    <a:lnTo>
                      <a:pt x="859" y="408"/>
                    </a:lnTo>
                    <a:lnTo>
                      <a:pt x="860" y="408"/>
                    </a:lnTo>
                    <a:lnTo>
                      <a:pt x="860" y="409"/>
                    </a:lnTo>
                    <a:lnTo>
                      <a:pt x="861" y="408"/>
                    </a:lnTo>
                    <a:lnTo>
                      <a:pt x="861" y="408"/>
                    </a:lnTo>
                    <a:lnTo>
                      <a:pt x="862" y="409"/>
                    </a:lnTo>
                    <a:lnTo>
                      <a:pt x="862" y="408"/>
                    </a:lnTo>
                    <a:lnTo>
                      <a:pt x="863" y="408"/>
                    </a:lnTo>
                    <a:lnTo>
                      <a:pt x="863" y="408"/>
                    </a:lnTo>
                    <a:lnTo>
                      <a:pt x="864" y="408"/>
                    </a:lnTo>
                    <a:lnTo>
                      <a:pt x="864" y="409"/>
                    </a:lnTo>
                    <a:lnTo>
                      <a:pt x="865" y="408"/>
                    </a:lnTo>
                    <a:lnTo>
                      <a:pt x="865" y="408"/>
                    </a:lnTo>
                    <a:lnTo>
                      <a:pt x="866" y="409"/>
                    </a:lnTo>
                    <a:lnTo>
                      <a:pt x="866" y="408"/>
                    </a:lnTo>
                    <a:lnTo>
                      <a:pt x="867" y="408"/>
                    </a:lnTo>
                    <a:lnTo>
                      <a:pt x="867" y="408"/>
                    </a:lnTo>
                    <a:lnTo>
                      <a:pt x="868" y="409"/>
                    </a:lnTo>
                    <a:lnTo>
                      <a:pt x="868" y="408"/>
                    </a:lnTo>
                    <a:lnTo>
                      <a:pt x="869" y="409"/>
                    </a:lnTo>
                    <a:lnTo>
                      <a:pt x="869" y="409"/>
                    </a:lnTo>
                    <a:lnTo>
                      <a:pt x="870" y="408"/>
                    </a:lnTo>
                    <a:lnTo>
                      <a:pt x="870" y="408"/>
                    </a:lnTo>
                    <a:lnTo>
                      <a:pt x="871" y="408"/>
                    </a:lnTo>
                    <a:lnTo>
                      <a:pt x="871" y="408"/>
                    </a:lnTo>
                    <a:lnTo>
                      <a:pt x="872" y="408"/>
                    </a:lnTo>
                    <a:lnTo>
                      <a:pt x="873" y="408"/>
                    </a:lnTo>
                    <a:lnTo>
                      <a:pt x="873" y="408"/>
                    </a:lnTo>
                    <a:lnTo>
                      <a:pt x="874" y="408"/>
                    </a:lnTo>
                    <a:lnTo>
                      <a:pt x="874" y="408"/>
                    </a:lnTo>
                    <a:lnTo>
                      <a:pt x="875" y="409"/>
                    </a:lnTo>
                    <a:lnTo>
                      <a:pt x="875" y="407"/>
                    </a:lnTo>
                    <a:lnTo>
                      <a:pt x="876" y="405"/>
                    </a:lnTo>
                    <a:lnTo>
                      <a:pt x="877" y="406"/>
                    </a:lnTo>
                    <a:lnTo>
                      <a:pt x="878" y="406"/>
                    </a:lnTo>
                    <a:lnTo>
                      <a:pt x="878" y="405"/>
                    </a:lnTo>
                    <a:lnTo>
                      <a:pt x="879" y="405"/>
                    </a:lnTo>
                    <a:lnTo>
                      <a:pt x="879" y="406"/>
                    </a:lnTo>
                    <a:lnTo>
                      <a:pt x="880" y="406"/>
                    </a:lnTo>
                    <a:lnTo>
                      <a:pt x="880" y="405"/>
                    </a:lnTo>
                    <a:lnTo>
                      <a:pt x="881" y="405"/>
                    </a:lnTo>
                    <a:lnTo>
                      <a:pt x="881" y="406"/>
                    </a:lnTo>
                    <a:lnTo>
                      <a:pt x="882" y="406"/>
                    </a:lnTo>
                    <a:lnTo>
                      <a:pt x="882" y="406"/>
                    </a:lnTo>
                    <a:lnTo>
                      <a:pt x="883" y="405"/>
                    </a:lnTo>
                    <a:lnTo>
                      <a:pt x="883" y="406"/>
                    </a:lnTo>
                    <a:lnTo>
                      <a:pt x="884" y="406"/>
                    </a:lnTo>
                    <a:lnTo>
                      <a:pt x="884" y="405"/>
                    </a:lnTo>
                    <a:lnTo>
                      <a:pt x="885" y="406"/>
                    </a:lnTo>
                    <a:lnTo>
                      <a:pt x="885" y="405"/>
                    </a:lnTo>
                    <a:lnTo>
                      <a:pt x="886" y="405"/>
                    </a:lnTo>
                    <a:lnTo>
                      <a:pt x="886" y="406"/>
                    </a:lnTo>
                    <a:lnTo>
                      <a:pt x="887" y="405"/>
                    </a:lnTo>
                    <a:lnTo>
                      <a:pt x="887" y="406"/>
                    </a:lnTo>
                    <a:lnTo>
                      <a:pt x="888" y="406"/>
                    </a:lnTo>
                    <a:lnTo>
                      <a:pt x="888" y="406"/>
                    </a:lnTo>
                    <a:lnTo>
                      <a:pt x="889" y="406"/>
                    </a:lnTo>
                    <a:lnTo>
                      <a:pt x="889" y="405"/>
                    </a:lnTo>
                    <a:lnTo>
                      <a:pt x="890" y="405"/>
                    </a:lnTo>
                    <a:lnTo>
                      <a:pt x="890" y="404"/>
                    </a:lnTo>
                    <a:lnTo>
                      <a:pt x="891" y="405"/>
                    </a:lnTo>
                    <a:lnTo>
                      <a:pt x="891" y="405"/>
                    </a:lnTo>
                    <a:lnTo>
                      <a:pt x="892" y="405"/>
                    </a:lnTo>
                    <a:lnTo>
                      <a:pt x="892" y="405"/>
                    </a:lnTo>
                    <a:lnTo>
                      <a:pt x="893" y="405"/>
                    </a:lnTo>
                    <a:lnTo>
                      <a:pt x="893" y="405"/>
                    </a:lnTo>
                    <a:lnTo>
                      <a:pt x="894" y="404"/>
                    </a:lnTo>
                    <a:lnTo>
                      <a:pt x="895" y="405"/>
                    </a:lnTo>
                    <a:lnTo>
                      <a:pt x="895" y="403"/>
                    </a:lnTo>
                    <a:lnTo>
                      <a:pt x="896" y="405"/>
                    </a:lnTo>
                    <a:lnTo>
                      <a:pt x="896" y="404"/>
                    </a:lnTo>
                    <a:lnTo>
                      <a:pt x="897" y="405"/>
                    </a:lnTo>
                    <a:lnTo>
                      <a:pt x="897" y="404"/>
                    </a:lnTo>
                    <a:lnTo>
                      <a:pt x="898" y="404"/>
                    </a:lnTo>
                    <a:lnTo>
                      <a:pt x="898" y="405"/>
                    </a:lnTo>
                    <a:lnTo>
                      <a:pt x="899" y="404"/>
                    </a:lnTo>
                    <a:lnTo>
                      <a:pt x="899" y="405"/>
                    </a:lnTo>
                    <a:lnTo>
                      <a:pt x="900" y="405"/>
                    </a:lnTo>
                    <a:lnTo>
                      <a:pt x="900" y="403"/>
                    </a:lnTo>
                    <a:lnTo>
                      <a:pt x="901" y="403"/>
                    </a:lnTo>
                    <a:lnTo>
                      <a:pt x="901" y="403"/>
                    </a:lnTo>
                    <a:lnTo>
                      <a:pt x="902" y="403"/>
                    </a:lnTo>
                    <a:lnTo>
                      <a:pt x="902" y="403"/>
                    </a:lnTo>
                    <a:lnTo>
                      <a:pt x="903" y="403"/>
                    </a:lnTo>
                    <a:lnTo>
                      <a:pt x="903" y="403"/>
                    </a:lnTo>
                    <a:lnTo>
                      <a:pt x="904" y="402"/>
                    </a:lnTo>
                    <a:lnTo>
                      <a:pt x="904" y="403"/>
                    </a:lnTo>
                    <a:lnTo>
                      <a:pt x="905" y="402"/>
                    </a:lnTo>
                    <a:lnTo>
                      <a:pt x="905" y="401"/>
                    </a:lnTo>
                    <a:lnTo>
                      <a:pt x="906" y="402"/>
                    </a:lnTo>
                    <a:lnTo>
                      <a:pt x="906" y="401"/>
                    </a:lnTo>
                    <a:lnTo>
                      <a:pt x="907" y="401"/>
                    </a:lnTo>
                    <a:lnTo>
                      <a:pt x="907" y="400"/>
                    </a:lnTo>
                    <a:lnTo>
                      <a:pt x="908" y="400"/>
                    </a:lnTo>
                    <a:lnTo>
                      <a:pt x="908" y="400"/>
                    </a:lnTo>
                    <a:lnTo>
                      <a:pt x="909" y="400"/>
                    </a:lnTo>
                    <a:lnTo>
                      <a:pt x="909" y="399"/>
                    </a:lnTo>
                    <a:lnTo>
                      <a:pt x="910" y="400"/>
                    </a:lnTo>
                    <a:lnTo>
                      <a:pt x="910" y="399"/>
                    </a:lnTo>
                    <a:lnTo>
                      <a:pt x="911" y="397"/>
                    </a:lnTo>
                    <a:lnTo>
                      <a:pt x="911" y="396"/>
                    </a:lnTo>
                    <a:lnTo>
                      <a:pt x="912" y="396"/>
                    </a:lnTo>
                    <a:lnTo>
                      <a:pt x="912" y="395"/>
                    </a:lnTo>
                    <a:lnTo>
                      <a:pt x="913" y="395"/>
                    </a:lnTo>
                    <a:lnTo>
                      <a:pt x="913" y="394"/>
                    </a:lnTo>
                    <a:lnTo>
                      <a:pt x="914" y="394"/>
                    </a:lnTo>
                    <a:lnTo>
                      <a:pt x="914" y="392"/>
                    </a:lnTo>
                    <a:lnTo>
                      <a:pt x="915" y="391"/>
                    </a:lnTo>
                    <a:lnTo>
                      <a:pt x="915" y="392"/>
                    </a:lnTo>
                    <a:lnTo>
                      <a:pt x="916" y="390"/>
                    </a:lnTo>
                    <a:lnTo>
                      <a:pt x="916" y="389"/>
                    </a:lnTo>
                    <a:lnTo>
                      <a:pt x="917" y="387"/>
                    </a:lnTo>
                    <a:lnTo>
                      <a:pt x="917" y="386"/>
                    </a:lnTo>
                    <a:lnTo>
                      <a:pt x="918" y="384"/>
                    </a:lnTo>
                    <a:lnTo>
                      <a:pt x="918" y="381"/>
                    </a:lnTo>
                    <a:lnTo>
                      <a:pt x="919" y="380"/>
                    </a:lnTo>
                    <a:lnTo>
                      <a:pt x="919" y="379"/>
                    </a:lnTo>
                    <a:lnTo>
                      <a:pt x="920" y="371"/>
                    </a:lnTo>
                    <a:lnTo>
                      <a:pt x="920" y="373"/>
                    </a:lnTo>
                    <a:lnTo>
                      <a:pt x="921" y="370"/>
                    </a:lnTo>
                    <a:lnTo>
                      <a:pt x="921" y="367"/>
                    </a:lnTo>
                    <a:lnTo>
                      <a:pt x="922" y="354"/>
                    </a:lnTo>
                    <a:lnTo>
                      <a:pt x="923" y="346"/>
                    </a:lnTo>
                    <a:lnTo>
                      <a:pt x="923" y="343"/>
                    </a:lnTo>
                    <a:lnTo>
                      <a:pt x="924" y="349"/>
                    </a:lnTo>
                    <a:lnTo>
                      <a:pt x="924" y="335"/>
                    </a:lnTo>
                    <a:lnTo>
                      <a:pt x="925" y="340"/>
                    </a:lnTo>
                    <a:lnTo>
                      <a:pt x="925" y="332"/>
                    </a:lnTo>
                    <a:lnTo>
                      <a:pt x="926" y="327"/>
                    </a:lnTo>
                    <a:lnTo>
                      <a:pt x="926" y="311"/>
                    </a:lnTo>
                    <a:lnTo>
                      <a:pt x="927" y="304"/>
                    </a:lnTo>
                    <a:lnTo>
                      <a:pt x="927" y="288"/>
                    </a:lnTo>
                    <a:lnTo>
                      <a:pt x="928" y="299"/>
                    </a:lnTo>
                    <a:lnTo>
                      <a:pt x="928" y="265"/>
                    </a:lnTo>
                    <a:lnTo>
                      <a:pt x="929" y="265"/>
                    </a:lnTo>
                    <a:lnTo>
                      <a:pt x="929" y="269"/>
                    </a:lnTo>
                    <a:lnTo>
                      <a:pt x="930" y="256"/>
                    </a:lnTo>
                    <a:lnTo>
                      <a:pt x="931" y="225"/>
                    </a:lnTo>
                    <a:lnTo>
                      <a:pt x="931" y="217"/>
                    </a:lnTo>
                    <a:lnTo>
                      <a:pt x="932" y="207"/>
                    </a:lnTo>
                    <a:lnTo>
                      <a:pt x="932" y="195"/>
                    </a:lnTo>
                    <a:lnTo>
                      <a:pt x="933" y="211"/>
                    </a:lnTo>
                    <a:lnTo>
                      <a:pt x="933" y="184"/>
                    </a:lnTo>
                    <a:lnTo>
                      <a:pt x="934" y="162"/>
                    </a:lnTo>
                    <a:lnTo>
                      <a:pt x="934" y="193"/>
                    </a:lnTo>
                    <a:lnTo>
                      <a:pt x="935" y="154"/>
                    </a:lnTo>
                    <a:lnTo>
                      <a:pt x="935" y="179"/>
                    </a:lnTo>
                    <a:lnTo>
                      <a:pt x="936" y="136"/>
                    </a:lnTo>
                    <a:lnTo>
                      <a:pt x="936" y="112"/>
                    </a:lnTo>
                    <a:lnTo>
                      <a:pt x="937" y="159"/>
                    </a:lnTo>
                    <a:lnTo>
                      <a:pt x="937" y="123"/>
                    </a:lnTo>
                    <a:lnTo>
                      <a:pt x="938" y="101"/>
                    </a:lnTo>
                    <a:lnTo>
                      <a:pt x="938" y="139"/>
                    </a:lnTo>
                    <a:lnTo>
                      <a:pt x="939" y="101"/>
                    </a:lnTo>
                    <a:lnTo>
                      <a:pt x="939" y="118"/>
                    </a:lnTo>
                    <a:lnTo>
                      <a:pt x="940" y="62"/>
                    </a:lnTo>
                    <a:lnTo>
                      <a:pt x="940" y="92"/>
                    </a:lnTo>
                    <a:lnTo>
                      <a:pt x="941" y="112"/>
                    </a:lnTo>
                    <a:lnTo>
                      <a:pt x="941" y="47"/>
                    </a:lnTo>
                    <a:lnTo>
                      <a:pt x="942" y="77"/>
                    </a:lnTo>
                    <a:lnTo>
                      <a:pt x="942" y="43"/>
                    </a:lnTo>
                    <a:lnTo>
                      <a:pt x="943" y="131"/>
                    </a:lnTo>
                    <a:lnTo>
                      <a:pt x="943" y="107"/>
                    </a:lnTo>
                    <a:lnTo>
                      <a:pt x="944" y="89"/>
                    </a:lnTo>
                    <a:lnTo>
                      <a:pt x="944" y="61"/>
                    </a:lnTo>
                    <a:lnTo>
                      <a:pt x="945" y="0"/>
                    </a:lnTo>
                    <a:lnTo>
                      <a:pt x="945" y="89"/>
                    </a:lnTo>
                    <a:lnTo>
                      <a:pt x="946" y="78"/>
                    </a:lnTo>
                    <a:lnTo>
                      <a:pt x="947" y="152"/>
                    </a:lnTo>
                    <a:lnTo>
                      <a:pt x="947" y="155"/>
                    </a:lnTo>
                    <a:lnTo>
                      <a:pt x="948" y="181"/>
                    </a:lnTo>
                    <a:lnTo>
                      <a:pt x="948" y="169"/>
                    </a:lnTo>
                    <a:lnTo>
                      <a:pt x="949" y="164"/>
                    </a:lnTo>
                    <a:lnTo>
                      <a:pt x="949" y="108"/>
                    </a:lnTo>
                    <a:lnTo>
                      <a:pt x="950" y="174"/>
                    </a:lnTo>
                    <a:lnTo>
                      <a:pt x="950" y="130"/>
                    </a:lnTo>
                    <a:lnTo>
                      <a:pt x="951" y="177"/>
                    </a:lnTo>
                    <a:lnTo>
                      <a:pt x="951" y="187"/>
                    </a:lnTo>
                    <a:lnTo>
                      <a:pt x="952" y="157"/>
                    </a:lnTo>
                    <a:lnTo>
                      <a:pt x="952" y="203"/>
                    </a:lnTo>
                    <a:lnTo>
                      <a:pt x="953" y="213"/>
                    </a:lnTo>
                    <a:lnTo>
                      <a:pt x="953" y="176"/>
                    </a:lnTo>
                    <a:lnTo>
                      <a:pt x="954" y="184"/>
                    </a:lnTo>
                    <a:lnTo>
                      <a:pt x="954" y="209"/>
                    </a:lnTo>
                    <a:lnTo>
                      <a:pt x="955" y="186"/>
                    </a:lnTo>
                    <a:lnTo>
                      <a:pt x="955" y="217"/>
                    </a:lnTo>
                    <a:lnTo>
                      <a:pt x="956" y="222"/>
                    </a:lnTo>
                    <a:lnTo>
                      <a:pt x="956" y="214"/>
                    </a:lnTo>
                    <a:lnTo>
                      <a:pt x="957" y="224"/>
                    </a:lnTo>
                    <a:lnTo>
                      <a:pt x="958" y="226"/>
                    </a:lnTo>
                    <a:lnTo>
                      <a:pt x="958" y="243"/>
                    </a:lnTo>
                    <a:lnTo>
                      <a:pt x="959" y="251"/>
                    </a:lnTo>
                    <a:lnTo>
                      <a:pt x="959" y="241"/>
                    </a:lnTo>
                    <a:lnTo>
                      <a:pt x="960" y="250"/>
                    </a:lnTo>
                    <a:lnTo>
                      <a:pt x="960" y="266"/>
                    </a:lnTo>
                    <a:lnTo>
                      <a:pt x="961" y="242"/>
                    </a:lnTo>
                    <a:lnTo>
                      <a:pt x="961" y="263"/>
                    </a:lnTo>
                    <a:lnTo>
                      <a:pt x="962" y="264"/>
                    </a:lnTo>
                    <a:lnTo>
                      <a:pt x="962" y="275"/>
                    </a:lnTo>
                    <a:lnTo>
                      <a:pt x="963" y="275"/>
                    </a:lnTo>
                    <a:lnTo>
                      <a:pt x="963" y="273"/>
                    </a:lnTo>
                    <a:lnTo>
                      <a:pt x="964" y="288"/>
                    </a:lnTo>
                    <a:lnTo>
                      <a:pt x="965" y="280"/>
                    </a:lnTo>
                    <a:lnTo>
                      <a:pt x="965" y="291"/>
                    </a:lnTo>
                    <a:lnTo>
                      <a:pt x="966" y="305"/>
                    </a:lnTo>
                    <a:lnTo>
                      <a:pt x="966" y="289"/>
                    </a:lnTo>
                    <a:lnTo>
                      <a:pt x="967" y="301"/>
                    </a:lnTo>
                    <a:lnTo>
                      <a:pt x="967" y="311"/>
                    </a:lnTo>
                    <a:lnTo>
                      <a:pt x="968" y="302"/>
                    </a:lnTo>
                    <a:lnTo>
                      <a:pt x="968" y="320"/>
                    </a:lnTo>
                    <a:lnTo>
                      <a:pt x="969" y="318"/>
                    </a:lnTo>
                    <a:lnTo>
                      <a:pt x="969" y="310"/>
                    </a:lnTo>
                    <a:lnTo>
                      <a:pt x="970" y="324"/>
                    </a:lnTo>
                    <a:lnTo>
                      <a:pt x="970" y="318"/>
                    </a:lnTo>
                    <a:lnTo>
                      <a:pt x="971" y="324"/>
                    </a:lnTo>
                    <a:lnTo>
                      <a:pt x="971" y="314"/>
                    </a:lnTo>
                    <a:lnTo>
                      <a:pt x="972" y="321"/>
                    </a:lnTo>
                    <a:lnTo>
                      <a:pt x="972" y="333"/>
                    </a:lnTo>
                    <a:lnTo>
                      <a:pt x="973" y="328"/>
                    </a:lnTo>
                    <a:lnTo>
                      <a:pt x="973" y="332"/>
                    </a:lnTo>
                    <a:lnTo>
                      <a:pt x="974" y="337"/>
                    </a:lnTo>
                    <a:lnTo>
                      <a:pt x="974" y="327"/>
                    </a:lnTo>
                    <a:lnTo>
                      <a:pt x="975" y="340"/>
                    </a:lnTo>
                    <a:lnTo>
                      <a:pt x="975" y="342"/>
                    </a:lnTo>
                    <a:lnTo>
                      <a:pt x="976" y="340"/>
                    </a:lnTo>
                    <a:lnTo>
                      <a:pt x="976" y="342"/>
                    </a:lnTo>
                    <a:lnTo>
                      <a:pt x="977" y="340"/>
                    </a:lnTo>
                    <a:lnTo>
                      <a:pt x="977" y="346"/>
                    </a:lnTo>
                    <a:lnTo>
                      <a:pt x="978" y="350"/>
                    </a:lnTo>
                    <a:lnTo>
                      <a:pt x="979" y="345"/>
                    </a:lnTo>
                    <a:lnTo>
                      <a:pt x="979" y="354"/>
                    </a:lnTo>
                    <a:lnTo>
                      <a:pt x="980" y="353"/>
                    </a:lnTo>
                    <a:lnTo>
                      <a:pt x="980" y="353"/>
                    </a:lnTo>
                    <a:lnTo>
                      <a:pt x="981" y="355"/>
                    </a:lnTo>
                    <a:lnTo>
                      <a:pt x="981" y="360"/>
                    </a:lnTo>
                    <a:lnTo>
                      <a:pt x="982" y="357"/>
                    </a:lnTo>
                    <a:lnTo>
                      <a:pt x="982" y="360"/>
                    </a:lnTo>
                    <a:lnTo>
                      <a:pt x="983" y="359"/>
                    </a:lnTo>
                    <a:lnTo>
                      <a:pt x="983" y="362"/>
                    </a:lnTo>
                    <a:lnTo>
                      <a:pt x="984" y="359"/>
                    </a:lnTo>
                    <a:lnTo>
                      <a:pt x="984" y="366"/>
                    </a:lnTo>
                    <a:lnTo>
                      <a:pt x="985" y="364"/>
                    </a:lnTo>
                    <a:lnTo>
                      <a:pt x="985" y="359"/>
                    </a:lnTo>
                    <a:lnTo>
                      <a:pt x="986" y="364"/>
                    </a:lnTo>
                    <a:lnTo>
                      <a:pt x="986" y="367"/>
                    </a:lnTo>
                    <a:lnTo>
                      <a:pt x="987" y="365"/>
                    </a:lnTo>
                    <a:lnTo>
                      <a:pt x="987" y="369"/>
                    </a:lnTo>
                    <a:lnTo>
                      <a:pt x="988" y="368"/>
                    </a:lnTo>
                    <a:lnTo>
                      <a:pt x="988" y="370"/>
                    </a:lnTo>
                    <a:lnTo>
                      <a:pt x="989" y="371"/>
                    </a:lnTo>
                    <a:lnTo>
                      <a:pt x="989" y="374"/>
                    </a:lnTo>
                    <a:lnTo>
                      <a:pt x="990" y="372"/>
                    </a:lnTo>
                    <a:lnTo>
                      <a:pt x="990" y="376"/>
                    </a:lnTo>
                    <a:lnTo>
                      <a:pt x="991" y="373"/>
                    </a:lnTo>
                    <a:lnTo>
                      <a:pt x="991" y="376"/>
                    </a:lnTo>
                    <a:lnTo>
                      <a:pt x="992" y="374"/>
                    </a:lnTo>
                    <a:lnTo>
                      <a:pt x="992" y="376"/>
                    </a:lnTo>
                    <a:lnTo>
                      <a:pt x="993" y="375"/>
                    </a:lnTo>
                    <a:lnTo>
                      <a:pt x="993" y="378"/>
                    </a:lnTo>
                    <a:lnTo>
                      <a:pt x="994" y="379"/>
                    </a:lnTo>
                    <a:lnTo>
                      <a:pt x="994" y="381"/>
                    </a:lnTo>
                    <a:lnTo>
                      <a:pt x="995" y="380"/>
                    </a:lnTo>
                    <a:lnTo>
                      <a:pt x="995" y="382"/>
                    </a:lnTo>
                    <a:lnTo>
                      <a:pt x="996" y="382"/>
                    </a:lnTo>
                    <a:lnTo>
                      <a:pt x="996" y="383"/>
                    </a:lnTo>
                    <a:lnTo>
                      <a:pt x="997" y="384"/>
                    </a:lnTo>
                    <a:lnTo>
                      <a:pt x="997" y="381"/>
                    </a:lnTo>
                    <a:lnTo>
                      <a:pt x="998" y="385"/>
                    </a:lnTo>
                    <a:lnTo>
                      <a:pt x="999" y="385"/>
                    </a:lnTo>
                    <a:lnTo>
                      <a:pt x="999" y="388"/>
                    </a:lnTo>
                    <a:lnTo>
                      <a:pt x="1000" y="386"/>
                    </a:lnTo>
                    <a:lnTo>
                      <a:pt x="1000" y="388"/>
                    </a:lnTo>
                    <a:lnTo>
                      <a:pt x="1001" y="388"/>
                    </a:lnTo>
                    <a:lnTo>
                      <a:pt x="1001" y="388"/>
                    </a:lnTo>
                    <a:lnTo>
                      <a:pt x="1002" y="388"/>
                    </a:lnTo>
                    <a:lnTo>
                      <a:pt x="1002" y="392"/>
                    </a:lnTo>
                    <a:lnTo>
                      <a:pt x="1003" y="392"/>
                    </a:lnTo>
                    <a:lnTo>
                      <a:pt x="1003" y="391"/>
                    </a:lnTo>
                    <a:lnTo>
                      <a:pt x="1004" y="391"/>
                    </a:lnTo>
                    <a:lnTo>
                      <a:pt x="1004" y="393"/>
                    </a:lnTo>
                    <a:lnTo>
                      <a:pt x="1005" y="391"/>
                    </a:lnTo>
                    <a:lnTo>
                      <a:pt x="1005" y="394"/>
                    </a:lnTo>
                    <a:lnTo>
                      <a:pt x="1006" y="393"/>
                    </a:lnTo>
                    <a:lnTo>
                      <a:pt x="1006" y="393"/>
                    </a:lnTo>
                    <a:lnTo>
                      <a:pt x="1007" y="394"/>
                    </a:lnTo>
                    <a:lnTo>
                      <a:pt x="1007" y="395"/>
                    </a:lnTo>
                    <a:lnTo>
                      <a:pt x="1008" y="396"/>
                    </a:lnTo>
                    <a:lnTo>
                      <a:pt x="1008" y="395"/>
                    </a:lnTo>
                    <a:lnTo>
                      <a:pt x="1009" y="396"/>
                    </a:lnTo>
                    <a:lnTo>
                      <a:pt x="1010" y="396"/>
                    </a:lnTo>
                    <a:lnTo>
                      <a:pt x="1010" y="396"/>
                    </a:lnTo>
                    <a:lnTo>
                      <a:pt x="1011" y="397"/>
                    </a:lnTo>
                    <a:lnTo>
                      <a:pt x="1011" y="397"/>
                    </a:lnTo>
                    <a:lnTo>
                      <a:pt x="1012" y="398"/>
                    </a:lnTo>
                    <a:lnTo>
                      <a:pt x="1012" y="398"/>
                    </a:lnTo>
                    <a:lnTo>
                      <a:pt x="1013" y="398"/>
                    </a:lnTo>
                    <a:lnTo>
                      <a:pt x="1013" y="399"/>
                    </a:lnTo>
                    <a:lnTo>
                      <a:pt x="1014" y="400"/>
                    </a:lnTo>
                    <a:lnTo>
                      <a:pt x="1014" y="400"/>
                    </a:lnTo>
                    <a:lnTo>
                      <a:pt x="1015" y="399"/>
                    </a:lnTo>
                    <a:lnTo>
                      <a:pt x="1015" y="399"/>
                    </a:lnTo>
                    <a:lnTo>
                      <a:pt x="1016" y="399"/>
                    </a:lnTo>
                    <a:lnTo>
                      <a:pt x="1016" y="401"/>
                    </a:lnTo>
                    <a:lnTo>
                      <a:pt x="1017" y="400"/>
                    </a:lnTo>
                    <a:lnTo>
                      <a:pt x="1017" y="400"/>
                    </a:lnTo>
                    <a:lnTo>
                      <a:pt x="1018" y="400"/>
                    </a:lnTo>
                    <a:lnTo>
                      <a:pt x="1018" y="401"/>
                    </a:lnTo>
                    <a:lnTo>
                      <a:pt x="1019" y="400"/>
                    </a:lnTo>
                    <a:lnTo>
                      <a:pt x="1019" y="401"/>
                    </a:lnTo>
                    <a:lnTo>
                      <a:pt x="1020" y="401"/>
                    </a:lnTo>
                    <a:lnTo>
                      <a:pt x="1020" y="401"/>
                    </a:lnTo>
                    <a:lnTo>
                      <a:pt x="1021" y="402"/>
                    </a:lnTo>
                    <a:lnTo>
                      <a:pt x="1021" y="402"/>
                    </a:lnTo>
                    <a:lnTo>
                      <a:pt x="1022" y="402"/>
                    </a:lnTo>
                    <a:lnTo>
                      <a:pt x="1022" y="402"/>
                    </a:lnTo>
                    <a:lnTo>
                      <a:pt x="1023" y="403"/>
                    </a:lnTo>
                    <a:lnTo>
                      <a:pt x="1023" y="402"/>
                    </a:lnTo>
                    <a:lnTo>
                      <a:pt x="1024" y="402"/>
                    </a:lnTo>
                    <a:lnTo>
                      <a:pt x="1024" y="404"/>
                    </a:lnTo>
                    <a:lnTo>
                      <a:pt x="1025" y="403"/>
                    </a:lnTo>
                    <a:lnTo>
                      <a:pt x="1025" y="403"/>
                    </a:lnTo>
                    <a:lnTo>
                      <a:pt x="1026" y="404"/>
                    </a:lnTo>
                    <a:lnTo>
                      <a:pt x="1026" y="404"/>
                    </a:lnTo>
                    <a:lnTo>
                      <a:pt x="1027" y="404"/>
                    </a:lnTo>
                    <a:lnTo>
                      <a:pt x="1027" y="404"/>
                    </a:lnTo>
                    <a:lnTo>
                      <a:pt x="1028" y="404"/>
                    </a:lnTo>
                    <a:lnTo>
                      <a:pt x="1028" y="404"/>
                    </a:lnTo>
                    <a:lnTo>
                      <a:pt x="1029" y="404"/>
                    </a:lnTo>
                    <a:lnTo>
                      <a:pt x="1029" y="404"/>
                    </a:lnTo>
                    <a:lnTo>
                      <a:pt x="1030" y="405"/>
                    </a:lnTo>
                    <a:lnTo>
                      <a:pt x="1030" y="405"/>
                    </a:lnTo>
                    <a:lnTo>
                      <a:pt x="1031" y="405"/>
                    </a:lnTo>
                    <a:lnTo>
                      <a:pt x="1031" y="405"/>
                    </a:lnTo>
                    <a:lnTo>
                      <a:pt x="1032" y="405"/>
                    </a:lnTo>
                    <a:lnTo>
                      <a:pt x="1032" y="405"/>
                    </a:lnTo>
                    <a:lnTo>
                      <a:pt x="1033" y="405"/>
                    </a:lnTo>
                    <a:lnTo>
                      <a:pt x="1033" y="405"/>
                    </a:lnTo>
                    <a:lnTo>
                      <a:pt x="1034" y="405"/>
                    </a:lnTo>
                    <a:lnTo>
                      <a:pt x="1034" y="406"/>
                    </a:lnTo>
                    <a:lnTo>
                      <a:pt x="1035" y="406"/>
                    </a:lnTo>
                    <a:lnTo>
                      <a:pt x="1035" y="406"/>
                    </a:lnTo>
                    <a:lnTo>
                      <a:pt x="1036" y="406"/>
                    </a:lnTo>
                    <a:lnTo>
                      <a:pt x="1036" y="406"/>
                    </a:lnTo>
                    <a:lnTo>
                      <a:pt x="1037" y="406"/>
                    </a:lnTo>
                    <a:lnTo>
                      <a:pt x="1037" y="405"/>
                    </a:lnTo>
                    <a:lnTo>
                      <a:pt x="1038" y="406"/>
                    </a:lnTo>
                    <a:lnTo>
                      <a:pt x="1038" y="406"/>
                    </a:lnTo>
                    <a:lnTo>
                      <a:pt x="1039" y="406"/>
                    </a:lnTo>
                    <a:lnTo>
                      <a:pt x="1039" y="406"/>
                    </a:lnTo>
                    <a:lnTo>
                      <a:pt x="1040" y="406"/>
                    </a:lnTo>
                    <a:lnTo>
                      <a:pt x="1040" y="406"/>
                    </a:lnTo>
                    <a:lnTo>
                      <a:pt x="1041" y="406"/>
                    </a:lnTo>
                    <a:lnTo>
                      <a:pt x="1041" y="406"/>
                    </a:lnTo>
                    <a:lnTo>
                      <a:pt x="1042" y="407"/>
                    </a:lnTo>
                    <a:lnTo>
                      <a:pt x="1042" y="406"/>
                    </a:lnTo>
                    <a:lnTo>
                      <a:pt x="1043" y="407"/>
                    </a:lnTo>
                    <a:lnTo>
                      <a:pt x="1043" y="407"/>
                    </a:lnTo>
                    <a:lnTo>
                      <a:pt x="1044" y="407"/>
                    </a:lnTo>
                    <a:lnTo>
                      <a:pt x="1044" y="407"/>
                    </a:lnTo>
                    <a:lnTo>
                      <a:pt x="1045" y="407"/>
                    </a:lnTo>
                    <a:lnTo>
                      <a:pt x="1045" y="407"/>
                    </a:lnTo>
                    <a:lnTo>
                      <a:pt x="1046" y="407"/>
                    </a:lnTo>
                    <a:lnTo>
                      <a:pt x="1046" y="407"/>
                    </a:lnTo>
                    <a:lnTo>
                      <a:pt x="1047" y="407"/>
                    </a:lnTo>
                    <a:lnTo>
                      <a:pt x="1047" y="407"/>
                    </a:lnTo>
                    <a:lnTo>
                      <a:pt x="1048" y="407"/>
                    </a:lnTo>
                    <a:lnTo>
                      <a:pt x="1049" y="407"/>
                    </a:lnTo>
                    <a:lnTo>
                      <a:pt x="1049" y="407"/>
                    </a:lnTo>
                    <a:lnTo>
                      <a:pt x="1050" y="407"/>
                    </a:lnTo>
                    <a:lnTo>
                      <a:pt x="1050" y="407"/>
                    </a:lnTo>
                    <a:lnTo>
                      <a:pt x="1051" y="407"/>
                    </a:lnTo>
                    <a:lnTo>
                      <a:pt x="1051" y="407"/>
                    </a:lnTo>
                    <a:lnTo>
                      <a:pt x="1052" y="408"/>
                    </a:lnTo>
                    <a:lnTo>
                      <a:pt x="1052" y="408"/>
                    </a:lnTo>
                    <a:lnTo>
                      <a:pt x="1053" y="408"/>
                    </a:lnTo>
                    <a:lnTo>
                      <a:pt x="1053" y="408"/>
                    </a:lnTo>
                    <a:lnTo>
                      <a:pt x="1054" y="408"/>
                    </a:lnTo>
                    <a:lnTo>
                      <a:pt x="1054" y="408"/>
                    </a:lnTo>
                    <a:lnTo>
                      <a:pt x="1055" y="408"/>
                    </a:lnTo>
                    <a:lnTo>
                      <a:pt x="1055" y="408"/>
                    </a:lnTo>
                    <a:lnTo>
                      <a:pt x="1056" y="408"/>
                    </a:lnTo>
                    <a:lnTo>
                      <a:pt x="1056" y="408"/>
                    </a:lnTo>
                    <a:lnTo>
                      <a:pt x="1057" y="408"/>
                    </a:lnTo>
                    <a:lnTo>
                      <a:pt x="1057" y="408"/>
                    </a:lnTo>
                    <a:lnTo>
                      <a:pt x="1058" y="408"/>
                    </a:lnTo>
                    <a:lnTo>
                      <a:pt x="1058" y="408"/>
                    </a:lnTo>
                    <a:lnTo>
                      <a:pt x="1059" y="408"/>
                    </a:lnTo>
                    <a:lnTo>
                      <a:pt x="1059" y="408"/>
                    </a:lnTo>
                    <a:lnTo>
                      <a:pt x="1060" y="408"/>
                    </a:lnTo>
                    <a:lnTo>
                      <a:pt x="1060" y="408"/>
                    </a:lnTo>
                    <a:lnTo>
                      <a:pt x="1061" y="408"/>
                    </a:lnTo>
                    <a:lnTo>
                      <a:pt x="1062" y="408"/>
                    </a:lnTo>
                    <a:lnTo>
                      <a:pt x="1062" y="408"/>
                    </a:lnTo>
                    <a:lnTo>
                      <a:pt x="1063" y="408"/>
                    </a:lnTo>
                    <a:lnTo>
                      <a:pt x="1063" y="408"/>
                    </a:lnTo>
                    <a:lnTo>
                      <a:pt x="1064" y="408"/>
                    </a:lnTo>
                    <a:lnTo>
                      <a:pt x="1064" y="408"/>
                    </a:lnTo>
                    <a:lnTo>
                      <a:pt x="1065" y="408"/>
                    </a:lnTo>
                    <a:lnTo>
                      <a:pt x="1065" y="408"/>
                    </a:lnTo>
                    <a:lnTo>
                      <a:pt x="1066" y="408"/>
                    </a:lnTo>
                    <a:lnTo>
                      <a:pt x="1066" y="408"/>
                    </a:lnTo>
                    <a:lnTo>
                      <a:pt x="1067" y="408"/>
                    </a:lnTo>
                    <a:lnTo>
                      <a:pt x="1067" y="409"/>
                    </a:lnTo>
                    <a:lnTo>
                      <a:pt x="1068" y="409"/>
                    </a:lnTo>
                    <a:lnTo>
                      <a:pt x="1068" y="409"/>
                    </a:lnTo>
                    <a:lnTo>
                      <a:pt x="1069" y="408"/>
                    </a:lnTo>
                    <a:lnTo>
                      <a:pt x="1069" y="409"/>
                    </a:lnTo>
                    <a:lnTo>
                      <a:pt x="1070" y="408"/>
                    </a:lnTo>
                    <a:lnTo>
                      <a:pt x="1070" y="409"/>
                    </a:lnTo>
                    <a:lnTo>
                      <a:pt x="1071" y="409"/>
                    </a:lnTo>
                    <a:lnTo>
                      <a:pt x="1071" y="409"/>
                    </a:lnTo>
                    <a:lnTo>
                      <a:pt x="1072" y="409"/>
                    </a:lnTo>
                    <a:lnTo>
                      <a:pt x="1072" y="409"/>
                    </a:lnTo>
                    <a:lnTo>
                      <a:pt x="1073" y="408"/>
                    </a:lnTo>
                    <a:lnTo>
                      <a:pt x="1073" y="409"/>
                    </a:lnTo>
                    <a:lnTo>
                      <a:pt x="1074" y="409"/>
                    </a:lnTo>
                    <a:lnTo>
                      <a:pt x="1074" y="409"/>
                    </a:lnTo>
                    <a:lnTo>
                      <a:pt x="1075" y="409"/>
                    </a:lnTo>
                    <a:lnTo>
                      <a:pt x="1075" y="409"/>
                    </a:lnTo>
                    <a:lnTo>
                      <a:pt x="1076" y="409"/>
                    </a:lnTo>
                    <a:lnTo>
                      <a:pt x="1076" y="408"/>
                    </a:lnTo>
                    <a:lnTo>
                      <a:pt x="1077" y="409"/>
                    </a:lnTo>
                    <a:lnTo>
                      <a:pt x="1077" y="409"/>
                    </a:lnTo>
                    <a:lnTo>
                      <a:pt x="1078" y="408"/>
                    </a:lnTo>
                    <a:lnTo>
                      <a:pt x="1078" y="409"/>
                    </a:lnTo>
                    <a:lnTo>
                      <a:pt x="1079" y="409"/>
                    </a:lnTo>
                    <a:lnTo>
                      <a:pt x="1080" y="409"/>
                    </a:lnTo>
                    <a:lnTo>
                      <a:pt x="1080" y="408"/>
                    </a:lnTo>
                    <a:lnTo>
                      <a:pt x="1081" y="409"/>
                    </a:lnTo>
                    <a:lnTo>
                      <a:pt x="1081" y="409"/>
                    </a:lnTo>
                    <a:lnTo>
                      <a:pt x="1082" y="409"/>
                    </a:lnTo>
                    <a:lnTo>
                      <a:pt x="1082" y="409"/>
                    </a:lnTo>
                    <a:lnTo>
                      <a:pt x="1083" y="409"/>
                    </a:lnTo>
                    <a:lnTo>
                      <a:pt x="1083" y="409"/>
                    </a:lnTo>
                    <a:lnTo>
                      <a:pt x="1084" y="409"/>
                    </a:lnTo>
                    <a:lnTo>
                      <a:pt x="1084" y="409"/>
                    </a:lnTo>
                    <a:lnTo>
                      <a:pt x="1085" y="409"/>
                    </a:lnTo>
                    <a:lnTo>
                      <a:pt x="1085" y="409"/>
                    </a:lnTo>
                    <a:lnTo>
                      <a:pt x="1086" y="409"/>
                    </a:lnTo>
                    <a:lnTo>
                      <a:pt x="1086" y="409"/>
                    </a:lnTo>
                    <a:lnTo>
                      <a:pt x="1087" y="409"/>
                    </a:lnTo>
                    <a:lnTo>
                      <a:pt x="1087" y="409"/>
                    </a:lnTo>
                    <a:lnTo>
                      <a:pt x="1088" y="409"/>
                    </a:lnTo>
                    <a:lnTo>
                      <a:pt x="1088" y="409"/>
                    </a:lnTo>
                    <a:lnTo>
                      <a:pt x="1089" y="409"/>
                    </a:lnTo>
                    <a:lnTo>
                      <a:pt x="1089" y="409"/>
                    </a:lnTo>
                    <a:lnTo>
                      <a:pt x="1090" y="409"/>
                    </a:lnTo>
                    <a:lnTo>
                      <a:pt x="1090" y="409"/>
                    </a:lnTo>
                    <a:lnTo>
                      <a:pt x="1091" y="409"/>
                    </a:lnTo>
                    <a:lnTo>
                      <a:pt x="1091" y="409"/>
                    </a:lnTo>
                    <a:lnTo>
                      <a:pt x="1092" y="409"/>
                    </a:lnTo>
                    <a:lnTo>
                      <a:pt x="1092" y="409"/>
                    </a:lnTo>
                    <a:lnTo>
                      <a:pt x="1093" y="409"/>
                    </a:lnTo>
                    <a:lnTo>
                      <a:pt x="1093" y="409"/>
                    </a:lnTo>
                    <a:lnTo>
                      <a:pt x="1094" y="409"/>
                    </a:lnTo>
                    <a:lnTo>
                      <a:pt x="1094" y="409"/>
                    </a:lnTo>
                    <a:lnTo>
                      <a:pt x="1095" y="409"/>
                    </a:lnTo>
                    <a:lnTo>
                      <a:pt x="1095" y="409"/>
                    </a:lnTo>
                    <a:lnTo>
                      <a:pt x="1096" y="409"/>
                    </a:lnTo>
                    <a:lnTo>
                      <a:pt x="1096" y="409"/>
                    </a:lnTo>
                    <a:lnTo>
                      <a:pt x="1097" y="409"/>
                    </a:lnTo>
                    <a:lnTo>
                      <a:pt x="1097" y="409"/>
                    </a:lnTo>
                    <a:lnTo>
                      <a:pt x="1098" y="409"/>
                    </a:lnTo>
                    <a:lnTo>
                      <a:pt x="1098" y="409"/>
                    </a:lnTo>
                    <a:lnTo>
                      <a:pt x="1099" y="409"/>
                    </a:lnTo>
                    <a:lnTo>
                      <a:pt x="1099" y="409"/>
                    </a:lnTo>
                    <a:lnTo>
                      <a:pt x="1100" y="409"/>
                    </a:lnTo>
                    <a:lnTo>
                      <a:pt x="1101" y="409"/>
                    </a:lnTo>
                    <a:lnTo>
                      <a:pt x="1101" y="409"/>
                    </a:lnTo>
                    <a:lnTo>
                      <a:pt x="1102" y="409"/>
                    </a:lnTo>
                    <a:lnTo>
                      <a:pt x="1103" y="409"/>
                    </a:lnTo>
                    <a:lnTo>
                      <a:pt x="1103" y="409"/>
                    </a:lnTo>
                    <a:lnTo>
                      <a:pt x="1104" y="409"/>
                    </a:lnTo>
                    <a:lnTo>
                      <a:pt x="1104" y="409"/>
                    </a:lnTo>
                    <a:lnTo>
                      <a:pt x="1105" y="409"/>
                    </a:lnTo>
                    <a:lnTo>
                      <a:pt x="1105" y="410"/>
                    </a:lnTo>
                    <a:lnTo>
                      <a:pt x="1106" y="409"/>
                    </a:lnTo>
                    <a:lnTo>
                      <a:pt x="1106" y="410"/>
                    </a:lnTo>
                    <a:lnTo>
                      <a:pt x="1107" y="409"/>
                    </a:lnTo>
                    <a:lnTo>
                      <a:pt x="1107" y="409"/>
                    </a:lnTo>
                    <a:lnTo>
                      <a:pt x="1108" y="410"/>
                    </a:lnTo>
                    <a:lnTo>
                      <a:pt x="1108" y="409"/>
                    </a:lnTo>
                    <a:lnTo>
                      <a:pt x="1109" y="409"/>
                    </a:lnTo>
                    <a:lnTo>
                      <a:pt x="1109" y="410"/>
                    </a:lnTo>
                    <a:lnTo>
                      <a:pt x="1110" y="409"/>
                    </a:lnTo>
                    <a:lnTo>
                      <a:pt x="1110" y="410"/>
                    </a:lnTo>
                    <a:lnTo>
                      <a:pt x="1111" y="409"/>
                    </a:lnTo>
                    <a:lnTo>
                      <a:pt x="1111" y="410"/>
                    </a:lnTo>
                    <a:lnTo>
                      <a:pt x="1112" y="410"/>
                    </a:lnTo>
                    <a:lnTo>
                      <a:pt x="1112" y="410"/>
                    </a:lnTo>
                    <a:lnTo>
                      <a:pt x="1113" y="409"/>
                    </a:lnTo>
                    <a:lnTo>
                      <a:pt x="1114" y="410"/>
                    </a:lnTo>
                    <a:lnTo>
                      <a:pt x="1114" y="410"/>
                    </a:lnTo>
                    <a:lnTo>
                      <a:pt x="1115" y="410"/>
                    </a:lnTo>
                    <a:lnTo>
                      <a:pt x="1115" y="409"/>
                    </a:lnTo>
                    <a:lnTo>
                      <a:pt x="1116" y="410"/>
                    </a:lnTo>
                    <a:lnTo>
                      <a:pt x="1116" y="410"/>
                    </a:lnTo>
                    <a:lnTo>
                      <a:pt x="1117" y="410"/>
                    </a:lnTo>
                    <a:lnTo>
                      <a:pt x="1117" y="410"/>
                    </a:lnTo>
                    <a:lnTo>
                      <a:pt x="1118" y="410"/>
                    </a:lnTo>
                    <a:lnTo>
                      <a:pt x="1119" y="410"/>
                    </a:lnTo>
                    <a:lnTo>
                      <a:pt x="1119" y="410"/>
                    </a:lnTo>
                    <a:lnTo>
                      <a:pt x="1120" y="410"/>
                    </a:lnTo>
                    <a:lnTo>
                      <a:pt x="1120" y="410"/>
                    </a:lnTo>
                    <a:lnTo>
                      <a:pt x="1121" y="410"/>
                    </a:lnTo>
                    <a:lnTo>
                      <a:pt x="1121" y="410"/>
                    </a:lnTo>
                    <a:lnTo>
                      <a:pt x="1122" y="410"/>
                    </a:lnTo>
                    <a:lnTo>
                      <a:pt x="1122" y="410"/>
                    </a:lnTo>
                    <a:lnTo>
                      <a:pt x="1123" y="410"/>
                    </a:lnTo>
                    <a:lnTo>
                      <a:pt x="1123" y="410"/>
                    </a:lnTo>
                    <a:lnTo>
                      <a:pt x="1124" y="410"/>
                    </a:lnTo>
                    <a:lnTo>
                      <a:pt x="1124" y="410"/>
                    </a:lnTo>
                    <a:lnTo>
                      <a:pt x="1125" y="410"/>
                    </a:lnTo>
                    <a:lnTo>
                      <a:pt x="1125" y="410"/>
                    </a:lnTo>
                    <a:lnTo>
                      <a:pt x="1126" y="410"/>
                    </a:lnTo>
                    <a:lnTo>
                      <a:pt x="1126" y="410"/>
                    </a:lnTo>
                    <a:lnTo>
                      <a:pt x="1127" y="410"/>
                    </a:lnTo>
                    <a:lnTo>
                      <a:pt x="1127" y="410"/>
                    </a:lnTo>
                    <a:lnTo>
                      <a:pt x="1128" y="410"/>
                    </a:lnTo>
                    <a:lnTo>
                      <a:pt x="1128" y="410"/>
                    </a:lnTo>
                    <a:lnTo>
                      <a:pt x="1129" y="410"/>
                    </a:lnTo>
                    <a:lnTo>
                      <a:pt x="1129" y="410"/>
                    </a:lnTo>
                    <a:lnTo>
                      <a:pt x="1130" y="410"/>
                    </a:lnTo>
                    <a:lnTo>
                      <a:pt x="1131" y="410"/>
                    </a:lnTo>
                    <a:lnTo>
                      <a:pt x="1131" y="410"/>
                    </a:lnTo>
                    <a:lnTo>
                      <a:pt x="1132" y="410"/>
                    </a:lnTo>
                    <a:lnTo>
                      <a:pt x="1132" y="410"/>
                    </a:lnTo>
                    <a:lnTo>
                      <a:pt x="1133" y="410"/>
                    </a:lnTo>
                    <a:lnTo>
                      <a:pt x="1133" y="410"/>
                    </a:lnTo>
                    <a:lnTo>
                      <a:pt x="1134" y="410"/>
                    </a:lnTo>
                    <a:lnTo>
                      <a:pt x="1134" y="410"/>
                    </a:lnTo>
                    <a:lnTo>
                      <a:pt x="1135" y="410"/>
                    </a:lnTo>
                    <a:lnTo>
                      <a:pt x="1135" y="410"/>
                    </a:lnTo>
                    <a:lnTo>
                      <a:pt x="1136" y="410"/>
                    </a:lnTo>
                    <a:lnTo>
                      <a:pt x="1136" y="410"/>
                    </a:lnTo>
                    <a:lnTo>
                      <a:pt x="1137" y="410"/>
                    </a:lnTo>
                    <a:lnTo>
                      <a:pt x="1137" y="410"/>
                    </a:lnTo>
                    <a:lnTo>
                      <a:pt x="1138" y="410"/>
                    </a:lnTo>
                    <a:lnTo>
                      <a:pt x="1138" y="410"/>
                    </a:lnTo>
                    <a:lnTo>
                      <a:pt x="1139" y="410"/>
                    </a:lnTo>
                    <a:lnTo>
                      <a:pt x="1139" y="410"/>
                    </a:lnTo>
                    <a:lnTo>
                      <a:pt x="1140" y="410"/>
                    </a:lnTo>
                    <a:lnTo>
                      <a:pt x="1140" y="410"/>
                    </a:lnTo>
                    <a:lnTo>
                      <a:pt x="1141" y="410"/>
                    </a:lnTo>
                    <a:lnTo>
                      <a:pt x="1141" y="410"/>
                    </a:lnTo>
                    <a:lnTo>
                      <a:pt x="1142" y="410"/>
                    </a:lnTo>
                    <a:lnTo>
                      <a:pt x="1142" y="410"/>
                    </a:lnTo>
                    <a:lnTo>
                      <a:pt x="1143" y="410"/>
                    </a:lnTo>
                    <a:lnTo>
                      <a:pt x="1143" y="410"/>
                    </a:lnTo>
                    <a:lnTo>
                      <a:pt x="1144" y="410"/>
                    </a:lnTo>
                    <a:lnTo>
                      <a:pt x="1144" y="410"/>
                    </a:lnTo>
                    <a:lnTo>
                      <a:pt x="1145" y="410"/>
                    </a:lnTo>
                    <a:lnTo>
                      <a:pt x="1145" y="410"/>
                    </a:lnTo>
                    <a:lnTo>
                      <a:pt x="1146" y="410"/>
                    </a:lnTo>
                  </a:path>
                </a:pathLst>
              </a:custGeom>
              <a:ln w="28575"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0" name="Freeform 704"/>
              <p:cNvSpPr>
                <a:spLocks/>
              </p:cNvSpPr>
              <p:nvPr/>
            </p:nvSpPr>
            <p:spPr bwMode="auto">
              <a:xfrm>
                <a:off x="823" y="1424"/>
                <a:ext cx="2911" cy="1041"/>
              </a:xfrm>
              <a:custGeom>
                <a:avLst/>
                <a:gdLst>
                  <a:gd name="T0" fmla="*/ 17 w 1146"/>
                  <a:gd name="T1" fmla="*/ 410 h 410"/>
                  <a:gd name="T2" fmla="*/ 34 w 1146"/>
                  <a:gd name="T3" fmla="*/ 410 h 410"/>
                  <a:gd name="T4" fmla="*/ 52 w 1146"/>
                  <a:gd name="T5" fmla="*/ 410 h 410"/>
                  <a:gd name="T6" fmla="*/ 71 w 1146"/>
                  <a:gd name="T7" fmla="*/ 410 h 410"/>
                  <a:gd name="T8" fmla="*/ 89 w 1146"/>
                  <a:gd name="T9" fmla="*/ 410 h 410"/>
                  <a:gd name="T10" fmla="*/ 107 w 1146"/>
                  <a:gd name="T11" fmla="*/ 410 h 410"/>
                  <a:gd name="T12" fmla="*/ 126 w 1146"/>
                  <a:gd name="T13" fmla="*/ 410 h 410"/>
                  <a:gd name="T14" fmla="*/ 144 w 1146"/>
                  <a:gd name="T15" fmla="*/ 410 h 410"/>
                  <a:gd name="T16" fmla="*/ 162 w 1146"/>
                  <a:gd name="T17" fmla="*/ 410 h 410"/>
                  <a:gd name="T18" fmla="*/ 181 w 1146"/>
                  <a:gd name="T19" fmla="*/ 410 h 410"/>
                  <a:gd name="T20" fmla="*/ 199 w 1146"/>
                  <a:gd name="T21" fmla="*/ 410 h 410"/>
                  <a:gd name="T22" fmla="*/ 216 w 1146"/>
                  <a:gd name="T23" fmla="*/ 410 h 410"/>
                  <a:gd name="T24" fmla="*/ 233 w 1146"/>
                  <a:gd name="T25" fmla="*/ 410 h 410"/>
                  <a:gd name="T26" fmla="*/ 251 w 1146"/>
                  <a:gd name="T27" fmla="*/ 410 h 410"/>
                  <a:gd name="T28" fmla="*/ 269 w 1146"/>
                  <a:gd name="T29" fmla="*/ 410 h 410"/>
                  <a:gd name="T30" fmla="*/ 288 w 1146"/>
                  <a:gd name="T31" fmla="*/ 410 h 410"/>
                  <a:gd name="T32" fmla="*/ 306 w 1146"/>
                  <a:gd name="T33" fmla="*/ 410 h 410"/>
                  <a:gd name="T34" fmla="*/ 325 w 1146"/>
                  <a:gd name="T35" fmla="*/ 410 h 410"/>
                  <a:gd name="T36" fmla="*/ 343 w 1146"/>
                  <a:gd name="T37" fmla="*/ 410 h 410"/>
                  <a:gd name="T38" fmla="*/ 361 w 1146"/>
                  <a:gd name="T39" fmla="*/ 410 h 410"/>
                  <a:gd name="T40" fmla="*/ 381 w 1146"/>
                  <a:gd name="T41" fmla="*/ 410 h 410"/>
                  <a:gd name="T42" fmla="*/ 400 w 1146"/>
                  <a:gd name="T43" fmla="*/ 410 h 410"/>
                  <a:gd name="T44" fmla="*/ 422 w 1146"/>
                  <a:gd name="T45" fmla="*/ 410 h 410"/>
                  <a:gd name="T46" fmla="*/ 442 w 1146"/>
                  <a:gd name="T47" fmla="*/ 410 h 410"/>
                  <a:gd name="T48" fmla="*/ 461 w 1146"/>
                  <a:gd name="T49" fmla="*/ 410 h 410"/>
                  <a:gd name="T50" fmla="*/ 481 w 1146"/>
                  <a:gd name="T51" fmla="*/ 410 h 410"/>
                  <a:gd name="T52" fmla="*/ 500 w 1146"/>
                  <a:gd name="T53" fmla="*/ 410 h 410"/>
                  <a:gd name="T54" fmla="*/ 523 w 1146"/>
                  <a:gd name="T55" fmla="*/ 410 h 410"/>
                  <a:gd name="T56" fmla="*/ 545 w 1146"/>
                  <a:gd name="T57" fmla="*/ 91 h 410"/>
                  <a:gd name="T58" fmla="*/ 564 w 1146"/>
                  <a:gd name="T59" fmla="*/ 407 h 410"/>
                  <a:gd name="T60" fmla="*/ 582 w 1146"/>
                  <a:gd name="T61" fmla="*/ 410 h 410"/>
                  <a:gd name="T62" fmla="*/ 600 w 1146"/>
                  <a:gd name="T63" fmla="*/ 410 h 410"/>
                  <a:gd name="T64" fmla="*/ 617 w 1146"/>
                  <a:gd name="T65" fmla="*/ 410 h 410"/>
                  <a:gd name="T66" fmla="*/ 636 w 1146"/>
                  <a:gd name="T67" fmla="*/ 410 h 410"/>
                  <a:gd name="T68" fmla="*/ 653 w 1146"/>
                  <a:gd name="T69" fmla="*/ 410 h 410"/>
                  <a:gd name="T70" fmla="*/ 671 w 1146"/>
                  <a:gd name="T71" fmla="*/ 410 h 410"/>
                  <a:gd name="T72" fmla="*/ 689 w 1146"/>
                  <a:gd name="T73" fmla="*/ 410 h 410"/>
                  <a:gd name="T74" fmla="*/ 707 w 1146"/>
                  <a:gd name="T75" fmla="*/ 410 h 410"/>
                  <a:gd name="T76" fmla="*/ 725 w 1146"/>
                  <a:gd name="T77" fmla="*/ 410 h 410"/>
                  <a:gd name="T78" fmla="*/ 742 w 1146"/>
                  <a:gd name="T79" fmla="*/ 410 h 410"/>
                  <a:gd name="T80" fmla="*/ 760 w 1146"/>
                  <a:gd name="T81" fmla="*/ 410 h 410"/>
                  <a:gd name="T82" fmla="*/ 777 w 1146"/>
                  <a:gd name="T83" fmla="*/ 410 h 410"/>
                  <a:gd name="T84" fmla="*/ 795 w 1146"/>
                  <a:gd name="T85" fmla="*/ 410 h 410"/>
                  <a:gd name="T86" fmla="*/ 812 w 1146"/>
                  <a:gd name="T87" fmla="*/ 410 h 410"/>
                  <a:gd name="T88" fmla="*/ 830 w 1146"/>
                  <a:gd name="T89" fmla="*/ 410 h 410"/>
                  <a:gd name="T90" fmla="*/ 847 w 1146"/>
                  <a:gd name="T91" fmla="*/ 410 h 410"/>
                  <a:gd name="T92" fmla="*/ 865 w 1146"/>
                  <a:gd name="T93" fmla="*/ 410 h 410"/>
                  <a:gd name="T94" fmla="*/ 884 w 1146"/>
                  <a:gd name="T95" fmla="*/ 410 h 410"/>
                  <a:gd name="T96" fmla="*/ 901 w 1146"/>
                  <a:gd name="T97" fmla="*/ 410 h 410"/>
                  <a:gd name="T98" fmla="*/ 918 w 1146"/>
                  <a:gd name="T99" fmla="*/ 410 h 410"/>
                  <a:gd name="T100" fmla="*/ 936 w 1146"/>
                  <a:gd name="T101" fmla="*/ 410 h 410"/>
                  <a:gd name="T102" fmla="*/ 954 w 1146"/>
                  <a:gd name="T103" fmla="*/ 410 h 410"/>
                  <a:gd name="T104" fmla="*/ 972 w 1146"/>
                  <a:gd name="T105" fmla="*/ 410 h 410"/>
                  <a:gd name="T106" fmla="*/ 989 w 1146"/>
                  <a:gd name="T107" fmla="*/ 410 h 410"/>
                  <a:gd name="T108" fmla="*/ 1007 w 1146"/>
                  <a:gd name="T109" fmla="*/ 410 h 410"/>
                  <a:gd name="T110" fmla="*/ 1024 w 1146"/>
                  <a:gd name="T111" fmla="*/ 410 h 410"/>
                  <a:gd name="T112" fmla="*/ 1041 w 1146"/>
                  <a:gd name="T113" fmla="*/ 410 h 410"/>
                  <a:gd name="T114" fmla="*/ 1059 w 1146"/>
                  <a:gd name="T115" fmla="*/ 410 h 410"/>
                  <a:gd name="T116" fmla="*/ 1076 w 1146"/>
                  <a:gd name="T117" fmla="*/ 410 h 410"/>
                  <a:gd name="T118" fmla="*/ 1094 w 1146"/>
                  <a:gd name="T119" fmla="*/ 410 h 410"/>
                  <a:gd name="T120" fmla="*/ 1112 w 1146"/>
                  <a:gd name="T121" fmla="*/ 410 h 410"/>
                  <a:gd name="T122" fmla="*/ 1130 w 1146"/>
                  <a:gd name="T123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46" h="410">
                    <a:moveTo>
                      <a:pt x="0" y="410"/>
                    </a:moveTo>
                    <a:lnTo>
                      <a:pt x="0" y="410"/>
                    </a:lnTo>
                    <a:lnTo>
                      <a:pt x="1" y="410"/>
                    </a:lnTo>
                    <a:lnTo>
                      <a:pt x="1" y="410"/>
                    </a:lnTo>
                    <a:lnTo>
                      <a:pt x="2" y="410"/>
                    </a:lnTo>
                    <a:lnTo>
                      <a:pt x="2" y="410"/>
                    </a:lnTo>
                    <a:lnTo>
                      <a:pt x="3" y="410"/>
                    </a:lnTo>
                    <a:lnTo>
                      <a:pt x="3" y="410"/>
                    </a:lnTo>
                    <a:lnTo>
                      <a:pt x="4" y="410"/>
                    </a:lnTo>
                    <a:lnTo>
                      <a:pt x="4" y="410"/>
                    </a:lnTo>
                    <a:lnTo>
                      <a:pt x="5" y="410"/>
                    </a:lnTo>
                    <a:lnTo>
                      <a:pt x="5" y="410"/>
                    </a:lnTo>
                    <a:lnTo>
                      <a:pt x="6" y="410"/>
                    </a:lnTo>
                    <a:lnTo>
                      <a:pt x="6" y="410"/>
                    </a:lnTo>
                    <a:lnTo>
                      <a:pt x="7" y="410"/>
                    </a:lnTo>
                    <a:lnTo>
                      <a:pt x="8" y="410"/>
                    </a:lnTo>
                    <a:lnTo>
                      <a:pt x="8" y="410"/>
                    </a:lnTo>
                    <a:lnTo>
                      <a:pt x="9" y="410"/>
                    </a:lnTo>
                    <a:lnTo>
                      <a:pt x="10" y="410"/>
                    </a:lnTo>
                    <a:lnTo>
                      <a:pt x="10" y="410"/>
                    </a:lnTo>
                    <a:lnTo>
                      <a:pt x="11" y="410"/>
                    </a:lnTo>
                    <a:lnTo>
                      <a:pt x="11" y="410"/>
                    </a:lnTo>
                    <a:lnTo>
                      <a:pt x="12" y="410"/>
                    </a:lnTo>
                    <a:lnTo>
                      <a:pt x="12" y="410"/>
                    </a:lnTo>
                    <a:lnTo>
                      <a:pt x="13" y="410"/>
                    </a:lnTo>
                    <a:lnTo>
                      <a:pt x="13" y="410"/>
                    </a:lnTo>
                    <a:lnTo>
                      <a:pt x="14" y="410"/>
                    </a:lnTo>
                    <a:lnTo>
                      <a:pt x="14" y="410"/>
                    </a:lnTo>
                    <a:lnTo>
                      <a:pt x="15" y="410"/>
                    </a:lnTo>
                    <a:lnTo>
                      <a:pt x="15" y="410"/>
                    </a:lnTo>
                    <a:lnTo>
                      <a:pt x="16" y="410"/>
                    </a:lnTo>
                    <a:lnTo>
                      <a:pt x="16" y="410"/>
                    </a:lnTo>
                    <a:lnTo>
                      <a:pt x="17" y="410"/>
                    </a:lnTo>
                    <a:lnTo>
                      <a:pt x="17" y="410"/>
                    </a:lnTo>
                    <a:lnTo>
                      <a:pt x="18" y="410"/>
                    </a:lnTo>
                    <a:lnTo>
                      <a:pt x="18" y="410"/>
                    </a:lnTo>
                    <a:lnTo>
                      <a:pt x="19" y="410"/>
                    </a:lnTo>
                    <a:lnTo>
                      <a:pt x="19" y="410"/>
                    </a:lnTo>
                    <a:lnTo>
                      <a:pt x="20" y="410"/>
                    </a:lnTo>
                    <a:lnTo>
                      <a:pt x="20" y="410"/>
                    </a:lnTo>
                    <a:lnTo>
                      <a:pt x="21" y="410"/>
                    </a:lnTo>
                    <a:lnTo>
                      <a:pt x="21" y="410"/>
                    </a:lnTo>
                    <a:lnTo>
                      <a:pt x="22" y="410"/>
                    </a:lnTo>
                    <a:lnTo>
                      <a:pt x="22" y="410"/>
                    </a:lnTo>
                    <a:lnTo>
                      <a:pt x="23" y="410"/>
                    </a:lnTo>
                    <a:lnTo>
                      <a:pt x="23" y="410"/>
                    </a:lnTo>
                    <a:lnTo>
                      <a:pt x="24" y="410"/>
                    </a:lnTo>
                    <a:lnTo>
                      <a:pt x="24" y="410"/>
                    </a:lnTo>
                    <a:lnTo>
                      <a:pt x="25" y="410"/>
                    </a:lnTo>
                    <a:lnTo>
                      <a:pt x="25" y="410"/>
                    </a:lnTo>
                    <a:lnTo>
                      <a:pt x="26" y="410"/>
                    </a:lnTo>
                    <a:lnTo>
                      <a:pt x="26" y="410"/>
                    </a:lnTo>
                    <a:lnTo>
                      <a:pt x="27" y="410"/>
                    </a:lnTo>
                    <a:lnTo>
                      <a:pt x="27" y="410"/>
                    </a:lnTo>
                    <a:lnTo>
                      <a:pt x="28" y="410"/>
                    </a:lnTo>
                    <a:lnTo>
                      <a:pt x="28" y="410"/>
                    </a:lnTo>
                    <a:lnTo>
                      <a:pt x="29" y="410"/>
                    </a:lnTo>
                    <a:lnTo>
                      <a:pt x="29" y="410"/>
                    </a:lnTo>
                    <a:lnTo>
                      <a:pt x="30" y="410"/>
                    </a:lnTo>
                    <a:lnTo>
                      <a:pt x="30" y="410"/>
                    </a:lnTo>
                    <a:lnTo>
                      <a:pt x="31" y="410"/>
                    </a:lnTo>
                    <a:lnTo>
                      <a:pt x="31" y="410"/>
                    </a:lnTo>
                    <a:lnTo>
                      <a:pt x="32" y="410"/>
                    </a:lnTo>
                    <a:lnTo>
                      <a:pt x="32" y="410"/>
                    </a:lnTo>
                    <a:lnTo>
                      <a:pt x="33" y="410"/>
                    </a:lnTo>
                    <a:lnTo>
                      <a:pt x="33" y="410"/>
                    </a:lnTo>
                    <a:lnTo>
                      <a:pt x="34" y="410"/>
                    </a:lnTo>
                    <a:lnTo>
                      <a:pt x="34" y="410"/>
                    </a:lnTo>
                    <a:lnTo>
                      <a:pt x="35" y="410"/>
                    </a:lnTo>
                    <a:lnTo>
                      <a:pt x="36" y="410"/>
                    </a:lnTo>
                    <a:lnTo>
                      <a:pt x="36" y="410"/>
                    </a:lnTo>
                    <a:lnTo>
                      <a:pt x="37" y="410"/>
                    </a:lnTo>
                    <a:lnTo>
                      <a:pt x="37" y="410"/>
                    </a:lnTo>
                    <a:lnTo>
                      <a:pt x="38" y="410"/>
                    </a:lnTo>
                    <a:lnTo>
                      <a:pt x="38" y="410"/>
                    </a:lnTo>
                    <a:lnTo>
                      <a:pt x="39" y="410"/>
                    </a:lnTo>
                    <a:lnTo>
                      <a:pt x="39" y="410"/>
                    </a:lnTo>
                    <a:lnTo>
                      <a:pt x="40" y="410"/>
                    </a:lnTo>
                    <a:lnTo>
                      <a:pt x="40" y="410"/>
                    </a:lnTo>
                    <a:lnTo>
                      <a:pt x="41" y="410"/>
                    </a:lnTo>
                    <a:lnTo>
                      <a:pt x="41" y="410"/>
                    </a:lnTo>
                    <a:lnTo>
                      <a:pt x="42" y="410"/>
                    </a:lnTo>
                    <a:lnTo>
                      <a:pt x="42" y="410"/>
                    </a:lnTo>
                    <a:lnTo>
                      <a:pt x="43" y="410"/>
                    </a:lnTo>
                    <a:lnTo>
                      <a:pt x="43" y="410"/>
                    </a:lnTo>
                    <a:lnTo>
                      <a:pt x="44" y="410"/>
                    </a:lnTo>
                    <a:lnTo>
                      <a:pt x="44" y="410"/>
                    </a:lnTo>
                    <a:lnTo>
                      <a:pt x="45" y="410"/>
                    </a:lnTo>
                    <a:lnTo>
                      <a:pt x="45" y="410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47" y="410"/>
                    </a:lnTo>
                    <a:lnTo>
                      <a:pt x="47" y="410"/>
                    </a:lnTo>
                    <a:lnTo>
                      <a:pt x="48" y="410"/>
                    </a:lnTo>
                    <a:lnTo>
                      <a:pt x="48" y="410"/>
                    </a:lnTo>
                    <a:lnTo>
                      <a:pt x="49" y="410"/>
                    </a:lnTo>
                    <a:lnTo>
                      <a:pt x="49" y="410"/>
                    </a:lnTo>
                    <a:lnTo>
                      <a:pt x="50" y="410"/>
                    </a:lnTo>
                    <a:lnTo>
                      <a:pt x="50" y="410"/>
                    </a:lnTo>
                    <a:lnTo>
                      <a:pt x="51" y="410"/>
                    </a:lnTo>
                    <a:lnTo>
                      <a:pt x="52" y="410"/>
                    </a:lnTo>
                    <a:lnTo>
                      <a:pt x="52" y="410"/>
                    </a:lnTo>
                    <a:lnTo>
                      <a:pt x="53" y="410"/>
                    </a:lnTo>
                    <a:lnTo>
                      <a:pt x="53" y="410"/>
                    </a:lnTo>
                    <a:lnTo>
                      <a:pt x="54" y="410"/>
                    </a:lnTo>
                    <a:lnTo>
                      <a:pt x="55" y="410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10"/>
                    </a:lnTo>
                    <a:lnTo>
                      <a:pt x="57" y="410"/>
                    </a:lnTo>
                    <a:lnTo>
                      <a:pt x="58" y="410"/>
                    </a:lnTo>
                    <a:lnTo>
                      <a:pt x="58" y="410"/>
                    </a:lnTo>
                    <a:lnTo>
                      <a:pt x="59" y="410"/>
                    </a:lnTo>
                    <a:lnTo>
                      <a:pt x="60" y="410"/>
                    </a:lnTo>
                    <a:lnTo>
                      <a:pt x="60" y="410"/>
                    </a:lnTo>
                    <a:lnTo>
                      <a:pt x="61" y="410"/>
                    </a:lnTo>
                    <a:lnTo>
                      <a:pt x="61" y="410"/>
                    </a:lnTo>
                    <a:lnTo>
                      <a:pt x="62" y="410"/>
                    </a:lnTo>
                    <a:lnTo>
                      <a:pt x="62" y="410"/>
                    </a:lnTo>
                    <a:lnTo>
                      <a:pt x="63" y="410"/>
                    </a:lnTo>
                    <a:lnTo>
                      <a:pt x="63" y="410"/>
                    </a:lnTo>
                    <a:lnTo>
                      <a:pt x="64" y="410"/>
                    </a:lnTo>
                    <a:lnTo>
                      <a:pt x="64" y="410"/>
                    </a:lnTo>
                    <a:lnTo>
                      <a:pt x="65" y="410"/>
                    </a:lnTo>
                    <a:lnTo>
                      <a:pt x="65" y="410"/>
                    </a:lnTo>
                    <a:lnTo>
                      <a:pt x="66" y="410"/>
                    </a:lnTo>
                    <a:lnTo>
                      <a:pt x="66" y="410"/>
                    </a:lnTo>
                    <a:lnTo>
                      <a:pt x="67" y="410"/>
                    </a:lnTo>
                    <a:lnTo>
                      <a:pt x="67" y="410"/>
                    </a:lnTo>
                    <a:lnTo>
                      <a:pt x="68" y="410"/>
                    </a:lnTo>
                    <a:lnTo>
                      <a:pt x="69" y="410"/>
                    </a:lnTo>
                    <a:lnTo>
                      <a:pt x="69" y="410"/>
                    </a:lnTo>
                    <a:lnTo>
                      <a:pt x="70" y="410"/>
                    </a:lnTo>
                    <a:lnTo>
                      <a:pt x="70" y="410"/>
                    </a:lnTo>
                    <a:lnTo>
                      <a:pt x="71" y="410"/>
                    </a:lnTo>
                    <a:lnTo>
                      <a:pt x="71" y="410"/>
                    </a:lnTo>
                    <a:lnTo>
                      <a:pt x="72" y="410"/>
                    </a:lnTo>
                    <a:lnTo>
                      <a:pt x="72" y="410"/>
                    </a:lnTo>
                    <a:lnTo>
                      <a:pt x="73" y="410"/>
                    </a:lnTo>
                    <a:lnTo>
                      <a:pt x="73" y="410"/>
                    </a:lnTo>
                    <a:lnTo>
                      <a:pt x="74" y="410"/>
                    </a:lnTo>
                    <a:lnTo>
                      <a:pt x="74" y="410"/>
                    </a:lnTo>
                    <a:lnTo>
                      <a:pt x="75" y="410"/>
                    </a:lnTo>
                    <a:lnTo>
                      <a:pt x="75" y="410"/>
                    </a:lnTo>
                    <a:lnTo>
                      <a:pt x="76" y="410"/>
                    </a:lnTo>
                    <a:lnTo>
                      <a:pt x="76" y="410"/>
                    </a:lnTo>
                    <a:lnTo>
                      <a:pt x="77" y="410"/>
                    </a:lnTo>
                    <a:lnTo>
                      <a:pt x="77" y="410"/>
                    </a:lnTo>
                    <a:lnTo>
                      <a:pt x="78" y="410"/>
                    </a:lnTo>
                    <a:lnTo>
                      <a:pt x="78" y="410"/>
                    </a:lnTo>
                    <a:lnTo>
                      <a:pt x="79" y="410"/>
                    </a:lnTo>
                    <a:lnTo>
                      <a:pt x="79" y="410"/>
                    </a:lnTo>
                    <a:lnTo>
                      <a:pt x="80" y="410"/>
                    </a:lnTo>
                    <a:lnTo>
                      <a:pt x="80" y="410"/>
                    </a:lnTo>
                    <a:lnTo>
                      <a:pt x="81" y="410"/>
                    </a:lnTo>
                    <a:lnTo>
                      <a:pt x="81" y="410"/>
                    </a:lnTo>
                    <a:lnTo>
                      <a:pt x="82" y="410"/>
                    </a:lnTo>
                    <a:lnTo>
                      <a:pt x="82" y="410"/>
                    </a:lnTo>
                    <a:lnTo>
                      <a:pt x="83" y="410"/>
                    </a:lnTo>
                    <a:lnTo>
                      <a:pt x="83" y="410"/>
                    </a:lnTo>
                    <a:lnTo>
                      <a:pt x="84" y="410"/>
                    </a:lnTo>
                    <a:lnTo>
                      <a:pt x="84" y="410"/>
                    </a:lnTo>
                    <a:lnTo>
                      <a:pt x="85" y="410"/>
                    </a:lnTo>
                    <a:lnTo>
                      <a:pt x="85" y="410"/>
                    </a:lnTo>
                    <a:lnTo>
                      <a:pt x="86" y="410"/>
                    </a:lnTo>
                    <a:lnTo>
                      <a:pt x="86" y="410"/>
                    </a:lnTo>
                    <a:lnTo>
                      <a:pt x="87" y="410"/>
                    </a:lnTo>
                    <a:lnTo>
                      <a:pt x="88" y="410"/>
                    </a:lnTo>
                    <a:lnTo>
                      <a:pt x="88" y="410"/>
                    </a:lnTo>
                    <a:lnTo>
                      <a:pt x="89" y="410"/>
                    </a:lnTo>
                    <a:lnTo>
                      <a:pt x="89" y="410"/>
                    </a:lnTo>
                    <a:lnTo>
                      <a:pt x="90" y="410"/>
                    </a:lnTo>
                    <a:lnTo>
                      <a:pt x="90" y="410"/>
                    </a:lnTo>
                    <a:lnTo>
                      <a:pt x="91" y="410"/>
                    </a:lnTo>
                    <a:lnTo>
                      <a:pt x="91" y="410"/>
                    </a:lnTo>
                    <a:lnTo>
                      <a:pt x="92" y="410"/>
                    </a:lnTo>
                    <a:lnTo>
                      <a:pt x="92" y="410"/>
                    </a:lnTo>
                    <a:lnTo>
                      <a:pt x="93" y="410"/>
                    </a:lnTo>
                    <a:lnTo>
                      <a:pt x="93" y="410"/>
                    </a:lnTo>
                    <a:lnTo>
                      <a:pt x="94" y="410"/>
                    </a:lnTo>
                    <a:lnTo>
                      <a:pt x="94" y="410"/>
                    </a:lnTo>
                    <a:lnTo>
                      <a:pt x="95" y="410"/>
                    </a:lnTo>
                    <a:lnTo>
                      <a:pt x="96" y="410"/>
                    </a:lnTo>
                    <a:lnTo>
                      <a:pt x="96" y="410"/>
                    </a:lnTo>
                    <a:lnTo>
                      <a:pt x="97" y="410"/>
                    </a:lnTo>
                    <a:lnTo>
                      <a:pt x="97" y="410"/>
                    </a:lnTo>
                    <a:lnTo>
                      <a:pt x="98" y="410"/>
                    </a:lnTo>
                    <a:lnTo>
                      <a:pt x="98" y="410"/>
                    </a:lnTo>
                    <a:lnTo>
                      <a:pt x="99" y="410"/>
                    </a:lnTo>
                    <a:lnTo>
                      <a:pt x="99" y="410"/>
                    </a:lnTo>
                    <a:lnTo>
                      <a:pt x="100" y="410"/>
                    </a:lnTo>
                    <a:lnTo>
                      <a:pt x="100" y="410"/>
                    </a:lnTo>
                    <a:lnTo>
                      <a:pt x="101" y="410"/>
                    </a:lnTo>
                    <a:lnTo>
                      <a:pt x="102" y="410"/>
                    </a:lnTo>
                    <a:lnTo>
                      <a:pt x="102" y="410"/>
                    </a:lnTo>
                    <a:lnTo>
                      <a:pt x="103" y="410"/>
                    </a:lnTo>
                    <a:lnTo>
                      <a:pt x="103" y="410"/>
                    </a:lnTo>
                    <a:lnTo>
                      <a:pt x="104" y="410"/>
                    </a:lnTo>
                    <a:lnTo>
                      <a:pt x="105" y="410"/>
                    </a:lnTo>
                    <a:lnTo>
                      <a:pt x="105" y="410"/>
                    </a:lnTo>
                    <a:lnTo>
                      <a:pt x="106" y="410"/>
                    </a:lnTo>
                    <a:lnTo>
                      <a:pt x="106" y="410"/>
                    </a:lnTo>
                    <a:lnTo>
                      <a:pt x="107" y="410"/>
                    </a:lnTo>
                    <a:lnTo>
                      <a:pt x="107" y="410"/>
                    </a:lnTo>
                    <a:lnTo>
                      <a:pt x="108" y="410"/>
                    </a:lnTo>
                    <a:lnTo>
                      <a:pt x="108" y="410"/>
                    </a:lnTo>
                    <a:lnTo>
                      <a:pt x="109" y="410"/>
                    </a:lnTo>
                    <a:lnTo>
                      <a:pt x="109" y="410"/>
                    </a:lnTo>
                    <a:lnTo>
                      <a:pt x="110" y="410"/>
                    </a:lnTo>
                    <a:lnTo>
                      <a:pt x="110" y="410"/>
                    </a:lnTo>
                    <a:lnTo>
                      <a:pt x="111" y="410"/>
                    </a:lnTo>
                    <a:lnTo>
                      <a:pt x="111" y="410"/>
                    </a:lnTo>
                    <a:lnTo>
                      <a:pt x="112" y="410"/>
                    </a:lnTo>
                    <a:lnTo>
                      <a:pt x="112" y="410"/>
                    </a:lnTo>
                    <a:lnTo>
                      <a:pt x="113" y="410"/>
                    </a:lnTo>
                    <a:lnTo>
                      <a:pt x="114" y="410"/>
                    </a:lnTo>
                    <a:lnTo>
                      <a:pt x="115" y="410"/>
                    </a:lnTo>
                    <a:lnTo>
                      <a:pt x="115" y="410"/>
                    </a:lnTo>
                    <a:lnTo>
                      <a:pt x="116" y="410"/>
                    </a:lnTo>
                    <a:lnTo>
                      <a:pt x="117" y="410"/>
                    </a:lnTo>
                    <a:lnTo>
                      <a:pt x="118" y="410"/>
                    </a:lnTo>
                    <a:lnTo>
                      <a:pt x="118" y="410"/>
                    </a:lnTo>
                    <a:lnTo>
                      <a:pt x="119" y="410"/>
                    </a:lnTo>
                    <a:lnTo>
                      <a:pt x="119" y="410"/>
                    </a:lnTo>
                    <a:lnTo>
                      <a:pt x="120" y="410"/>
                    </a:lnTo>
                    <a:lnTo>
                      <a:pt x="120" y="410"/>
                    </a:lnTo>
                    <a:lnTo>
                      <a:pt x="121" y="410"/>
                    </a:lnTo>
                    <a:lnTo>
                      <a:pt x="121" y="410"/>
                    </a:lnTo>
                    <a:lnTo>
                      <a:pt x="122" y="410"/>
                    </a:lnTo>
                    <a:lnTo>
                      <a:pt x="122" y="410"/>
                    </a:lnTo>
                    <a:lnTo>
                      <a:pt x="123" y="410"/>
                    </a:lnTo>
                    <a:lnTo>
                      <a:pt x="123" y="410"/>
                    </a:lnTo>
                    <a:lnTo>
                      <a:pt x="124" y="410"/>
                    </a:lnTo>
                    <a:lnTo>
                      <a:pt x="124" y="410"/>
                    </a:lnTo>
                    <a:lnTo>
                      <a:pt x="125" y="410"/>
                    </a:lnTo>
                    <a:lnTo>
                      <a:pt x="125" y="410"/>
                    </a:lnTo>
                    <a:lnTo>
                      <a:pt x="126" y="410"/>
                    </a:lnTo>
                    <a:lnTo>
                      <a:pt x="126" y="410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8" y="410"/>
                    </a:lnTo>
                    <a:lnTo>
                      <a:pt x="128" y="410"/>
                    </a:lnTo>
                    <a:lnTo>
                      <a:pt x="129" y="410"/>
                    </a:lnTo>
                    <a:lnTo>
                      <a:pt x="129" y="410"/>
                    </a:lnTo>
                    <a:lnTo>
                      <a:pt x="130" y="410"/>
                    </a:lnTo>
                    <a:lnTo>
                      <a:pt x="131" y="410"/>
                    </a:lnTo>
                    <a:lnTo>
                      <a:pt x="131" y="410"/>
                    </a:lnTo>
                    <a:lnTo>
                      <a:pt x="132" y="410"/>
                    </a:lnTo>
                    <a:lnTo>
                      <a:pt x="132" y="410"/>
                    </a:lnTo>
                    <a:lnTo>
                      <a:pt x="133" y="410"/>
                    </a:lnTo>
                    <a:lnTo>
                      <a:pt x="133" y="410"/>
                    </a:lnTo>
                    <a:lnTo>
                      <a:pt x="134" y="410"/>
                    </a:lnTo>
                    <a:lnTo>
                      <a:pt x="134" y="410"/>
                    </a:lnTo>
                    <a:lnTo>
                      <a:pt x="135" y="410"/>
                    </a:lnTo>
                    <a:lnTo>
                      <a:pt x="135" y="410"/>
                    </a:lnTo>
                    <a:lnTo>
                      <a:pt x="136" y="410"/>
                    </a:lnTo>
                    <a:lnTo>
                      <a:pt x="136" y="410"/>
                    </a:lnTo>
                    <a:lnTo>
                      <a:pt x="137" y="410"/>
                    </a:lnTo>
                    <a:lnTo>
                      <a:pt x="137" y="410"/>
                    </a:lnTo>
                    <a:lnTo>
                      <a:pt x="138" y="410"/>
                    </a:lnTo>
                    <a:lnTo>
                      <a:pt x="138" y="410"/>
                    </a:lnTo>
                    <a:lnTo>
                      <a:pt x="139" y="410"/>
                    </a:lnTo>
                    <a:lnTo>
                      <a:pt x="139" y="410"/>
                    </a:lnTo>
                    <a:lnTo>
                      <a:pt x="140" y="410"/>
                    </a:lnTo>
                    <a:lnTo>
                      <a:pt x="140" y="410"/>
                    </a:lnTo>
                    <a:lnTo>
                      <a:pt x="141" y="410"/>
                    </a:lnTo>
                    <a:lnTo>
                      <a:pt x="141" y="410"/>
                    </a:lnTo>
                    <a:lnTo>
                      <a:pt x="142" y="410"/>
                    </a:lnTo>
                    <a:lnTo>
                      <a:pt x="142" y="410"/>
                    </a:lnTo>
                    <a:lnTo>
                      <a:pt x="143" y="410"/>
                    </a:lnTo>
                    <a:lnTo>
                      <a:pt x="143" y="410"/>
                    </a:lnTo>
                    <a:lnTo>
                      <a:pt x="144" y="410"/>
                    </a:lnTo>
                    <a:lnTo>
                      <a:pt x="145" y="410"/>
                    </a:lnTo>
                    <a:lnTo>
                      <a:pt x="145" y="410"/>
                    </a:lnTo>
                    <a:lnTo>
                      <a:pt x="146" y="410"/>
                    </a:lnTo>
                    <a:lnTo>
                      <a:pt x="146" y="410"/>
                    </a:lnTo>
                    <a:lnTo>
                      <a:pt x="147" y="410"/>
                    </a:lnTo>
                    <a:lnTo>
                      <a:pt x="147" y="410"/>
                    </a:lnTo>
                    <a:lnTo>
                      <a:pt x="148" y="410"/>
                    </a:lnTo>
                    <a:lnTo>
                      <a:pt x="148" y="410"/>
                    </a:lnTo>
                    <a:lnTo>
                      <a:pt x="149" y="410"/>
                    </a:lnTo>
                    <a:lnTo>
                      <a:pt x="150" y="410"/>
                    </a:lnTo>
                    <a:lnTo>
                      <a:pt x="150" y="410"/>
                    </a:lnTo>
                    <a:lnTo>
                      <a:pt x="151" y="410"/>
                    </a:lnTo>
                    <a:lnTo>
                      <a:pt x="151" y="410"/>
                    </a:lnTo>
                    <a:lnTo>
                      <a:pt x="152" y="410"/>
                    </a:lnTo>
                    <a:lnTo>
                      <a:pt x="152" y="410"/>
                    </a:lnTo>
                    <a:lnTo>
                      <a:pt x="153" y="410"/>
                    </a:lnTo>
                    <a:lnTo>
                      <a:pt x="154" y="410"/>
                    </a:lnTo>
                    <a:lnTo>
                      <a:pt x="154" y="410"/>
                    </a:lnTo>
                    <a:lnTo>
                      <a:pt x="155" y="410"/>
                    </a:lnTo>
                    <a:lnTo>
                      <a:pt x="155" y="410"/>
                    </a:lnTo>
                    <a:lnTo>
                      <a:pt x="156" y="410"/>
                    </a:lnTo>
                    <a:lnTo>
                      <a:pt x="156" y="410"/>
                    </a:lnTo>
                    <a:lnTo>
                      <a:pt x="157" y="410"/>
                    </a:lnTo>
                    <a:lnTo>
                      <a:pt x="157" y="410"/>
                    </a:lnTo>
                    <a:lnTo>
                      <a:pt x="158" y="410"/>
                    </a:lnTo>
                    <a:lnTo>
                      <a:pt x="158" y="410"/>
                    </a:lnTo>
                    <a:lnTo>
                      <a:pt x="159" y="410"/>
                    </a:lnTo>
                    <a:lnTo>
                      <a:pt x="159" y="410"/>
                    </a:lnTo>
                    <a:lnTo>
                      <a:pt x="160" y="410"/>
                    </a:lnTo>
                    <a:lnTo>
                      <a:pt x="160" y="410"/>
                    </a:lnTo>
                    <a:lnTo>
                      <a:pt x="161" y="410"/>
                    </a:lnTo>
                    <a:lnTo>
                      <a:pt x="161" y="410"/>
                    </a:lnTo>
                    <a:lnTo>
                      <a:pt x="162" y="410"/>
                    </a:lnTo>
                    <a:lnTo>
                      <a:pt x="162" y="410"/>
                    </a:lnTo>
                    <a:lnTo>
                      <a:pt x="163" y="410"/>
                    </a:lnTo>
                    <a:lnTo>
                      <a:pt x="163" y="410"/>
                    </a:lnTo>
                    <a:lnTo>
                      <a:pt x="164" y="410"/>
                    </a:lnTo>
                    <a:lnTo>
                      <a:pt x="164" y="410"/>
                    </a:lnTo>
                    <a:lnTo>
                      <a:pt x="165" y="410"/>
                    </a:lnTo>
                    <a:lnTo>
                      <a:pt x="165" y="410"/>
                    </a:lnTo>
                    <a:lnTo>
                      <a:pt x="166" y="410"/>
                    </a:lnTo>
                    <a:lnTo>
                      <a:pt x="166" y="410"/>
                    </a:lnTo>
                    <a:lnTo>
                      <a:pt x="167" y="410"/>
                    </a:lnTo>
                    <a:lnTo>
                      <a:pt x="167" y="410"/>
                    </a:lnTo>
                    <a:lnTo>
                      <a:pt x="168" y="410"/>
                    </a:lnTo>
                    <a:lnTo>
                      <a:pt x="168" y="410"/>
                    </a:lnTo>
                    <a:lnTo>
                      <a:pt x="169" y="410"/>
                    </a:lnTo>
                    <a:lnTo>
                      <a:pt x="169" y="410"/>
                    </a:lnTo>
                    <a:lnTo>
                      <a:pt x="170" y="410"/>
                    </a:lnTo>
                    <a:lnTo>
                      <a:pt x="170" y="410"/>
                    </a:lnTo>
                    <a:lnTo>
                      <a:pt x="171" y="410"/>
                    </a:lnTo>
                    <a:lnTo>
                      <a:pt x="171" y="410"/>
                    </a:lnTo>
                    <a:lnTo>
                      <a:pt x="172" y="410"/>
                    </a:lnTo>
                    <a:lnTo>
                      <a:pt x="172" y="410"/>
                    </a:lnTo>
                    <a:lnTo>
                      <a:pt x="173" y="410"/>
                    </a:lnTo>
                    <a:lnTo>
                      <a:pt x="174" y="410"/>
                    </a:lnTo>
                    <a:lnTo>
                      <a:pt x="174" y="410"/>
                    </a:lnTo>
                    <a:lnTo>
                      <a:pt x="175" y="410"/>
                    </a:lnTo>
                    <a:lnTo>
                      <a:pt x="176" y="410"/>
                    </a:lnTo>
                    <a:lnTo>
                      <a:pt x="177" y="410"/>
                    </a:lnTo>
                    <a:lnTo>
                      <a:pt x="177" y="410"/>
                    </a:lnTo>
                    <a:lnTo>
                      <a:pt x="178" y="410"/>
                    </a:lnTo>
                    <a:lnTo>
                      <a:pt x="178" y="410"/>
                    </a:lnTo>
                    <a:lnTo>
                      <a:pt x="179" y="410"/>
                    </a:lnTo>
                    <a:lnTo>
                      <a:pt x="179" y="410"/>
                    </a:lnTo>
                    <a:lnTo>
                      <a:pt x="180" y="410"/>
                    </a:lnTo>
                    <a:lnTo>
                      <a:pt x="180" y="410"/>
                    </a:lnTo>
                    <a:lnTo>
                      <a:pt x="181" y="410"/>
                    </a:lnTo>
                    <a:lnTo>
                      <a:pt x="181" y="410"/>
                    </a:lnTo>
                    <a:lnTo>
                      <a:pt x="182" y="410"/>
                    </a:lnTo>
                    <a:lnTo>
                      <a:pt x="182" y="410"/>
                    </a:lnTo>
                    <a:lnTo>
                      <a:pt x="183" y="410"/>
                    </a:lnTo>
                    <a:lnTo>
                      <a:pt x="183" y="410"/>
                    </a:lnTo>
                    <a:lnTo>
                      <a:pt x="184" y="410"/>
                    </a:lnTo>
                    <a:lnTo>
                      <a:pt x="184" y="410"/>
                    </a:lnTo>
                    <a:lnTo>
                      <a:pt x="185" y="410"/>
                    </a:lnTo>
                    <a:lnTo>
                      <a:pt x="185" y="410"/>
                    </a:lnTo>
                    <a:lnTo>
                      <a:pt x="186" y="410"/>
                    </a:lnTo>
                    <a:lnTo>
                      <a:pt x="186" y="410"/>
                    </a:lnTo>
                    <a:lnTo>
                      <a:pt x="187" y="410"/>
                    </a:lnTo>
                    <a:lnTo>
                      <a:pt x="187" y="410"/>
                    </a:lnTo>
                    <a:lnTo>
                      <a:pt x="188" y="410"/>
                    </a:lnTo>
                    <a:lnTo>
                      <a:pt x="188" y="410"/>
                    </a:lnTo>
                    <a:lnTo>
                      <a:pt x="189" y="410"/>
                    </a:lnTo>
                    <a:lnTo>
                      <a:pt x="189" y="410"/>
                    </a:lnTo>
                    <a:lnTo>
                      <a:pt x="190" y="410"/>
                    </a:lnTo>
                    <a:lnTo>
                      <a:pt x="190" y="410"/>
                    </a:lnTo>
                    <a:lnTo>
                      <a:pt x="191" y="410"/>
                    </a:lnTo>
                    <a:lnTo>
                      <a:pt x="191" y="410"/>
                    </a:lnTo>
                    <a:lnTo>
                      <a:pt x="192" y="410"/>
                    </a:lnTo>
                    <a:lnTo>
                      <a:pt x="193" y="410"/>
                    </a:lnTo>
                    <a:lnTo>
                      <a:pt x="193" y="410"/>
                    </a:lnTo>
                    <a:lnTo>
                      <a:pt x="194" y="410"/>
                    </a:lnTo>
                    <a:lnTo>
                      <a:pt x="194" y="410"/>
                    </a:lnTo>
                    <a:lnTo>
                      <a:pt x="195" y="410"/>
                    </a:lnTo>
                    <a:lnTo>
                      <a:pt x="195" y="410"/>
                    </a:lnTo>
                    <a:lnTo>
                      <a:pt x="196" y="410"/>
                    </a:lnTo>
                    <a:lnTo>
                      <a:pt x="197" y="410"/>
                    </a:lnTo>
                    <a:lnTo>
                      <a:pt x="197" y="410"/>
                    </a:lnTo>
                    <a:lnTo>
                      <a:pt x="198" y="410"/>
                    </a:lnTo>
                    <a:lnTo>
                      <a:pt x="198" y="410"/>
                    </a:lnTo>
                    <a:lnTo>
                      <a:pt x="199" y="410"/>
                    </a:lnTo>
                    <a:lnTo>
                      <a:pt x="199" y="410"/>
                    </a:lnTo>
                    <a:lnTo>
                      <a:pt x="200" y="410"/>
                    </a:lnTo>
                    <a:lnTo>
                      <a:pt x="200" y="410"/>
                    </a:lnTo>
                    <a:lnTo>
                      <a:pt x="201" y="410"/>
                    </a:lnTo>
                    <a:lnTo>
                      <a:pt x="201" y="410"/>
                    </a:lnTo>
                    <a:lnTo>
                      <a:pt x="202" y="410"/>
                    </a:lnTo>
                    <a:lnTo>
                      <a:pt x="202" y="410"/>
                    </a:lnTo>
                    <a:lnTo>
                      <a:pt x="203" y="410"/>
                    </a:lnTo>
                    <a:lnTo>
                      <a:pt x="203" y="410"/>
                    </a:lnTo>
                    <a:lnTo>
                      <a:pt x="204" y="410"/>
                    </a:lnTo>
                    <a:lnTo>
                      <a:pt x="204" y="410"/>
                    </a:lnTo>
                    <a:lnTo>
                      <a:pt x="205" y="410"/>
                    </a:lnTo>
                    <a:lnTo>
                      <a:pt x="205" y="410"/>
                    </a:lnTo>
                    <a:lnTo>
                      <a:pt x="206" y="410"/>
                    </a:lnTo>
                    <a:lnTo>
                      <a:pt x="206" y="410"/>
                    </a:lnTo>
                    <a:lnTo>
                      <a:pt x="207" y="410"/>
                    </a:lnTo>
                    <a:lnTo>
                      <a:pt x="207" y="410"/>
                    </a:lnTo>
                    <a:lnTo>
                      <a:pt x="208" y="410"/>
                    </a:lnTo>
                    <a:lnTo>
                      <a:pt x="208" y="410"/>
                    </a:lnTo>
                    <a:lnTo>
                      <a:pt x="209" y="410"/>
                    </a:lnTo>
                    <a:lnTo>
                      <a:pt x="209" y="410"/>
                    </a:lnTo>
                    <a:lnTo>
                      <a:pt x="210" y="410"/>
                    </a:lnTo>
                    <a:lnTo>
                      <a:pt x="210" y="410"/>
                    </a:lnTo>
                    <a:lnTo>
                      <a:pt x="211" y="410"/>
                    </a:lnTo>
                    <a:lnTo>
                      <a:pt x="211" y="410"/>
                    </a:lnTo>
                    <a:lnTo>
                      <a:pt x="212" y="410"/>
                    </a:lnTo>
                    <a:lnTo>
                      <a:pt x="212" y="410"/>
                    </a:lnTo>
                    <a:lnTo>
                      <a:pt x="213" y="410"/>
                    </a:lnTo>
                    <a:lnTo>
                      <a:pt x="213" y="410"/>
                    </a:lnTo>
                    <a:lnTo>
                      <a:pt x="214" y="410"/>
                    </a:lnTo>
                    <a:lnTo>
                      <a:pt x="214" y="410"/>
                    </a:lnTo>
                    <a:lnTo>
                      <a:pt x="215" y="410"/>
                    </a:lnTo>
                    <a:lnTo>
                      <a:pt x="215" y="410"/>
                    </a:lnTo>
                    <a:lnTo>
                      <a:pt x="216" y="410"/>
                    </a:lnTo>
                    <a:lnTo>
                      <a:pt x="216" y="410"/>
                    </a:lnTo>
                    <a:lnTo>
                      <a:pt x="217" y="410"/>
                    </a:lnTo>
                    <a:lnTo>
                      <a:pt x="217" y="410"/>
                    </a:lnTo>
                    <a:lnTo>
                      <a:pt x="218" y="410"/>
                    </a:lnTo>
                    <a:lnTo>
                      <a:pt x="218" y="410"/>
                    </a:lnTo>
                    <a:lnTo>
                      <a:pt x="219" y="410"/>
                    </a:lnTo>
                    <a:lnTo>
                      <a:pt x="219" y="410"/>
                    </a:lnTo>
                    <a:lnTo>
                      <a:pt x="220" y="410"/>
                    </a:lnTo>
                    <a:lnTo>
                      <a:pt x="220" y="410"/>
                    </a:lnTo>
                    <a:lnTo>
                      <a:pt x="221" y="410"/>
                    </a:lnTo>
                    <a:lnTo>
                      <a:pt x="221" y="410"/>
                    </a:lnTo>
                    <a:lnTo>
                      <a:pt x="222" y="410"/>
                    </a:lnTo>
                    <a:lnTo>
                      <a:pt x="222" y="410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24" y="410"/>
                    </a:lnTo>
                    <a:lnTo>
                      <a:pt x="224" y="410"/>
                    </a:lnTo>
                    <a:lnTo>
                      <a:pt x="225" y="410"/>
                    </a:lnTo>
                    <a:lnTo>
                      <a:pt x="225" y="410"/>
                    </a:lnTo>
                    <a:lnTo>
                      <a:pt x="226" y="410"/>
                    </a:lnTo>
                    <a:lnTo>
                      <a:pt x="226" y="410"/>
                    </a:lnTo>
                    <a:lnTo>
                      <a:pt x="227" y="410"/>
                    </a:lnTo>
                    <a:lnTo>
                      <a:pt x="227" y="410"/>
                    </a:lnTo>
                    <a:lnTo>
                      <a:pt x="228" y="410"/>
                    </a:lnTo>
                    <a:lnTo>
                      <a:pt x="228" y="410"/>
                    </a:lnTo>
                    <a:lnTo>
                      <a:pt x="229" y="410"/>
                    </a:lnTo>
                    <a:lnTo>
                      <a:pt x="229" y="410"/>
                    </a:lnTo>
                    <a:lnTo>
                      <a:pt x="230" y="410"/>
                    </a:lnTo>
                    <a:lnTo>
                      <a:pt x="230" y="410"/>
                    </a:lnTo>
                    <a:lnTo>
                      <a:pt x="231" y="410"/>
                    </a:lnTo>
                    <a:lnTo>
                      <a:pt x="231" y="410"/>
                    </a:lnTo>
                    <a:lnTo>
                      <a:pt x="232" y="410"/>
                    </a:lnTo>
                    <a:lnTo>
                      <a:pt x="232" y="410"/>
                    </a:lnTo>
                    <a:lnTo>
                      <a:pt x="233" y="410"/>
                    </a:lnTo>
                    <a:lnTo>
                      <a:pt x="233" y="410"/>
                    </a:lnTo>
                    <a:lnTo>
                      <a:pt x="234" y="410"/>
                    </a:lnTo>
                    <a:lnTo>
                      <a:pt x="234" y="410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36" y="410"/>
                    </a:lnTo>
                    <a:lnTo>
                      <a:pt x="236" y="410"/>
                    </a:lnTo>
                    <a:lnTo>
                      <a:pt x="237" y="410"/>
                    </a:lnTo>
                    <a:lnTo>
                      <a:pt x="237" y="410"/>
                    </a:lnTo>
                    <a:lnTo>
                      <a:pt x="238" y="410"/>
                    </a:lnTo>
                    <a:lnTo>
                      <a:pt x="238" y="410"/>
                    </a:lnTo>
                    <a:lnTo>
                      <a:pt x="239" y="410"/>
                    </a:lnTo>
                    <a:lnTo>
                      <a:pt x="239" y="410"/>
                    </a:lnTo>
                    <a:lnTo>
                      <a:pt x="240" y="410"/>
                    </a:lnTo>
                    <a:lnTo>
                      <a:pt x="240" y="410"/>
                    </a:lnTo>
                    <a:lnTo>
                      <a:pt x="241" y="410"/>
                    </a:lnTo>
                    <a:lnTo>
                      <a:pt x="241" y="410"/>
                    </a:lnTo>
                    <a:lnTo>
                      <a:pt x="242" y="410"/>
                    </a:lnTo>
                    <a:lnTo>
                      <a:pt x="242" y="410"/>
                    </a:lnTo>
                    <a:lnTo>
                      <a:pt x="243" y="410"/>
                    </a:lnTo>
                    <a:lnTo>
                      <a:pt x="243" y="410"/>
                    </a:lnTo>
                    <a:lnTo>
                      <a:pt x="244" y="410"/>
                    </a:lnTo>
                    <a:lnTo>
                      <a:pt x="244" y="410"/>
                    </a:lnTo>
                    <a:lnTo>
                      <a:pt x="245" y="410"/>
                    </a:lnTo>
                    <a:lnTo>
                      <a:pt x="245" y="410"/>
                    </a:lnTo>
                    <a:lnTo>
                      <a:pt x="246" y="410"/>
                    </a:lnTo>
                    <a:lnTo>
                      <a:pt x="246" y="410"/>
                    </a:lnTo>
                    <a:lnTo>
                      <a:pt x="247" y="410"/>
                    </a:lnTo>
                    <a:lnTo>
                      <a:pt x="247" y="410"/>
                    </a:lnTo>
                    <a:lnTo>
                      <a:pt x="248" y="410"/>
                    </a:lnTo>
                    <a:lnTo>
                      <a:pt x="249" y="410"/>
                    </a:lnTo>
                    <a:lnTo>
                      <a:pt x="249" y="410"/>
                    </a:lnTo>
                    <a:lnTo>
                      <a:pt x="250" y="410"/>
                    </a:lnTo>
                    <a:lnTo>
                      <a:pt x="251" y="410"/>
                    </a:lnTo>
                    <a:lnTo>
                      <a:pt x="251" y="410"/>
                    </a:lnTo>
                    <a:lnTo>
                      <a:pt x="252" y="410"/>
                    </a:lnTo>
                    <a:lnTo>
                      <a:pt x="252" y="410"/>
                    </a:lnTo>
                    <a:lnTo>
                      <a:pt x="253" y="410"/>
                    </a:lnTo>
                    <a:lnTo>
                      <a:pt x="253" y="410"/>
                    </a:lnTo>
                    <a:lnTo>
                      <a:pt x="254" y="410"/>
                    </a:lnTo>
                    <a:lnTo>
                      <a:pt x="254" y="410"/>
                    </a:lnTo>
                    <a:lnTo>
                      <a:pt x="255" y="410"/>
                    </a:lnTo>
                    <a:lnTo>
                      <a:pt x="256" y="410"/>
                    </a:lnTo>
                    <a:lnTo>
                      <a:pt x="256" y="410"/>
                    </a:lnTo>
                    <a:lnTo>
                      <a:pt x="257" y="410"/>
                    </a:lnTo>
                    <a:lnTo>
                      <a:pt x="257" y="410"/>
                    </a:lnTo>
                    <a:lnTo>
                      <a:pt x="258" y="410"/>
                    </a:lnTo>
                    <a:lnTo>
                      <a:pt x="258" y="410"/>
                    </a:lnTo>
                    <a:lnTo>
                      <a:pt x="259" y="410"/>
                    </a:lnTo>
                    <a:lnTo>
                      <a:pt x="259" y="410"/>
                    </a:lnTo>
                    <a:lnTo>
                      <a:pt x="260" y="410"/>
                    </a:lnTo>
                    <a:lnTo>
                      <a:pt x="260" y="410"/>
                    </a:lnTo>
                    <a:lnTo>
                      <a:pt x="261" y="410"/>
                    </a:lnTo>
                    <a:lnTo>
                      <a:pt x="262" y="410"/>
                    </a:lnTo>
                    <a:lnTo>
                      <a:pt x="262" y="410"/>
                    </a:lnTo>
                    <a:lnTo>
                      <a:pt x="263" y="410"/>
                    </a:lnTo>
                    <a:lnTo>
                      <a:pt x="263" y="410"/>
                    </a:lnTo>
                    <a:lnTo>
                      <a:pt x="264" y="410"/>
                    </a:lnTo>
                    <a:lnTo>
                      <a:pt x="264" y="410"/>
                    </a:lnTo>
                    <a:lnTo>
                      <a:pt x="265" y="410"/>
                    </a:lnTo>
                    <a:lnTo>
                      <a:pt x="265" y="410"/>
                    </a:lnTo>
                    <a:lnTo>
                      <a:pt x="266" y="410"/>
                    </a:lnTo>
                    <a:lnTo>
                      <a:pt x="266" y="410"/>
                    </a:lnTo>
                    <a:lnTo>
                      <a:pt x="267" y="410"/>
                    </a:lnTo>
                    <a:lnTo>
                      <a:pt x="267" y="410"/>
                    </a:lnTo>
                    <a:lnTo>
                      <a:pt x="268" y="410"/>
                    </a:lnTo>
                    <a:lnTo>
                      <a:pt x="268" y="410"/>
                    </a:lnTo>
                    <a:lnTo>
                      <a:pt x="269" y="410"/>
                    </a:lnTo>
                    <a:lnTo>
                      <a:pt x="269" y="410"/>
                    </a:lnTo>
                    <a:lnTo>
                      <a:pt x="270" y="410"/>
                    </a:lnTo>
                    <a:lnTo>
                      <a:pt x="270" y="410"/>
                    </a:lnTo>
                    <a:lnTo>
                      <a:pt x="271" y="410"/>
                    </a:lnTo>
                    <a:lnTo>
                      <a:pt x="272" y="410"/>
                    </a:lnTo>
                    <a:lnTo>
                      <a:pt x="272" y="410"/>
                    </a:lnTo>
                    <a:lnTo>
                      <a:pt x="273" y="410"/>
                    </a:lnTo>
                    <a:lnTo>
                      <a:pt x="275" y="410"/>
                    </a:lnTo>
                    <a:lnTo>
                      <a:pt x="275" y="410"/>
                    </a:lnTo>
                    <a:lnTo>
                      <a:pt x="275" y="410"/>
                    </a:lnTo>
                    <a:lnTo>
                      <a:pt x="276" y="410"/>
                    </a:lnTo>
                    <a:lnTo>
                      <a:pt x="277" y="410"/>
                    </a:lnTo>
                    <a:lnTo>
                      <a:pt x="277" y="410"/>
                    </a:lnTo>
                    <a:lnTo>
                      <a:pt x="278" y="410"/>
                    </a:lnTo>
                    <a:lnTo>
                      <a:pt x="279" y="410"/>
                    </a:lnTo>
                    <a:lnTo>
                      <a:pt x="279" y="410"/>
                    </a:lnTo>
                    <a:lnTo>
                      <a:pt x="280" y="410"/>
                    </a:lnTo>
                    <a:lnTo>
                      <a:pt x="280" y="410"/>
                    </a:lnTo>
                    <a:lnTo>
                      <a:pt x="281" y="410"/>
                    </a:lnTo>
                    <a:lnTo>
                      <a:pt x="281" y="410"/>
                    </a:lnTo>
                    <a:lnTo>
                      <a:pt x="282" y="410"/>
                    </a:lnTo>
                    <a:lnTo>
                      <a:pt x="282" y="410"/>
                    </a:lnTo>
                    <a:lnTo>
                      <a:pt x="283" y="410"/>
                    </a:lnTo>
                    <a:lnTo>
                      <a:pt x="283" y="410"/>
                    </a:lnTo>
                    <a:lnTo>
                      <a:pt x="284" y="410"/>
                    </a:lnTo>
                    <a:lnTo>
                      <a:pt x="284" y="410"/>
                    </a:lnTo>
                    <a:lnTo>
                      <a:pt x="285" y="410"/>
                    </a:lnTo>
                    <a:lnTo>
                      <a:pt x="285" y="410"/>
                    </a:lnTo>
                    <a:lnTo>
                      <a:pt x="286" y="410"/>
                    </a:lnTo>
                    <a:lnTo>
                      <a:pt x="286" y="410"/>
                    </a:lnTo>
                    <a:lnTo>
                      <a:pt x="287" y="410"/>
                    </a:lnTo>
                    <a:lnTo>
                      <a:pt x="287" y="410"/>
                    </a:lnTo>
                    <a:lnTo>
                      <a:pt x="288" y="410"/>
                    </a:lnTo>
                    <a:lnTo>
                      <a:pt x="288" y="410"/>
                    </a:lnTo>
                    <a:lnTo>
                      <a:pt x="289" y="410"/>
                    </a:lnTo>
                    <a:lnTo>
                      <a:pt x="289" y="410"/>
                    </a:lnTo>
                    <a:lnTo>
                      <a:pt x="290" y="410"/>
                    </a:lnTo>
                    <a:lnTo>
                      <a:pt x="290" y="410"/>
                    </a:lnTo>
                    <a:lnTo>
                      <a:pt x="291" y="410"/>
                    </a:lnTo>
                    <a:lnTo>
                      <a:pt x="291" y="410"/>
                    </a:lnTo>
                    <a:lnTo>
                      <a:pt x="292" y="410"/>
                    </a:lnTo>
                    <a:lnTo>
                      <a:pt x="292" y="410"/>
                    </a:lnTo>
                    <a:lnTo>
                      <a:pt x="293" y="410"/>
                    </a:lnTo>
                    <a:lnTo>
                      <a:pt x="294" y="410"/>
                    </a:lnTo>
                    <a:lnTo>
                      <a:pt x="294" y="410"/>
                    </a:lnTo>
                    <a:lnTo>
                      <a:pt x="295" y="410"/>
                    </a:lnTo>
                    <a:lnTo>
                      <a:pt x="295" y="410"/>
                    </a:lnTo>
                    <a:lnTo>
                      <a:pt x="296" y="410"/>
                    </a:lnTo>
                    <a:lnTo>
                      <a:pt x="296" y="410"/>
                    </a:lnTo>
                    <a:lnTo>
                      <a:pt x="297" y="410"/>
                    </a:lnTo>
                    <a:lnTo>
                      <a:pt x="298" y="410"/>
                    </a:lnTo>
                    <a:lnTo>
                      <a:pt x="298" y="410"/>
                    </a:lnTo>
                    <a:lnTo>
                      <a:pt x="299" y="410"/>
                    </a:lnTo>
                    <a:lnTo>
                      <a:pt x="299" y="410"/>
                    </a:lnTo>
                    <a:lnTo>
                      <a:pt x="300" y="410"/>
                    </a:lnTo>
                    <a:lnTo>
                      <a:pt x="300" y="410"/>
                    </a:lnTo>
                    <a:lnTo>
                      <a:pt x="301" y="410"/>
                    </a:lnTo>
                    <a:lnTo>
                      <a:pt x="301" y="410"/>
                    </a:lnTo>
                    <a:lnTo>
                      <a:pt x="302" y="410"/>
                    </a:lnTo>
                    <a:lnTo>
                      <a:pt x="302" y="410"/>
                    </a:lnTo>
                    <a:lnTo>
                      <a:pt x="303" y="410"/>
                    </a:lnTo>
                    <a:lnTo>
                      <a:pt x="303" y="410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305" y="410"/>
                    </a:lnTo>
                    <a:lnTo>
                      <a:pt x="305" y="410"/>
                    </a:lnTo>
                    <a:lnTo>
                      <a:pt x="306" y="410"/>
                    </a:lnTo>
                    <a:lnTo>
                      <a:pt x="306" y="410"/>
                    </a:lnTo>
                    <a:lnTo>
                      <a:pt x="307" y="410"/>
                    </a:lnTo>
                    <a:lnTo>
                      <a:pt x="307" y="410"/>
                    </a:lnTo>
                    <a:lnTo>
                      <a:pt x="308" y="410"/>
                    </a:lnTo>
                    <a:lnTo>
                      <a:pt x="308" y="410"/>
                    </a:lnTo>
                    <a:lnTo>
                      <a:pt x="309" y="410"/>
                    </a:lnTo>
                    <a:lnTo>
                      <a:pt x="309" y="410"/>
                    </a:lnTo>
                    <a:lnTo>
                      <a:pt x="310" y="410"/>
                    </a:lnTo>
                    <a:lnTo>
                      <a:pt x="310" y="410"/>
                    </a:lnTo>
                    <a:lnTo>
                      <a:pt x="311" y="410"/>
                    </a:lnTo>
                    <a:lnTo>
                      <a:pt x="311" y="410"/>
                    </a:lnTo>
                    <a:lnTo>
                      <a:pt x="312" y="410"/>
                    </a:lnTo>
                    <a:lnTo>
                      <a:pt x="312" y="410"/>
                    </a:lnTo>
                    <a:lnTo>
                      <a:pt x="313" y="410"/>
                    </a:lnTo>
                    <a:lnTo>
                      <a:pt x="314" y="410"/>
                    </a:lnTo>
                    <a:lnTo>
                      <a:pt x="314" y="410"/>
                    </a:lnTo>
                    <a:lnTo>
                      <a:pt x="315" y="410"/>
                    </a:lnTo>
                    <a:lnTo>
                      <a:pt x="315" y="410"/>
                    </a:lnTo>
                    <a:lnTo>
                      <a:pt x="316" y="410"/>
                    </a:lnTo>
                    <a:lnTo>
                      <a:pt x="316" y="410"/>
                    </a:lnTo>
                    <a:lnTo>
                      <a:pt x="317" y="410"/>
                    </a:lnTo>
                    <a:lnTo>
                      <a:pt x="317" y="410"/>
                    </a:lnTo>
                    <a:lnTo>
                      <a:pt x="318" y="410"/>
                    </a:lnTo>
                    <a:lnTo>
                      <a:pt x="319" y="410"/>
                    </a:lnTo>
                    <a:lnTo>
                      <a:pt x="320" y="410"/>
                    </a:lnTo>
                    <a:lnTo>
                      <a:pt x="320" y="410"/>
                    </a:lnTo>
                    <a:lnTo>
                      <a:pt x="321" y="410"/>
                    </a:lnTo>
                    <a:lnTo>
                      <a:pt x="321" y="410"/>
                    </a:lnTo>
                    <a:lnTo>
                      <a:pt x="322" y="410"/>
                    </a:lnTo>
                    <a:lnTo>
                      <a:pt x="322" y="410"/>
                    </a:lnTo>
                    <a:lnTo>
                      <a:pt x="323" y="410"/>
                    </a:lnTo>
                    <a:lnTo>
                      <a:pt x="323" y="410"/>
                    </a:lnTo>
                    <a:lnTo>
                      <a:pt x="324" y="410"/>
                    </a:lnTo>
                    <a:lnTo>
                      <a:pt x="324" y="410"/>
                    </a:lnTo>
                    <a:lnTo>
                      <a:pt x="325" y="410"/>
                    </a:lnTo>
                    <a:lnTo>
                      <a:pt x="325" y="410"/>
                    </a:lnTo>
                    <a:lnTo>
                      <a:pt x="326" y="410"/>
                    </a:lnTo>
                    <a:lnTo>
                      <a:pt x="326" y="410"/>
                    </a:lnTo>
                    <a:lnTo>
                      <a:pt x="327" y="410"/>
                    </a:lnTo>
                    <a:lnTo>
                      <a:pt x="327" y="410"/>
                    </a:lnTo>
                    <a:lnTo>
                      <a:pt x="328" y="410"/>
                    </a:lnTo>
                    <a:lnTo>
                      <a:pt x="329" y="410"/>
                    </a:lnTo>
                    <a:lnTo>
                      <a:pt x="329" y="410"/>
                    </a:lnTo>
                    <a:lnTo>
                      <a:pt x="330" y="410"/>
                    </a:lnTo>
                    <a:lnTo>
                      <a:pt x="330" y="410"/>
                    </a:lnTo>
                    <a:lnTo>
                      <a:pt x="331" y="410"/>
                    </a:lnTo>
                    <a:lnTo>
                      <a:pt x="332" y="410"/>
                    </a:lnTo>
                    <a:lnTo>
                      <a:pt x="332" y="410"/>
                    </a:lnTo>
                    <a:lnTo>
                      <a:pt x="333" y="410"/>
                    </a:lnTo>
                    <a:lnTo>
                      <a:pt x="333" y="410"/>
                    </a:lnTo>
                    <a:lnTo>
                      <a:pt x="334" y="410"/>
                    </a:lnTo>
                    <a:lnTo>
                      <a:pt x="334" y="410"/>
                    </a:lnTo>
                    <a:lnTo>
                      <a:pt x="335" y="410"/>
                    </a:lnTo>
                    <a:lnTo>
                      <a:pt x="335" y="410"/>
                    </a:lnTo>
                    <a:lnTo>
                      <a:pt x="336" y="410"/>
                    </a:lnTo>
                    <a:lnTo>
                      <a:pt x="336" y="410"/>
                    </a:lnTo>
                    <a:lnTo>
                      <a:pt x="337" y="410"/>
                    </a:lnTo>
                    <a:lnTo>
                      <a:pt x="337" y="410"/>
                    </a:lnTo>
                    <a:lnTo>
                      <a:pt x="338" y="410"/>
                    </a:lnTo>
                    <a:lnTo>
                      <a:pt x="338" y="410"/>
                    </a:lnTo>
                    <a:lnTo>
                      <a:pt x="339" y="410"/>
                    </a:lnTo>
                    <a:lnTo>
                      <a:pt x="339" y="410"/>
                    </a:lnTo>
                    <a:lnTo>
                      <a:pt x="340" y="410"/>
                    </a:lnTo>
                    <a:lnTo>
                      <a:pt x="340" y="410"/>
                    </a:lnTo>
                    <a:lnTo>
                      <a:pt x="341" y="410"/>
                    </a:lnTo>
                    <a:lnTo>
                      <a:pt x="341" y="410"/>
                    </a:lnTo>
                    <a:lnTo>
                      <a:pt x="342" y="410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3" y="410"/>
                    </a:lnTo>
                    <a:lnTo>
                      <a:pt x="344" y="410"/>
                    </a:lnTo>
                    <a:lnTo>
                      <a:pt x="344" y="410"/>
                    </a:lnTo>
                    <a:lnTo>
                      <a:pt x="345" y="410"/>
                    </a:lnTo>
                    <a:lnTo>
                      <a:pt x="345" y="410"/>
                    </a:lnTo>
                    <a:lnTo>
                      <a:pt x="346" y="410"/>
                    </a:lnTo>
                    <a:lnTo>
                      <a:pt x="346" y="410"/>
                    </a:lnTo>
                    <a:lnTo>
                      <a:pt x="347" y="410"/>
                    </a:lnTo>
                    <a:lnTo>
                      <a:pt x="347" y="410"/>
                    </a:lnTo>
                    <a:lnTo>
                      <a:pt x="348" y="410"/>
                    </a:lnTo>
                    <a:lnTo>
                      <a:pt x="348" y="410"/>
                    </a:lnTo>
                    <a:lnTo>
                      <a:pt x="349" y="410"/>
                    </a:lnTo>
                    <a:lnTo>
                      <a:pt x="350" y="410"/>
                    </a:lnTo>
                    <a:lnTo>
                      <a:pt x="350" y="410"/>
                    </a:lnTo>
                    <a:lnTo>
                      <a:pt x="351" y="410"/>
                    </a:lnTo>
                    <a:lnTo>
                      <a:pt x="352" y="410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53" y="410"/>
                    </a:lnTo>
                    <a:lnTo>
                      <a:pt x="354" y="410"/>
                    </a:lnTo>
                    <a:lnTo>
                      <a:pt x="355" y="410"/>
                    </a:lnTo>
                    <a:lnTo>
                      <a:pt x="355" y="410"/>
                    </a:lnTo>
                    <a:lnTo>
                      <a:pt x="356" y="410"/>
                    </a:lnTo>
                    <a:lnTo>
                      <a:pt x="356" y="410"/>
                    </a:lnTo>
                    <a:lnTo>
                      <a:pt x="357" y="410"/>
                    </a:lnTo>
                    <a:lnTo>
                      <a:pt x="357" y="410"/>
                    </a:lnTo>
                    <a:lnTo>
                      <a:pt x="358" y="410"/>
                    </a:lnTo>
                    <a:lnTo>
                      <a:pt x="358" y="410"/>
                    </a:lnTo>
                    <a:lnTo>
                      <a:pt x="359" y="410"/>
                    </a:lnTo>
                    <a:lnTo>
                      <a:pt x="359" y="410"/>
                    </a:lnTo>
                    <a:lnTo>
                      <a:pt x="360" y="410"/>
                    </a:lnTo>
                    <a:lnTo>
                      <a:pt x="360" y="410"/>
                    </a:lnTo>
                    <a:lnTo>
                      <a:pt x="361" y="410"/>
                    </a:lnTo>
                    <a:lnTo>
                      <a:pt x="361" y="410"/>
                    </a:lnTo>
                    <a:lnTo>
                      <a:pt x="362" y="410"/>
                    </a:lnTo>
                    <a:lnTo>
                      <a:pt x="362" y="410"/>
                    </a:lnTo>
                    <a:lnTo>
                      <a:pt x="363" y="410"/>
                    </a:lnTo>
                    <a:lnTo>
                      <a:pt x="364" y="410"/>
                    </a:lnTo>
                    <a:lnTo>
                      <a:pt x="364" y="410"/>
                    </a:lnTo>
                    <a:lnTo>
                      <a:pt x="365" y="410"/>
                    </a:lnTo>
                    <a:lnTo>
                      <a:pt x="366" y="410"/>
                    </a:lnTo>
                    <a:lnTo>
                      <a:pt x="366" y="410"/>
                    </a:lnTo>
                    <a:lnTo>
                      <a:pt x="367" y="410"/>
                    </a:lnTo>
                    <a:lnTo>
                      <a:pt x="368" y="410"/>
                    </a:lnTo>
                    <a:lnTo>
                      <a:pt x="368" y="410"/>
                    </a:lnTo>
                    <a:lnTo>
                      <a:pt x="369" y="410"/>
                    </a:lnTo>
                    <a:lnTo>
                      <a:pt x="370" y="410"/>
                    </a:lnTo>
                    <a:lnTo>
                      <a:pt x="370" y="410"/>
                    </a:lnTo>
                    <a:lnTo>
                      <a:pt x="371" y="410"/>
                    </a:lnTo>
                    <a:lnTo>
                      <a:pt x="372" y="410"/>
                    </a:lnTo>
                    <a:lnTo>
                      <a:pt x="372" y="410"/>
                    </a:lnTo>
                    <a:lnTo>
                      <a:pt x="373" y="410"/>
                    </a:lnTo>
                    <a:lnTo>
                      <a:pt x="373" y="410"/>
                    </a:lnTo>
                    <a:lnTo>
                      <a:pt x="374" y="410"/>
                    </a:lnTo>
                    <a:lnTo>
                      <a:pt x="374" y="410"/>
                    </a:lnTo>
                    <a:lnTo>
                      <a:pt x="375" y="410"/>
                    </a:lnTo>
                    <a:lnTo>
                      <a:pt x="375" y="410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77" y="410"/>
                    </a:lnTo>
                    <a:lnTo>
                      <a:pt x="377" y="410"/>
                    </a:lnTo>
                    <a:lnTo>
                      <a:pt x="378" y="410"/>
                    </a:lnTo>
                    <a:lnTo>
                      <a:pt x="378" y="410"/>
                    </a:lnTo>
                    <a:lnTo>
                      <a:pt x="379" y="410"/>
                    </a:lnTo>
                    <a:lnTo>
                      <a:pt x="379" y="410"/>
                    </a:lnTo>
                    <a:lnTo>
                      <a:pt x="380" y="410"/>
                    </a:lnTo>
                    <a:lnTo>
                      <a:pt x="380" y="410"/>
                    </a:lnTo>
                    <a:lnTo>
                      <a:pt x="381" y="410"/>
                    </a:lnTo>
                    <a:lnTo>
                      <a:pt x="381" y="410"/>
                    </a:lnTo>
                    <a:lnTo>
                      <a:pt x="382" y="410"/>
                    </a:lnTo>
                    <a:lnTo>
                      <a:pt x="382" y="410"/>
                    </a:lnTo>
                    <a:lnTo>
                      <a:pt x="383" y="410"/>
                    </a:lnTo>
                    <a:lnTo>
                      <a:pt x="383" y="410"/>
                    </a:lnTo>
                    <a:lnTo>
                      <a:pt x="384" y="410"/>
                    </a:lnTo>
                    <a:lnTo>
                      <a:pt x="385" y="410"/>
                    </a:lnTo>
                    <a:lnTo>
                      <a:pt x="385" y="410"/>
                    </a:lnTo>
                    <a:lnTo>
                      <a:pt x="386" y="410"/>
                    </a:lnTo>
                    <a:lnTo>
                      <a:pt x="387" y="410"/>
                    </a:lnTo>
                    <a:lnTo>
                      <a:pt x="387" y="410"/>
                    </a:lnTo>
                    <a:lnTo>
                      <a:pt x="388" y="410"/>
                    </a:lnTo>
                    <a:lnTo>
                      <a:pt x="389" y="410"/>
                    </a:lnTo>
                    <a:lnTo>
                      <a:pt x="389" y="410"/>
                    </a:lnTo>
                    <a:lnTo>
                      <a:pt x="390" y="410"/>
                    </a:lnTo>
                    <a:lnTo>
                      <a:pt x="390" y="410"/>
                    </a:lnTo>
                    <a:lnTo>
                      <a:pt x="391" y="410"/>
                    </a:lnTo>
                    <a:lnTo>
                      <a:pt x="391" y="410"/>
                    </a:lnTo>
                    <a:lnTo>
                      <a:pt x="392" y="410"/>
                    </a:lnTo>
                    <a:lnTo>
                      <a:pt x="392" y="410"/>
                    </a:lnTo>
                    <a:lnTo>
                      <a:pt x="393" y="410"/>
                    </a:lnTo>
                    <a:lnTo>
                      <a:pt x="393" y="410"/>
                    </a:lnTo>
                    <a:lnTo>
                      <a:pt x="394" y="410"/>
                    </a:lnTo>
                    <a:lnTo>
                      <a:pt x="395" y="410"/>
                    </a:lnTo>
                    <a:lnTo>
                      <a:pt x="395" y="410"/>
                    </a:lnTo>
                    <a:lnTo>
                      <a:pt x="396" y="410"/>
                    </a:lnTo>
                    <a:lnTo>
                      <a:pt x="396" y="410"/>
                    </a:lnTo>
                    <a:lnTo>
                      <a:pt x="397" y="410"/>
                    </a:lnTo>
                    <a:lnTo>
                      <a:pt x="398" y="410"/>
                    </a:lnTo>
                    <a:lnTo>
                      <a:pt x="398" y="410"/>
                    </a:lnTo>
                    <a:lnTo>
                      <a:pt x="399" y="410"/>
                    </a:lnTo>
                    <a:lnTo>
                      <a:pt x="399" y="410"/>
                    </a:lnTo>
                    <a:lnTo>
                      <a:pt x="400" y="410"/>
                    </a:lnTo>
                    <a:lnTo>
                      <a:pt x="400" y="410"/>
                    </a:lnTo>
                    <a:lnTo>
                      <a:pt x="401" y="410"/>
                    </a:lnTo>
                    <a:lnTo>
                      <a:pt x="401" y="410"/>
                    </a:lnTo>
                    <a:lnTo>
                      <a:pt x="402" y="410"/>
                    </a:lnTo>
                    <a:lnTo>
                      <a:pt x="402" y="410"/>
                    </a:lnTo>
                    <a:lnTo>
                      <a:pt x="403" y="410"/>
                    </a:lnTo>
                    <a:lnTo>
                      <a:pt x="403" y="410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6" y="410"/>
                    </a:lnTo>
                    <a:lnTo>
                      <a:pt x="406" y="410"/>
                    </a:lnTo>
                    <a:lnTo>
                      <a:pt x="407" y="410"/>
                    </a:lnTo>
                    <a:lnTo>
                      <a:pt x="408" y="410"/>
                    </a:lnTo>
                    <a:lnTo>
                      <a:pt x="408" y="410"/>
                    </a:lnTo>
                    <a:lnTo>
                      <a:pt x="409" y="410"/>
                    </a:lnTo>
                    <a:lnTo>
                      <a:pt x="409" y="410"/>
                    </a:lnTo>
                    <a:lnTo>
                      <a:pt x="410" y="410"/>
                    </a:lnTo>
                    <a:lnTo>
                      <a:pt x="410" y="410"/>
                    </a:lnTo>
                    <a:lnTo>
                      <a:pt x="411" y="410"/>
                    </a:lnTo>
                    <a:lnTo>
                      <a:pt x="411" y="410"/>
                    </a:lnTo>
                    <a:lnTo>
                      <a:pt x="412" y="410"/>
                    </a:lnTo>
                    <a:lnTo>
                      <a:pt x="412" y="410"/>
                    </a:lnTo>
                    <a:lnTo>
                      <a:pt x="413" y="410"/>
                    </a:lnTo>
                    <a:lnTo>
                      <a:pt x="414" y="410"/>
                    </a:lnTo>
                    <a:lnTo>
                      <a:pt x="415" y="410"/>
                    </a:lnTo>
                    <a:lnTo>
                      <a:pt x="415" y="410"/>
                    </a:lnTo>
                    <a:lnTo>
                      <a:pt x="416" y="410"/>
                    </a:lnTo>
                    <a:lnTo>
                      <a:pt x="417" y="410"/>
                    </a:lnTo>
                    <a:lnTo>
                      <a:pt x="418" y="410"/>
                    </a:lnTo>
                    <a:lnTo>
                      <a:pt x="418" y="410"/>
                    </a:lnTo>
                    <a:lnTo>
                      <a:pt x="419" y="410"/>
                    </a:lnTo>
                    <a:lnTo>
                      <a:pt x="419" y="410"/>
                    </a:lnTo>
                    <a:lnTo>
                      <a:pt x="420" y="410"/>
                    </a:lnTo>
                    <a:lnTo>
                      <a:pt x="421" y="410"/>
                    </a:lnTo>
                    <a:lnTo>
                      <a:pt x="422" y="410"/>
                    </a:lnTo>
                    <a:lnTo>
                      <a:pt x="422" y="410"/>
                    </a:lnTo>
                    <a:lnTo>
                      <a:pt x="423" y="410"/>
                    </a:lnTo>
                    <a:lnTo>
                      <a:pt x="423" y="410"/>
                    </a:lnTo>
                    <a:lnTo>
                      <a:pt x="424" y="410"/>
                    </a:lnTo>
                    <a:lnTo>
                      <a:pt x="425" y="410"/>
                    </a:lnTo>
                    <a:lnTo>
                      <a:pt x="425" y="410"/>
                    </a:lnTo>
                    <a:lnTo>
                      <a:pt x="426" y="410"/>
                    </a:lnTo>
                    <a:lnTo>
                      <a:pt x="426" y="410"/>
                    </a:lnTo>
                    <a:lnTo>
                      <a:pt x="427" y="410"/>
                    </a:lnTo>
                    <a:lnTo>
                      <a:pt x="427" y="410"/>
                    </a:lnTo>
                    <a:lnTo>
                      <a:pt x="428" y="410"/>
                    </a:lnTo>
                    <a:lnTo>
                      <a:pt x="429" y="410"/>
                    </a:lnTo>
                    <a:lnTo>
                      <a:pt x="429" y="410"/>
                    </a:lnTo>
                    <a:lnTo>
                      <a:pt x="430" y="410"/>
                    </a:lnTo>
                    <a:lnTo>
                      <a:pt x="430" y="410"/>
                    </a:lnTo>
                    <a:lnTo>
                      <a:pt x="431" y="410"/>
                    </a:lnTo>
                    <a:lnTo>
                      <a:pt x="432" y="410"/>
                    </a:lnTo>
                    <a:lnTo>
                      <a:pt x="432" y="410"/>
                    </a:lnTo>
                    <a:lnTo>
                      <a:pt x="433" y="410"/>
                    </a:lnTo>
                    <a:lnTo>
                      <a:pt x="433" y="410"/>
                    </a:lnTo>
                    <a:lnTo>
                      <a:pt x="434" y="410"/>
                    </a:lnTo>
                    <a:lnTo>
                      <a:pt x="434" y="410"/>
                    </a:lnTo>
                    <a:lnTo>
                      <a:pt x="435" y="410"/>
                    </a:lnTo>
                    <a:lnTo>
                      <a:pt x="436" y="410"/>
                    </a:lnTo>
                    <a:lnTo>
                      <a:pt x="436" y="410"/>
                    </a:lnTo>
                    <a:lnTo>
                      <a:pt x="437" y="410"/>
                    </a:lnTo>
                    <a:lnTo>
                      <a:pt x="438" y="410"/>
                    </a:lnTo>
                    <a:lnTo>
                      <a:pt x="438" y="410"/>
                    </a:lnTo>
                    <a:lnTo>
                      <a:pt x="439" y="410"/>
                    </a:lnTo>
                    <a:lnTo>
                      <a:pt x="440" y="410"/>
                    </a:lnTo>
                    <a:lnTo>
                      <a:pt x="440" y="410"/>
                    </a:lnTo>
                    <a:lnTo>
                      <a:pt x="441" y="410"/>
                    </a:lnTo>
                    <a:lnTo>
                      <a:pt x="441" y="410"/>
                    </a:lnTo>
                    <a:lnTo>
                      <a:pt x="442" y="410"/>
                    </a:lnTo>
                    <a:lnTo>
                      <a:pt x="442" y="410"/>
                    </a:lnTo>
                    <a:lnTo>
                      <a:pt x="443" y="410"/>
                    </a:lnTo>
                    <a:lnTo>
                      <a:pt x="443" y="410"/>
                    </a:lnTo>
                    <a:lnTo>
                      <a:pt x="444" y="410"/>
                    </a:lnTo>
                    <a:lnTo>
                      <a:pt x="445" y="410"/>
                    </a:lnTo>
                    <a:lnTo>
                      <a:pt x="445" y="410"/>
                    </a:lnTo>
                    <a:lnTo>
                      <a:pt x="446" y="410"/>
                    </a:lnTo>
                    <a:lnTo>
                      <a:pt x="446" y="410"/>
                    </a:lnTo>
                    <a:lnTo>
                      <a:pt x="447" y="410"/>
                    </a:lnTo>
                    <a:lnTo>
                      <a:pt x="447" y="410"/>
                    </a:lnTo>
                    <a:lnTo>
                      <a:pt x="448" y="410"/>
                    </a:lnTo>
                    <a:lnTo>
                      <a:pt x="448" y="410"/>
                    </a:lnTo>
                    <a:lnTo>
                      <a:pt x="449" y="410"/>
                    </a:lnTo>
                    <a:lnTo>
                      <a:pt x="449" y="410"/>
                    </a:lnTo>
                    <a:lnTo>
                      <a:pt x="450" y="410"/>
                    </a:lnTo>
                    <a:lnTo>
                      <a:pt x="450" y="410"/>
                    </a:lnTo>
                    <a:lnTo>
                      <a:pt x="451" y="410"/>
                    </a:lnTo>
                    <a:lnTo>
                      <a:pt x="451" y="410"/>
                    </a:lnTo>
                    <a:lnTo>
                      <a:pt x="452" y="410"/>
                    </a:lnTo>
                    <a:lnTo>
                      <a:pt x="452" y="410"/>
                    </a:lnTo>
                    <a:lnTo>
                      <a:pt x="453" y="410"/>
                    </a:lnTo>
                    <a:lnTo>
                      <a:pt x="454" y="410"/>
                    </a:lnTo>
                    <a:lnTo>
                      <a:pt x="454" y="410"/>
                    </a:lnTo>
                    <a:lnTo>
                      <a:pt x="455" y="410"/>
                    </a:lnTo>
                    <a:lnTo>
                      <a:pt x="456" y="410"/>
                    </a:lnTo>
                    <a:lnTo>
                      <a:pt x="457" y="410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59" y="410"/>
                    </a:lnTo>
                    <a:lnTo>
                      <a:pt x="459" y="410"/>
                    </a:lnTo>
                    <a:lnTo>
                      <a:pt x="460" y="410"/>
                    </a:lnTo>
                    <a:lnTo>
                      <a:pt x="460" y="410"/>
                    </a:lnTo>
                    <a:lnTo>
                      <a:pt x="461" y="410"/>
                    </a:lnTo>
                    <a:lnTo>
                      <a:pt x="461" y="410"/>
                    </a:lnTo>
                    <a:lnTo>
                      <a:pt x="462" y="410"/>
                    </a:lnTo>
                    <a:lnTo>
                      <a:pt x="462" y="410"/>
                    </a:lnTo>
                    <a:lnTo>
                      <a:pt x="463" y="410"/>
                    </a:lnTo>
                    <a:lnTo>
                      <a:pt x="463" y="410"/>
                    </a:lnTo>
                    <a:lnTo>
                      <a:pt x="464" y="410"/>
                    </a:lnTo>
                    <a:lnTo>
                      <a:pt x="464" y="410"/>
                    </a:lnTo>
                    <a:lnTo>
                      <a:pt x="465" y="410"/>
                    </a:lnTo>
                    <a:lnTo>
                      <a:pt x="465" y="410"/>
                    </a:lnTo>
                    <a:lnTo>
                      <a:pt x="466" y="410"/>
                    </a:lnTo>
                    <a:lnTo>
                      <a:pt x="467" y="410"/>
                    </a:lnTo>
                    <a:lnTo>
                      <a:pt x="468" y="410"/>
                    </a:lnTo>
                    <a:lnTo>
                      <a:pt x="468" y="410"/>
                    </a:lnTo>
                    <a:lnTo>
                      <a:pt x="469" y="410"/>
                    </a:lnTo>
                    <a:lnTo>
                      <a:pt x="470" y="410"/>
                    </a:lnTo>
                    <a:lnTo>
                      <a:pt x="470" y="410"/>
                    </a:lnTo>
                    <a:lnTo>
                      <a:pt x="471" y="410"/>
                    </a:lnTo>
                    <a:lnTo>
                      <a:pt x="472" y="410"/>
                    </a:lnTo>
                    <a:lnTo>
                      <a:pt x="472" y="410"/>
                    </a:lnTo>
                    <a:lnTo>
                      <a:pt x="473" y="410"/>
                    </a:lnTo>
                    <a:lnTo>
                      <a:pt x="473" y="410"/>
                    </a:lnTo>
                    <a:lnTo>
                      <a:pt x="474" y="410"/>
                    </a:lnTo>
                    <a:lnTo>
                      <a:pt x="475" y="410"/>
                    </a:lnTo>
                    <a:lnTo>
                      <a:pt x="475" y="410"/>
                    </a:lnTo>
                    <a:lnTo>
                      <a:pt x="476" y="410"/>
                    </a:lnTo>
                    <a:lnTo>
                      <a:pt x="476" y="410"/>
                    </a:lnTo>
                    <a:lnTo>
                      <a:pt x="477" y="410"/>
                    </a:lnTo>
                    <a:lnTo>
                      <a:pt x="477" y="410"/>
                    </a:lnTo>
                    <a:lnTo>
                      <a:pt x="478" y="410"/>
                    </a:lnTo>
                    <a:lnTo>
                      <a:pt x="478" y="410"/>
                    </a:lnTo>
                    <a:lnTo>
                      <a:pt x="479" y="410"/>
                    </a:lnTo>
                    <a:lnTo>
                      <a:pt x="479" y="410"/>
                    </a:lnTo>
                    <a:lnTo>
                      <a:pt x="480" y="410"/>
                    </a:lnTo>
                    <a:lnTo>
                      <a:pt x="481" y="410"/>
                    </a:lnTo>
                    <a:lnTo>
                      <a:pt x="481" y="410"/>
                    </a:lnTo>
                    <a:lnTo>
                      <a:pt x="482" y="410"/>
                    </a:lnTo>
                    <a:lnTo>
                      <a:pt x="482" y="410"/>
                    </a:lnTo>
                    <a:lnTo>
                      <a:pt x="483" y="410"/>
                    </a:lnTo>
                    <a:lnTo>
                      <a:pt x="483" y="410"/>
                    </a:lnTo>
                    <a:lnTo>
                      <a:pt x="484" y="410"/>
                    </a:lnTo>
                    <a:lnTo>
                      <a:pt x="484" y="410"/>
                    </a:lnTo>
                    <a:lnTo>
                      <a:pt x="485" y="410"/>
                    </a:lnTo>
                    <a:lnTo>
                      <a:pt x="485" y="410"/>
                    </a:lnTo>
                    <a:lnTo>
                      <a:pt x="486" y="410"/>
                    </a:lnTo>
                    <a:lnTo>
                      <a:pt x="486" y="410"/>
                    </a:lnTo>
                    <a:lnTo>
                      <a:pt x="487" y="410"/>
                    </a:lnTo>
                    <a:lnTo>
                      <a:pt x="487" y="410"/>
                    </a:lnTo>
                    <a:lnTo>
                      <a:pt x="488" y="410"/>
                    </a:lnTo>
                    <a:lnTo>
                      <a:pt x="488" y="410"/>
                    </a:lnTo>
                    <a:lnTo>
                      <a:pt x="489" y="410"/>
                    </a:lnTo>
                    <a:lnTo>
                      <a:pt x="489" y="410"/>
                    </a:lnTo>
                    <a:lnTo>
                      <a:pt x="490" y="410"/>
                    </a:lnTo>
                    <a:lnTo>
                      <a:pt x="490" y="410"/>
                    </a:lnTo>
                    <a:lnTo>
                      <a:pt x="491" y="410"/>
                    </a:lnTo>
                    <a:lnTo>
                      <a:pt x="492" y="410"/>
                    </a:lnTo>
                    <a:lnTo>
                      <a:pt x="493" y="410"/>
                    </a:lnTo>
                    <a:lnTo>
                      <a:pt x="493" y="410"/>
                    </a:lnTo>
                    <a:lnTo>
                      <a:pt x="494" y="410"/>
                    </a:lnTo>
                    <a:lnTo>
                      <a:pt x="494" y="410"/>
                    </a:lnTo>
                    <a:lnTo>
                      <a:pt x="495" y="410"/>
                    </a:lnTo>
                    <a:lnTo>
                      <a:pt x="495" y="410"/>
                    </a:lnTo>
                    <a:lnTo>
                      <a:pt x="496" y="410"/>
                    </a:lnTo>
                    <a:lnTo>
                      <a:pt x="496" y="410"/>
                    </a:lnTo>
                    <a:lnTo>
                      <a:pt x="497" y="410"/>
                    </a:lnTo>
                    <a:lnTo>
                      <a:pt x="497" y="410"/>
                    </a:lnTo>
                    <a:lnTo>
                      <a:pt x="498" y="410"/>
                    </a:lnTo>
                    <a:lnTo>
                      <a:pt x="499" y="410"/>
                    </a:lnTo>
                    <a:lnTo>
                      <a:pt x="499" y="410"/>
                    </a:lnTo>
                    <a:lnTo>
                      <a:pt x="500" y="410"/>
                    </a:lnTo>
                    <a:lnTo>
                      <a:pt x="500" y="410"/>
                    </a:lnTo>
                    <a:lnTo>
                      <a:pt x="501" y="410"/>
                    </a:lnTo>
                    <a:lnTo>
                      <a:pt x="502" y="410"/>
                    </a:lnTo>
                    <a:lnTo>
                      <a:pt x="503" y="410"/>
                    </a:lnTo>
                    <a:lnTo>
                      <a:pt x="503" y="410"/>
                    </a:lnTo>
                    <a:lnTo>
                      <a:pt x="504" y="410"/>
                    </a:lnTo>
                    <a:lnTo>
                      <a:pt x="504" y="410"/>
                    </a:lnTo>
                    <a:lnTo>
                      <a:pt x="505" y="410"/>
                    </a:lnTo>
                    <a:lnTo>
                      <a:pt x="505" y="410"/>
                    </a:lnTo>
                    <a:lnTo>
                      <a:pt x="506" y="410"/>
                    </a:lnTo>
                    <a:lnTo>
                      <a:pt x="507" y="410"/>
                    </a:lnTo>
                    <a:lnTo>
                      <a:pt x="507" y="410"/>
                    </a:lnTo>
                    <a:lnTo>
                      <a:pt x="508" y="410"/>
                    </a:lnTo>
                    <a:lnTo>
                      <a:pt x="508" y="410"/>
                    </a:lnTo>
                    <a:lnTo>
                      <a:pt x="509" y="410"/>
                    </a:lnTo>
                    <a:lnTo>
                      <a:pt x="510" y="410"/>
                    </a:lnTo>
                    <a:lnTo>
                      <a:pt x="511" y="410"/>
                    </a:lnTo>
                    <a:lnTo>
                      <a:pt x="512" y="410"/>
                    </a:lnTo>
                    <a:lnTo>
                      <a:pt x="513" y="410"/>
                    </a:lnTo>
                    <a:lnTo>
                      <a:pt x="514" y="410"/>
                    </a:lnTo>
                    <a:lnTo>
                      <a:pt x="515" y="410"/>
                    </a:lnTo>
                    <a:lnTo>
                      <a:pt x="515" y="410"/>
                    </a:lnTo>
                    <a:lnTo>
                      <a:pt x="516" y="410"/>
                    </a:lnTo>
                    <a:lnTo>
                      <a:pt x="517" y="410"/>
                    </a:lnTo>
                    <a:lnTo>
                      <a:pt x="517" y="410"/>
                    </a:lnTo>
                    <a:lnTo>
                      <a:pt x="518" y="410"/>
                    </a:lnTo>
                    <a:lnTo>
                      <a:pt x="518" y="410"/>
                    </a:lnTo>
                    <a:lnTo>
                      <a:pt x="519" y="410"/>
                    </a:lnTo>
                    <a:lnTo>
                      <a:pt x="519" y="410"/>
                    </a:lnTo>
                    <a:lnTo>
                      <a:pt x="520" y="410"/>
                    </a:lnTo>
                    <a:lnTo>
                      <a:pt x="521" y="410"/>
                    </a:lnTo>
                    <a:lnTo>
                      <a:pt x="522" y="410"/>
                    </a:lnTo>
                    <a:lnTo>
                      <a:pt x="522" y="410"/>
                    </a:lnTo>
                    <a:lnTo>
                      <a:pt x="523" y="410"/>
                    </a:lnTo>
                    <a:lnTo>
                      <a:pt x="524" y="409"/>
                    </a:lnTo>
                    <a:lnTo>
                      <a:pt x="524" y="409"/>
                    </a:lnTo>
                    <a:lnTo>
                      <a:pt x="525" y="409"/>
                    </a:lnTo>
                    <a:lnTo>
                      <a:pt x="526" y="407"/>
                    </a:lnTo>
                    <a:lnTo>
                      <a:pt x="526" y="407"/>
                    </a:lnTo>
                    <a:lnTo>
                      <a:pt x="527" y="406"/>
                    </a:lnTo>
                    <a:lnTo>
                      <a:pt x="527" y="405"/>
                    </a:lnTo>
                    <a:lnTo>
                      <a:pt x="528" y="401"/>
                    </a:lnTo>
                    <a:lnTo>
                      <a:pt x="529" y="400"/>
                    </a:lnTo>
                    <a:lnTo>
                      <a:pt x="530" y="395"/>
                    </a:lnTo>
                    <a:lnTo>
                      <a:pt x="530" y="391"/>
                    </a:lnTo>
                    <a:lnTo>
                      <a:pt x="531" y="381"/>
                    </a:lnTo>
                    <a:lnTo>
                      <a:pt x="532" y="376"/>
                    </a:lnTo>
                    <a:lnTo>
                      <a:pt x="532" y="363"/>
                    </a:lnTo>
                    <a:lnTo>
                      <a:pt x="533" y="352"/>
                    </a:lnTo>
                    <a:lnTo>
                      <a:pt x="534" y="327"/>
                    </a:lnTo>
                    <a:lnTo>
                      <a:pt x="535" y="291"/>
                    </a:lnTo>
                    <a:lnTo>
                      <a:pt x="535" y="265"/>
                    </a:lnTo>
                    <a:lnTo>
                      <a:pt x="536" y="243"/>
                    </a:lnTo>
                    <a:lnTo>
                      <a:pt x="537" y="181"/>
                    </a:lnTo>
                    <a:lnTo>
                      <a:pt x="538" y="161"/>
                    </a:lnTo>
                    <a:lnTo>
                      <a:pt x="538" y="87"/>
                    </a:lnTo>
                    <a:lnTo>
                      <a:pt x="539" y="122"/>
                    </a:lnTo>
                    <a:lnTo>
                      <a:pt x="539" y="53"/>
                    </a:lnTo>
                    <a:lnTo>
                      <a:pt x="540" y="87"/>
                    </a:lnTo>
                    <a:lnTo>
                      <a:pt x="541" y="31"/>
                    </a:lnTo>
                    <a:lnTo>
                      <a:pt x="541" y="51"/>
                    </a:lnTo>
                    <a:lnTo>
                      <a:pt x="542" y="41"/>
                    </a:lnTo>
                    <a:lnTo>
                      <a:pt x="542" y="14"/>
                    </a:lnTo>
                    <a:lnTo>
                      <a:pt x="543" y="0"/>
                    </a:lnTo>
                    <a:lnTo>
                      <a:pt x="543" y="75"/>
                    </a:lnTo>
                    <a:lnTo>
                      <a:pt x="544" y="1"/>
                    </a:lnTo>
                    <a:lnTo>
                      <a:pt x="544" y="105"/>
                    </a:lnTo>
                    <a:lnTo>
                      <a:pt x="545" y="91"/>
                    </a:lnTo>
                    <a:lnTo>
                      <a:pt x="546" y="155"/>
                    </a:lnTo>
                    <a:lnTo>
                      <a:pt x="546" y="156"/>
                    </a:lnTo>
                    <a:lnTo>
                      <a:pt x="547" y="180"/>
                    </a:lnTo>
                    <a:lnTo>
                      <a:pt x="547" y="216"/>
                    </a:lnTo>
                    <a:lnTo>
                      <a:pt x="548" y="229"/>
                    </a:lnTo>
                    <a:lnTo>
                      <a:pt x="548" y="273"/>
                    </a:lnTo>
                    <a:lnTo>
                      <a:pt x="549" y="294"/>
                    </a:lnTo>
                    <a:lnTo>
                      <a:pt x="550" y="308"/>
                    </a:lnTo>
                    <a:lnTo>
                      <a:pt x="550" y="329"/>
                    </a:lnTo>
                    <a:lnTo>
                      <a:pt x="551" y="334"/>
                    </a:lnTo>
                    <a:lnTo>
                      <a:pt x="552" y="357"/>
                    </a:lnTo>
                    <a:lnTo>
                      <a:pt x="552" y="355"/>
                    </a:lnTo>
                    <a:lnTo>
                      <a:pt x="553" y="371"/>
                    </a:lnTo>
                    <a:lnTo>
                      <a:pt x="554" y="375"/>
                    </a:lnTo>
                    <a:lnTo>
                      <a:pt x="554" y="381"/>
                    </a:lnTo>
                    <a:lnTo>
                      <a:pt x="555" y="384"/>
                    </a:lnTo>
                    <a:lnTo>
                      <a:pt x="555" y="392"/>
                    </a:lnTo>
                    <a:lnTo>
                      <a:pt x="556" y="394"/>
                    </a:lnTo>
                    <a:lnTo>
                      <a:pt x="556" y="395"/>
                    </a:lnTo>
                    <a:lnTo>
                      <a:pt x="557" y="397"/>
                    </a:lnTo>
                    <a:lnTo>
                      <a:pt x="557" y="400"/>
                    </a:lnTo>
                    <a:lnTo>
                      <a:pt x="558" y="400"/>
                    </a:lnTo>
                    <a:lnTo>
                      <a:pt x="558" y="403"/>
                    </a:lnTo>
                    <a:lnTo>
                      <a:pt x="559" y="403"/>
                    </a:lnTo>
                    <a:lnTo>
                      <a:pt x="559" y="405"/>
                    </a:lnTo>
                    <a:lnTo>
                      <a:pt x="560" y="404"/>
                    </a:lnTo>
                    <a:lnTo>
                      <a:pt x="560" y="405"/>
                    </a:lnTo>
                    <a:lnTo>
                      <a:pt x="561" y="406"/>
                    </a:lnTo>
                    <a:lnTo>
                      <a:pt x="561" y="405"/>
                    </a:lnTo>
                    <a:lnTo>
                      <a:pt x="562" y="406"/>
                    </a:lnTo>
                    <a:lnTo>
                      <a:pt x="562" y="406"/>
                    </a:lnTo>
                    <a:lnTo>
                      <a:pt x="563" y="407"/>
                    </a:lnTo>
                    <a:lnTo>
                      <a:pt x="563" y="407"/>
                    </a:lnTo>
                    <a:lnTo>
                      <a:pt x="564" y="407"/>
                    </a:lnTo>
                    <a:lnTo>
                      <a:pt x="564" y="407"/>
                    </a:lnTo>
                    <a:lnTo>
                      <a:pt x="565" y="408"/>
                    </a:lnTo>
                    <a:lnTo>
                      <a:pt x="566" y="407"/>
                    </a:lnTo>
                    <a:lnTo>
                      <a:pt x="566" y="408"/>
                    </a:lnTo>
                    <a:lnTo>
                      <a:pt x="567" y="408"/>
                    </a:lnTo>
                    <a:lnTo>
                      <a:pt x="567" y="408"/>
                    </a:lnTo>
                    <a:lnTo>
                      <a:pt x="568" y="408"/>
                    </a:lnTo>
                    <a:lnTo>
                      <a:pt x="568" y="406"/>
                    </a:lnTo>
                    <a:lnTo>
                      <a:pt x="569" y="408"/>
                    </a:lnTo>
                    <a:lnTo>
                      <a:pt x="570" y="408"/>
                    </a:lnTo>
                    <a:lnTo>
                      <a:pt x="570" y="409"/>
                    </a:lnTo>
                    <a:lnTo>
                      <a:pt x="571" y="409"/>
                    </a:lnTo>
                    <a:lnTo>
                      <a:pt x="571" y="409"/>
                    </a:lnTo>
                    <a:lnTo>
                      <a:pt x="572" y="409"/>
                    </a:lnTo>
                    <a:lnTo>
                      <a:pt x="572" y="409"/>
                    </a:lnTo>
                    <a:lnTo>
                      <a:pt x="573" y="409"/>
                    </a:lnTo>
                    <a:lnTo>
                      <a:pt x="573" y="410"/>
                    </a:lnTo>
                    <a:lnTo>
                      <a:pt x="574" y="410"/>
                    </a:lnTo>
                    <a:lnTo>
                      <a:pt x="574" y="410"/>
                    </a:lnTo>
                    <a:lnTo>
                      <a:pt x="575" y="410"/>
                    </a:lnTo>
                    <a:lnTo>
                      <a:pt x="575" y="410"/>
                    </a:lnTo>
                    <a:lnTo>
                      <a:pt x="576" y="410"/>
                    </a:lnTo>
                    <a:lnTo>
                      <a:pt x="576" y="410"/>
                    </a:lnTo>
                    <a:lnTo>
                      <a:pt x="577" y="410"/>
                    </a:lnTo>
                    <a:lnTo>
                      <a:pt x="577" y="410"/>
                    </a:lnTo>
                    <a:lnTo>
                      <a:pt x="578" y="410"/>
                    </a:lnTo>
                    <a:lnTo>
                      <a:pt x="578" y="410"/>
                    </a:lnTo>
                    <a:lnTo>
                      <a:pt x="579" y="410"/>
                    </a:lnTo>
                    <a:lnTo>
                      <a:pt x="579" y="410"/>
                    </a:lnTo>
                    <a:lnTo>
                      <a:pt x="580" y="410"/>
                    </a:lnTo>
                    <a:lnTo>
                      <a:pt x="580" y="410"/>
                    </a:lnTo>
                    <a:lnTo>
                      <a:pt x="581" y="410"/>
                    </a:lnTo>
                    <a:lnTo>
                      <a:pt x="581" y="410"/>
                    </a:lnTo>
                    <a:lnTo>
                      <a:pt x="582" y="410"/>
                    </a:lnTo>
                    <a:lnTo>
                      <a:pt x="582" y="410"/>
                    </a:lnTo>
                    <a:lnTo>
                      <a:pt x="583" y="409"/>
                    </a:lnTo>
                    <a:lnTo>
                      <a:pt x="583" y="409"/>
                    </a:lnTo>
                    <a:lnTo>
                      <a:pt x="584" y="410"/>
                    </a:lnTo>
                    <a:lnTo>
                      <a:pt x="584" y="410"/>
                    </a:lnTo>
                    <a:lnTo>
                      <a:pt x="585" y="409"/>
                    </a:lnTo>
                    <a:lnTo>
                      <a:pt x="585" y="410"/>
                    </a:lnTo>
                    <a:lnTo>
                      <a:pt x="586" y="410"/>
                    </a:lnTo>
                    <a:lnTo>
                      <a:pt x="586" y="410"/>
                    </a:lnTo>
                    <a:lnTo>
                      <a:pt x="587" y="410"/>
                    </a:lnTo>
                    <a:lnTo>
                      <a:pt x="588" y="410"/>
                    </a:lnTo>
                    <a:lnTo>
                      <a:pt x="588" y="410"/>
                    </a:lnTo>
                    <a:lnTo>
                      <a:pt x="589" y="410"/>
                    </a:lnTo>
                    <a:lnTo>
                      <a:pt x="589" y="410"/>
                    </a:lnTo>
                    <a:lnTo>
                      <a:pt x="590" y="410"/>
                    </a:lnTo>
                    <a:lnTo>
                      <a:pt x="590" y="410"/>
                    </a:lnTo>
                    <a:lnTo>
                      <a:pt x="591" y="410"/>
                    </a:lnTo>
                    <a:lnTo>
                      <a:pt x="591" y="410"/>
                    </a:lnTo>
                    <a:lnTo>
                      <a:pt x="592" y="410"/>
                    </a:lnTo>
                    <a:lnTo>
                      <a:pt x="592" y="410"/>
                    </a:lnTo>
                    <a:lnTo>
                      <a:pt x="593" y="410"/>
                    </a:lnTo>
                    <a:lnTo>
                      <a:pt x="593" y="410"/>
                    </a:lnTo>
                    <a:lnTo>
                      <a:pt x="594" y="410"/>
                    </a:lnTo>
                    <a:lnTo>
                      <a:pt x="594" y="410"/>
                    </a:lnTo>
                    <a:lnTo>
                      <a:pt x="595" y="410"/>
                    </a:lnTo>
                    <a:lnTo>
                      <a:pt x="595" y="410"/>
                    </a:lnTo>
                    <a:lnTo>
                      <a:pt x="596" y="410"/>
                    </a:lnTo>
                    <a:lnTo>
                      <a:pt x="596" y="410"/>
                    </a:lnTo>
                    <a:lnTo>
                      <a:pt x="597" y="410"/>
                    </a:lnTo>
                    <a:lnTo>
                      <a:pt x="597" y="410"/>
                    </a:lnTo>
                    <a:lnTo>
                      <a:pt x="598" y="410"/>
                    </a:lnTo>
                    <a:lnTo>
                      <a:pt x="598" y="410"/>
                    </a:lnTo>
                    <a:lnTo>
                      <a:pt x="599" y="410"/>
                    </a:lnTo>
                    <a:lnTo>
                      <a:pt x="600" y="410"/>
                    </a:lnTo>
                    <a:lnTo>
                      <a:pt x="600" y="410"/>
                    </a:lnTo>
                    <a:lnTo>
                      <a:pt x="601" y="410"/>
                    </a:lnTo>
                    <a:lnTo>
                      <a:pt x="601" y="410"/>
                    </a:lnTo>
                    <a:lnTo>
                      <a:pt x="602" y="410"/>
                    </a:lnTo>
                    <a:lnTo>
                      <a:pt x="602" y="410"/>
                    </a:lnTo>
                    <a:lnTo>
                      <a:pt x="603" y="410"/>
                    </a:lnTo>
                    <a:lnTo>
                      <a:pt x="603" y="410"/>
                    </a:lnTo>
                    <a:lnTo>
                      <a:pt x="604" y="410"/>
                    </a:lnTo>
                    <a:lnTo>
                      <a:pt x="604" y="410"/>
                    </a:lnTo>
                    <a:lnTo>
                      <a:pt x="605" y="410"/>
                    </a:lnTo>
                    <a:lnTo>
                      <a:pt x="605" y="410"/>
                    </a:lnTo>
                    <a:lnTo>
                      <a:pt x="606" y="410"/>
                    </a:lnTo>
                    <a:lnTo>
                      <a:pt x="606" y="410"/>
                    </a:lnTo>
                    <a:lnTo>
                      <a:pt x="607" y="410"/>
                    </a:lnTo>
                    <a:lnTo>
                      <a:pt x="607" y="410"/>
                    </a:lnTo>
                    <a:lnTo>
                      <a:pt x="608" y="410"/>
                    </a:lnTo>
                    <a:lnTo>
                      <a:pt x="608" y="410"/>
                    </a:lnTo>
                    <a:lnTo>
                      <a:pt x="609" y="410"/>
                    </a:lnTo>
                    <a:lnTo>
                      <a:pt x="609" y="410"/>
                    </a:lnTo>
                    <a:lnTo>
                      <a:pt x="610" y="410"/>
                    </a:lnTo>
                    <a:lnTo>
                      <a:pt x="610" y="410"/>
                    </a:lnTo>
                    <a:lnTo>
                      <a:pt x="611" y="410"/>
                    </a:lnTo>
                    <a:lnTo>
                      <a:pt x="611" y="410"/>
                    </a:lnTo>
                    <a:lnTo>
                      <a:pt x="612" y="410"/>
                    </a:lnTo>
                    <a:lnTo>
                      <a:pt x="612" y="410"/>
                    </a:lnTo>
                    <a:lnTo>
                      <a:pt x="613" y="410"/>
                    </a:lnTo>
                    <a:lnTo>
                      <a:pt x="613" y="410"/>
                    </a:lnTo>
                    <a:lnTo>
                      <a:pt x="614" y="410"/>
                    </a:lnTo>
                    <a:lnTo>
                      <a:pt x="614" y="410"/>
                    </a:lnTo>
                    <a:lnTo>
                      <a:pt x="615" y="410"/>
                    </a:lnTo>
                    <a:lnTo>
                      <a:pt x="615" y="410"/>
                    </a:lnTo>
                    <a:lnTo>
                      <a:pt x="616" y="410"/>
                    </a:lnTo>
                    <a:lnTo>
                      <a:pt x="616" y="410"/>
                    </a:lnTo>
                    <a:lnTo>
                      <a:pt x="617" y="410"/>
                    </a:lnTo>
                    <a:lnTo>
                      <a:pt x="617" y="410"/>
                    </a:lnTo>
                    <a:lnTo>
                      <a:pt x="618" y="410"/>
                    </a:lnTo>
                    <a:lnTo>
                      <a:pt x="618" y="410"/>
                    </a:lnTo>
                    <a:lnTo>
                      <a:pt x="619" y="410"/>
                    </a:lnTo>
                    <a:lnTo>
                      <a:pt x="619" y="410"/>
                    </a:lnTo>
                    <a:lnTo>
                      <a:pt x="620" y="410"/>
                    </a:lnTo>
                    <a:lnTo>
                      <a:pt x="620" y="410"/>
                    </a:lnTo>
                    <a:lnTo>
                      <a:pt x="621" y="410"/>
                    </a:lnTo>
                    <a:lnTo>
                      <a:pt x="621" y="410"/>
                    </a:lnTo>
                    <a:lnTo>
                      <a:pt x="622" y="410"/>
                    </a:lnTo>
                    <a:lnTo>
                      <a:pt x="623" y="410"/>
                    </a:lnTo>
                    <a:lnTo>
                      <a:pt x="623" y="410"/>
                    </a:lnTo>
                    <a:lnTo>
                      <a:pt x="624" y="410"/>
                    </a:lnTo>
                    <a:lnTo>
                      <a:pt x="624" y="410"/>
                    </a:lnTo>
                    <a:lnTo>
                      <a:pt x="625" y="410"/>
                    </a:lnTo>
                    <a:lnTo>
                      <a:pt x="625" y="410"/>
                    </a:lnTo>
                    <a:lnTo>
                      <a:pt x="626" y="410"/>
                    </a:lnTo>
                    <a:lnTo>
                      <a:pt x="626" y="410"/>
                    </a:lnTo>
                    <a:lnTo>
                      <a:pt x="627" y="410"/>
                    </a:lnTo>
                    <a:lnTo>
                      <a:pt x="628" y="410"/>
                    </a:lnTo>
                    <a:lnTo>
                      <a:pt x="628" y="410"/>
                    </a:lnTo>
                    <a:lnTo>
                      <a:pt x="629" y="410"/>
                    </a:lnTo>
                    <a:lnTo>
                      <a:pt x="629" y="410"/>
                    </a:lnTo>
                    <a:lnTo>
                      <a:pt x="630" y="410"/>
                    </a:lnTo>
                    <a:lnTo>
                      <a:pt x="630" y="410"/>
                    </a:lnTo>
                    <a:lnTo>
                      <a:pt x="631" y="410"/>
                    </a:lnTo>
                    <a:lnTo>
                      <a:pt x="631" y="410"/>
                    </a:lnTo>
                    <a:lnTo>
                      <a:pt x="632" y="410"/>
                    </a:lnTo>
                    <a:lnTo>
                      <a:pt x="633" y="410"/>
                    </a:lnTo>
                    <a:lnTo>
                      <a:pt x="633" y="410"/>
                    </a:lnTo>
                    <a:lnTo>
                      <a:pt x="634" y="410"/>
                    </a:lnTo>
                    <a:lnTo>
                      <a:pt x="635" y="410"/>
                    </a:lnTo>
                    <a:lnTo>
                      <a:pt x="635" y="410"/>
                    </a:lnTo>
                    <a:lnTo>
                      <a:pt x="636" y="410"/>
                    </a:lnTo>
                    <a:lnTo>
                      <a:pt x="636" y="410"/>
                    </a:lnTo>
                    <a:lnTo>
                      <a:pt x="637" y="410"/>
                    </a:lnTo>
                    <a:lnTo>
                      <a:pt x="637" y="410"/>
                    </a:lnTo>
                    <a:lnTo>
                      <a:pt x="638" y="410"/>
                    </a:lnTo>
                    <a:lnTo>
                      <a:pt x="638" y="410"/>
                    </a:lnTo>
                    <a:lnTo>
                      <a:pt x="639" y="410"/>
                    </a:lnTo>
                    <a:lnTo>
                      <a:pt x="639" y="410"/>
                    </a:lnTo>
                    <a:lnTo>
                      <a:pt x="640" y="410"/>
                    </a:lnTo>
                    <a:lnTo>
                      <a:pt x="641" y="410"/>
                    </a:lnTo>
                    <a:lnTo>
                      <a:pt x="641" y="410"/>
                    </a:lnTo>
                    <a:lnTo>
                      <a:pt x="642" y="410"/>
                    </a:lnTo>
                    <a:lnTo>
                      <a:pt x="642" y="410"/>
                    </a:lnTo>
                    <a:lnTo>
                      <a:pt x="643" y="410"/>
                    </a:lnTo>
                    <a:lnTo>
                      <a:pt x="643" y="410"/>
                    </a:lnTo>
                    <a:lnTo>
                      <a:pt x="644" y="410"/>
                    </a:lnTo>
                    <a:lnTo>
                      <a:pt x="644" y="410"/>
                    </a:lnTo>
                    <a:lnTo>
                      <a:pt x="645" y="410"/>
                    </a:lnTo>
                    <a:lnTo>
                      <a:pt x="645" y="410"/>
                    </a:lnTo>
                    <a:lnTo>
                      <a:pt x="646" y="410"/>
                    </a:lnTo>
                    <a:lnTo>
                      <a:pt x="646" y="410"/>
                    </a:lnTo>
                    <a:lnTo>
                      <a:pt x="647" y="410"/>
                    </a:lnTo>
                    <a:lnTo>
                      <a:pt x="647" y="410"/>
                    </a:lnTo>
                    <a:lnTo>
                      <a:pt x="648" y="410"/>
                    </a:lnTo>
                    <a:lnTo>
                      <a:pt x="648" y="410"/>
                    </a:lnTo>
                    <a:lnTo>
                      <a:pt x="649" y="410"/>
                    </a:lnTo>
                    <a:lnTo>
                      <a:pt x="649" y="410"/>
                    </a:lnTo>
                    <a:lnTo>
                      <a:pt x="650" y="410"/>
                    </a:lnTo>
                    <a:lnTo>
                      <a:pt x="650" y="410"/>
                    </a:lnTo>
                    <a:lnTo>
                      <a:pt x="651" y="410"/>
                    </a:lnTo>
                    <a:lnTo>
                      <a:pt x="651" y="410"/>
                    </a:lnTo>
                    <a:lnTo>
                      <a:pt x="652" y="410"/>
                    </a:lnTo>
                    <a:lnTo>
                      <a:pt x="652" y="410"/>
                    </a:lnTo>
                    <a:lnTo>
                      <a:pt x="653" y="410"/>
                    </a:lnTo>
                    <a:lnTo>
                      <a:pt x="653" y="410"/>
                    </a:lnTo>
                    <a:lnTo>
                      <a:pt x="654" y="410"/>
                    </a:lnTo>
                    <a:lnTo>
                      <a:pt x="654" y="410"/>
                    </a:lnTo>
                    <a:lnTo>
                      <a:pt x="655" y="410"/>
                    </a:lnTo>
                    <a:lnTo>
                      <a:pt x="655" y="410"/>
                    </a:lnTo>
                    <a:lnTo>
                      <a:pt x="656" y="410"/>
                    </a:lnTo>
                    <a:lnTo>
                      <a:pt x="656" y="410"/>
                    </a:lnTo>
                    <a:lnTo>
                      <a:pt x="657" y="410"/>
                    </a:lnTo>
                    <a:lnTo>
                      <a:pt x="657" y="410"/>
                    </a:lnTo>
                    <a:lnTo>
                      <a:pt x="658" y="410"/>
                    </a:lnTo>
                    <a:lnTo>
                      <a:pt x="659" y="410"/>
                    </a:lnTo>
                    <a:lnTo>
                      <a:pt x="659" y="410"/>
                    </a:lnTo>
                    <a:lnTo>
                      <a:pt x="660" y="410"/>
                    </a:lnTo>
                    <a:lnTo>
                      <a:pt x="660" y="410"/>
                    </a:lnTo>
                    <a:lnTo>
                      <a:pt x="661" y="410"/>
                    </a:lnTo>
                    <a:lnTo>
                      <a:pt x="661" y="410"/>
                    </a:lnTo>
                    <a:lnTo>
                      <a:pt x="662" y="410"/>
                    </a:lnTo>
                    <a:lnTo>
                      <a:pt x="662" y="410"/>
                    </a:lnTo>
                    <a:lnTo>
                      <a:pt x="663" y="410"/>
                    </a:lnTo>
                    <a:lnTo>
                      <a:pt x="663" y="410"/>
                    </a:lnTo>
                    <a:lnTo>
                      <a:pt x="664" y="410"/>
                    </a:lnTo>
                    <a:lnTo>
                      <a:pt x="664" y="410"/>
                    </a:lnTo>
                    <a:lnTo>
                      <a:pt x="665" y="410"/>
                    </a:lnTo>
                    <a:lnTo>
                      <a:pt x="665" y="410"/>
                    </a:lnTo>
                    <a:lnTo>
                      <a:pt x="666" y="410"/>
                    </a:lnTo>
                    <a:lnTo>
                      <a:pt x="666" y="410"/>
                    </a:lnTo>
                    <a:lnTo>
                      <a:pt x="667" y="410"/>
                    </a:lnTo>
                    <a:lnTo>
                      <a:pt x="667" y="410"/>
                    </a:lnTo>
                    <a:lnTo>
                      <a:pt x="668" y="410"/>
                    </a:lnTo>
                    <a:lnTo>
                      <a:pt x="668" y="410"/>
                    </a:lnTo>
                    <a:lnTo>
                      <a:pt x="669" y="410"/>
                    </a:lnTo>
                    <a:lnTo>
                      <a:pt x="670" y="410"/>
                    </a:lnTo>
                    <a:lnTo>
                      <a:pt x="670" y="410"/>
                    </a:lnTo>
                    <a:lnTo>
                      <a:pt x="671" y="410"/>
                    </a:lnTo>
                    <a:lnTo>
                      <a:pt x="671" y="410"/>
                    </a:lnTo>
                    <a:lnTo>
                      <a:pt x="672" y="410"/>
                    </a:lnTo>
                    <a:lnTo>
                      <a:pt x="672" y="410"/>
                    </a:lnTo>
                    <a:lnTo>
                      <a:pt x="673" y="410"/>
                    </a:lnTo>
                    <a:lnTo>
                      <a:pt x="673" y="410"/>
                    </a:lnTo>
                    <a:lnTo>
                      <a:pt x="674" y="410"/>
                    </a:lnTo>
                    <a:lnTo>
                      <a:pt x="674" y="410"/>
                    </a:lnTo>
                    <a:lnTo>
                      <a:pt x="675" y="410"/>
                    </a:lnTo>
                    <a:lnTo>
                      <a:pt x="676" y="410"/>
                    </a:lnTo>
                    <a:lnTo>
                      <a:pt x="676" y="410"/>
                    </a:lnTo>
                    <a:lnTo>
                      <a:pt x="677" y="410"/>
                    </a:lnTo>
                    <a:lnTo>
                      <a:pt x="677" y="410"/>
                    </a:lnTo>
                    <a:lnTo>
                      <a:pt x="678" y="410"/>
                    </a:lnTo>
                    <a:lnTo>
                      <a:pt x="678" y="410"/>
                    </a:lnTo>
                    <a:lnTo>
                      <a:pt x="679" y="410"/>
                    </a:lnTo>
                    <a:lnTo>
                      <a:pt x="679" y="410"/>
                    </a:lnTo>
                    <a:lnTo>
                      <a:pt x="680" y="410"/>
                    </a:lnTo>
                    <a:lnTo>
                      <a:pt x="680" y="410"/>
                    </a:lnTo>
                    <a:lnTo>
                      <a:pt x="681" y="410"/>
                    </a:lnTo>
                    <a:lnTo>
                      <a:pt x="681" y="410"/>
                    </a:lnTo>
                    <a:lnTo>
                      <a:pt x="682" y="410"/>
                    </a:lnTo>
                    <a:lnTo>
                      <a:pt x="682" y="410"/>
                    </a:lnTo>
                    <a:lnTo>
                      <a:pt x="683" y="410"/>
                    </a:lnTo>
                    <a:lnTo>
                      <a:pt x="683" y="410"/>
                    </a:lnTo>
                    <a:lnTo>
                      <a:pt x="684" y="410"/>
                    </a:lnTo>
                    <a:lnTo>
                      <a:pt x="684" y="410"/>
                    </a:lnTo>
                    <a:lnTo>
                      <a:pt x="685" y="410"/>
                    </a:lnTo>
                    <a:lnTo>
                      <a:pt x="685" y="410"/>
                    </a:lnTo>
                    <a:lnTo>
                      <a:pt x="686" y="410"/>
                    </a:lnTo>
                    <a:lnTo>
                      <a:pt x="686" y="410"/>
                    </a:lnTo>
                    <a:lnTo>
                      <a:pt x="687" y="410"/>
                    </a:lnTo>
                    <a:lnTo>
                      <a:pt x="688" y="410"/>
                    </a:lnTo>
                    <a:lnTo>
                      <a:pt x="688" y="410"/>
                    </a:lnTo>
                    <a:lnTo>
                      <a:pt x="689" y="410"/>
                    </a:lnTo>
                    <a:lnTo>
                      <a:pt x="689" y="410"/>
                    </a:lnTo>
                    <a:lnTo>
                      <a:pt x="690" y="410"/>
                    </a:lnTo>
                    <a:lnTo>
                      <a:pt x="690" y="410"/>
                    </a:lnTo>
                    <a:lnTo>
                      <a:pt x="691" y="410"/>
                    </a:lnTo>
                    <a:lnTo>
                      <a:pt x="691" y="410"/>
                    </a:lnTo>
                    <a:lnTo>
                      <a:pt x="692" y="410"/>
                    </a:lnTo>
                    <a:lnTo>
                      <a:pt x="692" y="410"/>
                    </a:lnTo>
                    <a:lnTo>
                      <a:pt x="693" y="410"/>
                    </a:lnTo>
                    <a:lnTo>
                      <a:pt x="693" y="410"/>
                    </a:lnTo>
                    <a:lnTo>
                      <a:pt x="694" y="410"/>
                    </a:lnTo>
                    <a:lnTo>
                      <a:pt x="694" y="410"/>
                    </a:lnTo>
                    <a:lnTo>
                      <a:pt x="695" y="410"/>
                    </a:lnTo>
                    <a:lnTo>
                      <a:pt x="695" y="410"/>
                    </a:lnTo>
                    <a:lnTo>
                      <a:pt x="696" y="410"/>
                    </a:lnTo>
                    <a:lnTo>
                      <a:pt x="696" y="410"/>
                    </a:lnTo>
                    <a:lnTo>
                      <a:pt x="697" y="410"/>
                    </a:lnTo>
                    <a:lnTo>
                      <a:pt x="697" y="410"/>
                    </a:lnTo>
                    <a:lnTo>
                      <a:pt x="698" y="410"/>
                    </a:lnTo>
                    <a:lnTo>
                      <a:pt x="698" y="410"/>
                    </a:lnTo>
                    <a:lnTo>
                      <a:pt x="699" y="410"/>
                    </a:lnTo>
                    <a:lnTo>
                      <a:pt x="699" y="410"/>
                    </a:lnTo>
                    <a:lnTo>
                      <a:pt x="700" y="410"/>
                    </a:lnTo>
                    <a:lnTo>
                      <a:pt x="700" y="410"/>
                    </a:lnTo>
                    <a:lnTo>
                      <a:pt x="701" y="410"/>
                    </a:lnTo>
                    <a:lnTo>
                      <a:pt x="701" y="410"/>
                    </a:lnTo>
                    <a:lnTo>
                      <a:pt x="702" y="410"/>
                    </a:lnTo>
                    <a:lnTo>
                      <a:pt x="702" y="410"/>
                    </a:lnTo>
                    <a:lnTo>
                      <a:pt x="703" y="410"/>
                    </a:lnTo>
                    <a:lnTo>
                      <a:pt x="704" y="410"/>
                    </a:lnTo>
                    <a:lnTo>
                      <a:pt x="704" y="410"/>
                    </a:lnTo>
                    <a:lnTo>
                      <a:pt x="705" y="410"/>
                    </a:lnTo>
                    <a:lnTo>
                      <a:pt x="705" y="410"/>
                    </a:lnTo>
                    <a:lnTo>
                      <a:pt x="706" y="410"/>
                    </a:lnTo>
                    <a:lnTo>
                      <a:pt x="706" y="410"/>
                    </a:lnTo>
                    <a:lnTo>
                      <a:pt x="707" y="410"/>
                    </a:lnTo>
                    <a:lnTo>
                      <a:pt x="707" y="410"/>
                    </a:lnTo>
                    <a:lnTo>
                      <a:pt x="708" y="410"/>
                    </a:lnTo>
                    <a:lnTo>
                      <a:pt x="708" y="410"/>
                    </a:lnTo>
                    <a:lnTo>
                      <a:pt x="709" y="410"/>
                    </a:lnTo>
                    <a:lnTo>
                      <a:pt x="709" y="410"/>
                    </a:lnTo>
                    <a:lnTo>
                      <a:pt x="710" y="410"/>
                    </a:lnTo>
                    <a:lnTo>
                      <a:pt x="711" y="410"/>
                    </a:lnTo>
                    <a:lnTo>
                      <a:pt x="711" y="410"/>
                    </a:lnTo>
                    <a:lnTo>
                      <a:pt x="712" y="410"/>
                    </a:lnTo>
                    <a:lnTo>
                      <a:pt x="712" y="410"/>
                    </a:lnTo>
                    <a:lnTo>
                      <a:pt x="713" y="410"/>
                    </a:lnTo>
                    <a:lnTo>
                      <a:pt x="713" y="410"/>
                    </a:lnTo>
                    <a:lnTo>
                      <a:pt x="714" y="410"/>
                    </a:lnTo>
                    <a:lnTo>
                      <a:pt x="715" y="410"/>
                    </a:lnTo>
                    <a:lnTo>
                      <a:pt x="715" y="410"/>
                    </a:lnTo>
                    <a:lnTo>
                      <a:pt x="716" y="410"/>
                    </a:lnTo>
                    <a:lnTo>
                      <a:pt x="716" y="410"/>
                    </a:lnTo>
                    <a:lnTo>
                      <a:pt x="717" y="410"/>
                    </a:lnTo>
                    <a:lnTo>
                      <a:pt x="717" y="410"/>
                    </a:lnTo>
                    <a:lnTo>
                      <a:pt x="718" y="410"/>
                    </a:lnTo>
                    <a:lnTo>
                      <a:pt x="718" y="410"/>
                    </a:lnTo>
                    <a:lnTo>
                      <a:pt x="719" y="410"/>
                    </a:lnTo>
                    <a:lnTo>
                      <a:pt x="719" y="410"/>
                    </a:lnTo>
                    <a:lnTo>
                      <a:pt x="720" y="410"/>
                    </a:lnTo>
                    <a:lnTo>
                      <a:pt x="720" y="410"/>
                    </a:lnTo>
                    <a:lnTo>
                      <a:pt x="721" y="410"/>
                    </a:lnTo>
                    <a:lnTo>
                      <a:pt x="721" y="410"/>
                    </a:lnTo>
                    <a:lnTo>
                      <a:pt x="722" y="410"/>
                    </a:lnTo>
                    <a:lnTo>
                      <a:pt x="722" y="410"/>
                    </a:lnTo>
                    <a:lnTo>
                      <a:pt x="723" y="410"/>
                    </a:lnTo>
                    <a:lnTo>
                      <a:pt x="723" y="410"/>
                    </a:lnTo>
                    <a:lnTo>
                      <a:pt x="724" y="410"/>
                    </a:lnTo>
                    <a:lnTo>
                      <a:pt x="724" y="410"/>
                    </a:lnTo>
                    <a:lnTo>
                      <a:pt x="725" y="410"/>
                    </a:lnTo>
                    <a:lnTo>
                      <a:pt x="725" y="410"/>
                    </a:lnTo>
                    <a:lnTo>
                      <a:pt x="726" y="410"/>
                    </a:lnTo>
                    <a:lnTo>
                      <a:pt x="726" y="410"/>
                    </a:lnTo>
                    <a:lnTo>
                      <a:pt x="727" y="410"/>
                    </a:lnTo>
                    <a:lnTo>
                      <a:pt x="727" y="410"/>
                    </a:lnTo>
                    <a:lnTo>
                      <a:pt x="728" y="410"/>
                    </a:lnTo>
                    <a:lnTo>
                      <a:pt x="728" y="410"/>
                    </a:lnTo>
                    <a:lnTo>
                      <a:pt x="729" y="410"/>
                    </a:lnTo>
                    <a:lnTo>
                      <a:pt x="729" y="410"/>
                    </a:lnTo>
                    <a:lnTo>
                      <a:pt x="730" y="410"/>
                    </a:lnTo>
                    <a:lnTo>
                      <a:pt x="730" y="410"/>
                    </a:lnTo>
                    <a:lnTo>
                      <a:pt x="731" y="410"/>
                    </a:lnTo>
                    <a:lnTo>
                      <a:pt x="731" y="410"/>
                    </a:lnTo>
                    <a:lnTo>
                      <a:pt x="732" y="410"/>
                    </a:lnTo>
                    <a:lnTo>
                      <a:pt x="732" y="410"/>
                    </a:lnTo>
                    <a:lnTo>
                      <a:pt x="733" y="410"/>
                    </a:lnTo>
                    <a:lnTo>
                      <a:pt x="733" y="410"/>
                    </a:lnTo>
                    <a:lnTo>
                      <a:pt x="734" y="410"/>
                    </a:lnTo>
                    <a:lnTo>
                      <a:pt x="734" y="410"/>
                    </a:lnTo>
                    <a:lnTo>
                      <a:pt x="735" y="410"/>
                    </a:lnTo>
                    <a:lnTo>
                      <a:pt x="735" y="410"/>
                    </a:lnTo>
                    <a:lnTo>
                      <a:pt x="736" y="410"/>
                    </a:lnTo>
                    <a:lnTo>
                      <a:pt x="736" y="410"/>
                    </a:lnTo>
                    <a:lnTo>
                      <a:pt x="737" y="410"/>
                    </a:lnTo>
                    <a:lnTo>
                      <a:pt x="737" y="410"/>
                    </a:lnTo>
                    <a:lnTo>
                      <a:pt x="738" y="410"/>
                    </a:lnTo>
                    <a:lnTo>
                      <a:pt x="739" y="410"/>
                    </a:lnTo>
                    <a:lnTo>
                      <a:pt x="739" y="410"/>
                    </a:lnTo>
                    <a:lnTo>
                      <a:pt x="740" y="410"/>
                    </a:lnTo>
                    <a:lnTo>
                      <a:pt x="740" y="410"/>
                    </a:lnTo>
                    <a:lnTo>
                      <a:pt x="741" y="410"/>
                    </a:lnTo>
                    <a:lnTo>
                      <a:pt x="741" y="410"/>
                    </a:lnTo>
                    <a:lnTo>
                      <a:pt x="742" y="410"/>
                    </a:lnTo>
                    <a:lnTo>
                      <a:pt x="742" y="410"/>
                    </a:lnTo>
                    <a:lnTo>
                      <a:pt x="743" y="410"/>
                    </a:lnTo>
                    <a:lnTo>
                      <a:pt x="743" y="410"/>
                    </a:lnTo>
                    <a:lnTo>
                      <a:pt x="744" y="410"/>
                    </a:lnTo>
                    <a:lnTo>
                      <a:pt x="744" y="410"/>
                    </a:lnTo>
                    <a:lnTo>
                      <a:pt x="745" y="410"/>
                    </a:lnTo>
                    <a:lnTo>
                      <a:pt x="745" y="410"/>
                    </a:lnTo>
                    <a:lnTo>
                      <a:pt x="746" y="410"/>
                    </a:lnTo>
                    <a:lnTo>
                      <a:pt x="746" y="410"/>
                    </a:lnTo>
                    <a:lnTo>
                      <a:pt x="747" y="410"/>
                    </a:lnTo>
                    <a:lnTo>
                      <a:pt x="747" y="410"/>
                    </a:lnTo>
                    <a:lnTo>
                      <a:pt x="748" y="410"/>
                    </a:lnTo>
                    <a:lnTo>
                      <a:pt x="748" y="410"/>
                    </a:lnTo>
                    <a:lnTo>
                      <a:pt x="749" y="410"/>
                    </a:lnTo>
                    <a:lnTo>
                      <a:pt x="750" y="410"/>
                    </a:lnTo>
                    <a:lnTo>
                      <a:pt x="750" y="410"/>
                    </a:lnTo>
                    <a:lnTo>
                      <a:pt x="751" y="410"/>
                    </a:lnTo>
                    <a:lnTo>
                      <a:pt x="751" y="410"/>
                    </a:lnTo>
                    <a:lnTo>
                      <a:pt x="752" y="410"/>
                    </a:lnTo>
                    <a:lnTo>
                      <a:pt x="752" y="410"/>
                    </a:lnTo>
                    <a:lnTo>
                      <a:pt x="753" y="410"/>
                    </a:lnTo>
                    <a:lnTo>
                      <a:pt x="753" y="410"/>
                    </a:lnTo>
                    <a:lnTo>
                      <a:pt x="754" y="410"/>
                    </a:lnTo>
                    <a:lnTo>
                      <a:pt x="754" y="410"/>
                    </a:lnTo>
                    <a:lnTo>
                      <a:pt x="755" y="410"/>
                    </a:lnTo>
                    <a:lnTo>
                      <a:pt x="755" y="410"/>
                    </a:lnTo>
                    <a:lnTo>
                      <a:pt x="756" y="410"/>
                    </a:lnTo>
                    <a:lnTo>
                      <a:pt x="756" y="410"/>
                    </a:lnTo>
                    <a:lnTo>
                      <a:pt x="757" y="410"/>
                    </a:lnTo>
                    <a:lnTo>
                      <a:pt x="757" y="410"/>
                    </a:lnTo>
                    <a:lnTo>
                      <a:pt x="758" y="410"/>
                    </a:lnTo>
                    <a:lnTo>
                      <a:pt x="758" y="410"/>
                    </a:lnTo>
                    <a:lnTo>
                      <a:pt x="759" y="410"/>
                    </a:lnTo>
                    <a:lnTo>
                      <a:pt x="759" y="410"/>
                    </a:lnTo>
                    <a:lnTo>
                      <a:pt x="760" y="410"/>
                    </a:lnTo>
                    <a:lnTo>
                      <a:pt x="760" y="410"/>
                    </a:lnTo>
                    <a:lnTo>
                      <a:pt x="761" y="410"/>
                    </a:lnTo>
                    <a:lnTo>
                      <a:pt x="761" y="410"/>
                    </a:lnTo>
                    <a:lnTo>
                      <a:pt x="762" y="410"/>
                    </a:lnTo>
                    <a:lnTo>
                      <a:pt x="762" y="410"/>
                    </a:lnTo>
                    <a:lnTo>
                      <a:pt x="763" y="410"/>
                    </a:lnTo>
                    <a:lnTo>
                      <a:pt x="763" y="410"/>
                    </a:lnTo>
                    <a:lnTo>
                      <a:pt x="764" y="410"/>
                    </a:lnTo>
                    <a:lnTo>
                      <a:pt x="764" y="410"/>
                    </a:lnTo>
                    <a:lnTo>
                      <a:pt x="765" y="410"/>
                    </a:lnTo>
                    <a:lnTo>
                      <a:pt x="765" y="410"/>
                    </a:lnTo>
                    <a:lnTo>
                      <a:pt x="766" y="410"/>
                    </a:lnTo>
                    <a:lnTo>
                      <a:pt x="766" y="410"/>
                    </a:lnTo>
                    <a:lnTo>
                      <a:pt x="767" y="410"/>
                    </a:lnTo>
                    <a:lnTo>
                      <a:pt x="767" y="410"/>
                    </a:lnTo>
                    <a:lnTo>
                      <a:pt x="768" y="410"/>
                    </a:lnTo>
                    <a:lnTo>
                      <a:pt x="768" y="410"/>
                    </a:lnTo>
                    <a:lnTo>
                      <a:pt x="769" y="410"/>
                    </a:lnTo>
                    <a:lnTo>
                      <a:pt x="769" y="410"/>
                    </a:lnTo>
                    <a:lnTo>
                      <a:pt x="770" y="410"/>
                    </a:lnTo>
                    <a:lnTo>
                      <a:pt x="770" y="410"/>
                    </a:lnTo>
                    <a:lnTo>
                      <a:pt x="771" y="410"/>
                    </a:lnTo>
                    <a:lnTo>
                      <a:pt x="771" y="410"/>
                    </a:lnTo>
                    <a:lnTo>
                      <a:pt x="772" y="410"/>
                    </a:lnTo>
                    <a:lnTo>
                      <a:pt x="772" y="410"/>
                    </a:lnTo>
                    <a:lnTo>
                      <a:pt x="773" y="410"/>
                    </a:lnTo>
                    <a:lnTo>
                      <a:pt x="773" y="410"/>
                    </a:lnTo>
                    <a:lnTo>
                      <a:pt x="774" y="410"/>
                    </a:lnTo>
                    <a:lnTo>
                      <a:pt x="774" y="410"/>
                    </a:lnTo>
                    <a:lnTo>
                      <a:pt x="775" y="410"/>
                    </a:lnTo>
                    <a:lnTo>
                      <a:pt x="775" y="410"/>
                    </a:lnTo>
                    <a:lnTo>
                      <a:pt x="776" y="410"/>
                    </a:lnTo>
                    <a:lnTo>
                      <a:pt x="776" y="410"/>
                    </a:lnTo>
                    <a:lnTo>
                      <a:pt x="777" y="410"/>
                    </a:lnTo>
                    <a:lnTo>
                      <a:pt x="777" y="410"/>
                    </a:lnTo>
                    <a:lnTo>
                      <a:pt x="778" y="410"/>
                    </a:lnTo>
                    <a:lnTo>
                      <a:pt x="778" y="410"/>
                    </a:lnTo>
                    <a:lnTo>
                      <a:pt x="779" y="410"/>
                    </a:lnTo>
                    <a:lnTo>
                      <a:pt x="779" y="410"/>
                    </a:lnTo>
                    <a:lnTo>
                      <a:pt x="780" y="410"/>
                    </a:lnTo>
                    <a:lnTo>
                      <a:pt x="780" y="410"/>
                    </a:lnTo>
                    <a:lnTo>
                      <a:pt x="781" y="410"/>
                    </a:lnTo>
                    <a:lnTo>
                      <a:pt x="781" y="410"/>
                    </a:lnTo>
                    <a:lnTo>
                      <a:pt x="782" y="410"/>
                    </a:lnTo>
                    <a:lnTo>
                      <a:pt x="782" y="410"/>
                    </a:lnTo>
                    <a:lnTo>
                      <a:pt x="783" y="410"/>
                    </a:lnTo>
                    <a:lnTo>
                      <a:pt x="783" y="410"/>
                    </a:lnTo>
                    <a:lnTo>
                      <a:pt x="784" y="410"/>
                    </a:lnTo>
                    <a:lnTo>
                      <a:pt x="784" y="410"/>
                    </a:lnTo>
                    <a:lnTo>
                      <a:pt x="785" y="410"/>
                    </a:lnTo>
                    <a:lnTo>
                      <a:pt x="785" y="410"/>
                    </a:lnTo>
                    <a:lnTo>
                      <a:pt x="786" y="410"/>
                    </a:lnTo>
                    <a:lnTo>
                      <a:pt x="786" y="410"/>
                    </a:lnTo>
                    <a:lnTo>
                      <a:pt x="787" y="410"/>
                    </a:lnTo>
                    <a:lnTo>
                      <a:pt x="788" y="410"/>
                    </a:lnTo>
                    <a:lnTo>
                      <a:pt x="788" y="410"/>
                    </a:lnTo>
                    <a:lnTo>
                      <a:pt x="789" y="410"/>
                    </a:lnTo>
                    <a:lnTo>
                      <a:pt x="789" y="410"/>
                    </a:lnTo>
                    <a:lnTo>
                      <a:pt x="790" y="410"/>
                    </a:lnTo>
                    <a:lnTo>
                      <a:pt x="791" y="410"/>
                    </a:lnTo>
                    <a:lnTo>
                      <a:pt x="791" y="410"/>
                    </a:lnTo>
                    <a:lnTo>
                      <a:pt x="792" y="410"/>
                    </a:lnTo>
                    <a:lnTo>
                      <a:pt x="792" y="410"/>
                    </a:lnTo>
                    <a:lnTo>
                      <a:pt x="793" y="410"/>
                    </a:lnTo>
                    <a:lnTo>
                      <a:pt x="793" y="410"/>
                    </a:lnTo>
                    <a:lnTo>
                      <a:pt x="794" y="410"/>
                    </a:lnTo>
                    <a:lnTo>
                      <a:pt x="794" y="410"/>
                    </a:lnTo>
                    <a:lnTo>
                      <a:pt x="795" y="410"/>
                    </a:lnTo>
                    <a:lnTo>
                      <a:pt x="795" y="410"/>
                    </a:lnTo>
                    <a:lnTo>
                      <a:pt x="796" y="410"/>
                    </a:lnTo>
                    <a:lnTo>
                      <a:pt x="796" y="410"/>
                    </a:lnTo>
                    <a:lnTo>
                      <a:pt x="797" y="410"/>
                    </a:lnTo>
                    <a:lnTo>
                      <a:pt x="797" y="410"/>
                    </a:lnTo>
                    <a:lnTo>
                      <a:pt x="798" y="410"/>
                    </a:lnTo>
                    <a:lnTo>
                      <a:pt x="798" y="410"/>
                    </a:lnTo>
                    <a:lnTo>
                      <a:pt x="799" y="410"/>
                    </a:lnTo>
                    <a:lnTo>
                      <a:pt x="799" y="410"/>
                    </a:lnTo>
                    <a:lnTo>
                      <a:pt x="800" y="410"/>
                    </a:lnTo>
                    <a:lnTo>
                      <a:pt x="800" y="410"/>
                    </a:lnTo>
                    <a:lnTo>
                      <a:pt x="801" y="410"/>
                    </a:lnTo>
                    <a:lnTo>
                      <a:pt x="802" y="410"/>
                    </a:lnTo>
                    <a:lnTo>
                      <a:pt x="802" y="410"/>
                    </a:lnTo>
                    <a:lnTo>
                      <a:pt x="803" y="410"/>
                    </a:lnTo>
                    <a:lnTo>
                      <a:pt x="803" y="410"/>
                    </a:lnTo>
                    <a:lnTo>
                      <a:pt x="804" y="410"/>
                    </a:lnTo>
                    <a:lnTo>
                      <a:pt x="804" y="410"/>
                    </a:lnTo>
                    <a:lnTo>
                      <a:pt x="805" y="410"/>
                    </a:lnTo>
                    <a:lnTo>
                      <a:pt x="805" y="410"/>
                    </a:lnTo>
                    <a:lnTo>
                      <a:pt x="806" y="410"/>
                    </a:lnTo>
                    <a:lnTo>
                      <a:pt x="806" y="410"/>
                    </a:lnTo>
                    <a:lnTo>
                      <a:pt x="807" y="410"/>
                    </a:lnTo>
                    <a:lnTo>
                      <a:pt x="807" y="410"/>
                    </a:lnTo>
                    <a:lnTo>
                      <a:pt x="808" y="410"/>
                    </a:lnTo>
                    <a:lnTo>
                      <a:pt x="808" y="410"/>
                    </a:lnTo>
                    <a:lnTo>
                      <a:pt x="809" y="410"/>
                    </a:lnTo>
                    <a:lnTo>
                      <a:pt x="809" y="410"/>
                    </a:lnTo>
                    <a:lnTo>
                      <a:pt x="810" y="410"/>
                    </a:lnTo>
                    <a:lnTo>
                      <a:pt x="810" y="410"/>
                    </a:lnTo>
                    <a:lnTo>
                      <a:pt x="811" y="410"/>
                    </a:lnTo>
                    <a:lnTo>
                      <a:pt x="811" y="410"/>
                    </a:lnTo>
                    <a:lnTo>
                      <a:pt x="812" y="410"/>
                    </a:lnTo>
                    <a:lnTo>
                      <a:pt x="812" y="410"/>
                    </a:lnTo>
                    <a:lnTo>
                      <a:pt x="813" y="410"/>
                    </a:lnTo>
                    <a:lnTo>
                      <a:pt x="813" y="410"/>
                    </a:lnTo>
                    <a:lnTo>
                      <a:pt x="814" y="410"/>
                    </a:lnTo>
                    <a:lnTo>
                      <a:pt x="814" y="410"/>
                    </a:lnTo>
                    <a:lnTo>
                      <a:pt x="815" y="410"/>
                    </a:lnTo>
                    <a:lnTo>
                      <a:pt x="815" y="410"/>
                    </a:lnTo>
                    <a:lnTo>
                      <a:pt x="816" y="410"/>
                    </a:lnTo>
                    <a:lnTo>
                      <a:pt x="816" y="410"/>
                    </a:lnTo>
                    <a:lnTo>
                      <a:pt x="817" y="410"/>
                    </a:lnTo>
                    <a:lnTo>
                      <a:pt x="817" y="410"/>
                    </a:lnTo>
                    <a:lnTo>
                      <a:pt x="818" y="410"/>
                    </a:lnTo>
                    <a:lnTo>
                      <a:pt x="818" y="410"/>
                    </a:lnTo>
                    <a:lnTo>
                      <a:pt x="819" y="410"/>
                    </a:lnTo>
                    <a:lnTo>
                      <a:pt x="820" y="410"/>
                    </a:lnTo>
                    <a:lnTo>
                      <a:pt x="820" y="410"/>
                    </a:lnTo>
                    <a:lnTo>
                      <a:pt x="821" y="410"/>
                    </a:lnTo>
                    <a:lnTo>
                      <a:pt x="821" y="410"/>
                    </a:lnTo>
                    <a:lnTo>
                      <a:pt x="822" y="410"/>
                    </a:lnTo>
                    <a:lnTo>
                      <a:pt x="822" y="410"/>
                    </a:lnTo>
                    <a:lnTo>
                      <a:pt x="823" y="410"/>
                    </a:lnTo>
                    <a:lnTo>
                      <a:pt x="823" y="410"/>
                    </a:lnTo>
                    <a:lnTo>
                      <a:pt x="824" y="410"/>
                    </a:lnTo>
                    <a:lnTo>
                      <a:pt x="824" y="410"/>
                    </a:lnTo>
                    <a:lnTo>
                      <a:pt x="825" y="410"/>
                    </a:lnTo>
                    <a:lnTo>
                      <a:pt x="825" y="410"/>
                    </a:lnTo>
                    <a:lnTo>
                      <a:pt x="826" y="410"/>
                    </a:lnTo>
                    <a:lnTo>
                      <a:pt x="826" y="410"/>
                    </a:lnTo>
                    <a:lnTo>
                      <a:pt x="827" y="410"/>
                    </a:lnTo>
                    <a:lnTo>
                      <a:pt x="827" y="410"/>
                    </a:lnTo>
                    <a:lnTo>
                      <a:pt x="828" y="410"/>
                    </a:lnTo>
                    <a:lnTo>
                      <a:pt x="828" y="410"/>
                    </a:lnTo>
                    <a:lnTo>
                      <a:pt x="829" y="410"/>
                    </a:lnTo>
                    <a:lnTo>
                      <a:pt x="829" y="410"/>
                    </a:lnTo>
                    <a:lnTo>
                      <a:pt x="830" y="410"/>
                    </a:lnTo>
                    <a:lnTo>
                      <a:pt x="830" y="410"/>
                    </a:lnTo>
                    <a:lnTo>
                      <a:pt x="831" y="410"/>
                    </a:lnTo>
                    <a:lnTo>
                      <a:pt x="831" y="410"/>
                    </a:lnTo>
                    <a:lnTo>
                      <a:pt x="832" y="410"/>
                    </a:lnTo>
                    <a:lnTo>
                      <a:pt x="832" y="410"/>
                    </a:lnTo>
                    <a:lnTo>
                      <a:pt x="833" y="410"/>
                    </a:lnTo>
                    <a:lnTo>
                      <a:pt x="833" y="410"/>
                    </a:lnTo>
                    <a:lnTo>
                      <a:pt x="834" y="410"/>
                    </a:lnTo>
                    <a:lnTo>
                      <a:pt x="834" y="410"/>
                    </a:lnTo>
                    <a:lnTo>
                      <a:pt x="835" y="410"/>
                    </a:lnTo>
                    <a:lnTo>
                      <a:pt x="835" y="410"/>
                    </a:lnTo>
                    <a:lnTo>
                      <a:pt x="836" y="410"/>
                    </a:lnTo>
                    <a:lnTo>
                      <a:pt x="836" y="410"/>
                    </a:lnTo>
                    <a:lnTo>
                      <a:pt x="837" y="410"/>
                    </a:lnTo>
                    <a:lnTo>
                      <a:pt x="837" y="410"/>
                    </a:lnTo>
                    <a:lnTo>
                      <a:pt x="838" y="410"/>
                    </a:lnTo>
                    <a:lnTo>
                      <a:pt x="838" y="410"/>
                    </a:lnTo>
                    <a:lnTo>
                      <a:pt x="839" y="410"/>
                    </a:lnTo>
                    <a:lnTo>
                      <a:pt x="839" y="410"/>
                    </a:lnTo>
                    <a:lnTo>
                      <a:pt x="840" y="410"/>
                    </a:lnTo>
                    <a:lnTo>
                      <a:pt x="840" y="410"/>
                    </a:lnTo>
                    <a:lnTo>
                      <a:pt x="841" y="410"/>
                    </a:lnTo>
                    <a:lnTo>
                      <a:pt x="841" y="410"/>
                    </a:lnTo>
                    <a:lnTo>
                      <a:pt x="842" y="410"/>
                    </a:lnTo>
                    <a:lnTo>
                      <a:pt x="842" y="410"/>
                    </a:lnTo>
                    <a:lnTo>
                      <a:pt x="843" y="410"/>
                    </a:lnTo>
                    <a:lnTo>
                      <a:pt x="843" y="410"/>
                    </a:lnTo>
                    <a:lnTo>
                      <a:pt x="844" y="410"/>
                    </a:lnTo>
                    <a:lnTo>
                      <a:pt x="844" y="410"/>
                    </a:lnTo>
                    <a:lnTo>
                      <a:pt x="845" y="410"/>
                    </a:lnTo>
                    <a:lnTo>
                      <a:pt x="845" y="410"/>
                    </a:lnTo>
                    <a:lnTo>
                      <a:pt x="846" y="410"/>
                    </a:lnTo>
                    <a:lnTo>
                      <a:pt x="846" y="410"/>
                    </a:lnTo>
                    <a:lnTo>
                      <a:pt x="847" y="410"/>
                    </a:lnTo>
                    <a:lnTo>
                      <a:pt x="847" y="410"/>
                    </a:lnTo>
                    <a:lnTo>
                      <a:pt x="848" y="410"/>
                    </a:lnTo>
                    <a:lnTo>
                      <a:pt x="848" y="410"/>
                    </a:lnTo>
                    <a:lnTo>
                      <a:pt x="849" y="410"/>
                    </a:lnTo>
                    <a:lnTo>
                      <a:pt x="849" y="410"/>
                    </a:lnTo>
                    <a:lnTo>
                      <a:pt x="850" y="410"/>
                    </a:lnTo>
                    <a:lnTo>
                      <a:pt x="850" y="410"/>
                    </a:lnTo>
                    <a:lnTo>
                      <a:pt x="851" y="410"/>
                    </a:lnTo>
                    <a:lnTo>
                      <a:pt x="851" y="410"/>
                    </a:lnTo>
                    <a:lnTo>
                      <a:pt x="852" y="410"/>
                    </a:lnTo>
                    <a:lnTo>
                      <a:pt x="852" y="410"/>
                    </a:lnTo>
                    <a:lnTo>
                      <a:pt x="853" y="410"/>
                    </a:lnTo>
                    <a:lnTo>
                      <a:pt x="854" y="410"/>
                    </a:lnTo>
                    <a:lnTo>
                      <a:pt x="854" y="410"/>
                    </a:lnTo>
                    <a:lnTo>
                      <a:pt x="855" y="410"/>
                    </a:lnTo>
                    <a:lnTo>
                      <a:pt x="856" y="410"/>
                    </a:lnTo>
                    <a:lnTo>
                      <a:pt x="856" y="410"/>
                    </a:lnTo>
                    <a:lnTo>
                      <a:pt x="857" y="410"/>
                    </a:lnTo>
                    <a:lnTo>
                      <a:pt x="857" y="410"/>
                    </a:lnTo>
                    <a:lnTo>
                      <a:pt x="858" y="410"/>
                    </a:lnTo>
                    <a:lnTo>
                      <a:pt x="858" y="410"/>
                    </a:lnTo>
                    <a:lnTo>
                      <a:pt x="859" y="410"/>
                    </a:lnTo>
                    <a:lnTo>
                      <a:pt x="860" y="410"/>
                    </a:lnTo>
                    <a:lnTo>
                      <a:pt x="860" y="410"/>
                    </a:lnTo>
                    <a:lnTo>
                      <a:pt x="861" y="410"/>
                    </a:lnTo>
                    <a:lnTo>
                      <a:pt x="861" y="410"/>
                    </a:lnTo>
                    <a:lnTo>
                      <a:pt x="862" y="410"/>
                    </a:lnTo>
                    <a:lnTo>
                      <a:pt x="862" y="410"/>
                    </a:lnTo>
                    <a:lnTo>
                      <a:pt x="863" y="410"/>
                    </a:lnTo>
                    <a:lnTo>
                      <a:pt x="863" y="410"/>
                    </a:lnTo>
                    <a:lnTo>
                      <a:pt x="864" y="410"/>
                    </a:lnTo>
                    <a:lnTo>
                      <a:pt x="864" y="410"/>
                    </a:lnTo>
                    <a:lnTo>
                      <a:pt x="865" y="410"/>
                    </a:lnTo>
                    <a:lnTo>
                      <a:pt x="865" y="410"/>
                    </a:lnTo>
                    <a:lnTo>
                      <a:pt x="866" y="410"/>
                    </a:lnTo>
                    <a:lnTo>
                      <a:pt x="866" y="410"/>
                    </a:lnTo>
                    <a:lnTo>
                      <a:pt x="867" y="410"/>
                    </a:lnTo>
                    <a:lnTo>
                      <a:pt x="867" y="410"/>
                    </a:lnTo>
                    <a:lnTo>
                      <a:pt x="868" y="410"/>
                    </a:lnTo>
                    <a:lnTo>
                      <a:pt x="868" y="410"/>
                    </a:lnTo>
                    <a:lnTo>
                      <a:pt x="869" y="410"/>
                    </a:lnTo>
                    <a:lnTo>
                      <a:pt x="869" y="410"/>
                    </a:lnTo>
                    <a:lnTo>
                      <a:pt x="870" y="410"/>
                    </a:lnTo>
                    <a:lnTo>
                      <a:pt x="870" y="410"/>
                    </a:lnTo>
                    <a:lnTo>
                      <a:pt x="871" y="410"/>
                    </a:lnTo>
                    <a:lnTo>
                      <a:pt x="871" y="410"/>
                    </a:lnTo>
                    <a:lnTo>
                      <a:pt x="872" y="410"/>
                    </a:lnTo>
                    <a:lnTo>
                      <a:pt x="873" y="410"/>
                    </a:lnTo>
                    <a:lnTo>
                      <a:pt x="873" y="410"/>
                    </a:lnTo>
                    <a:lnTo>
                      <a:pt x="874" y="410"/>
                    </a:lnTo>
                    <a:lnTo>
                      <a:pt x="874" y="410"/>
                    </a:lnTo>
                    <a:lnTo>
                      <a:pt x="875" y="410"/>
                    </a:lnTo>
                    <a:lnTo>
                      <a:pt x="875" y="410"/>
                    </a:lnTo>
                    <a:lnTo>
                      <a:pt x="876" y="410"/>
                    </a:lnTo>
                    <a:lnTo>
                      <a:pt x="877" y="410"/>
                    </a:lnTo>
                    <a:lnTo>
                      <a:pt x="878" y="410"/>
                    </a:lnTo>
                    <a:lnTo>
                      <a:pt x="878" y="410"/>
                    </a:lnTo>
                    <a:lnTo>
                      <a:pt x="879" y="410"/>
                    </a:lnTo>
                    <a:lnTo>
                      <a:pt x="879" y="410"/>
                    </a:lnTo>
                    <a:lnTo>
                      <a:pt x="880" y="410"/>
                    </a:lnTo>
                    <a:lnTo>
                      <a:pt x="880" y="410"/>
                    </a:lnTo>
                    <a:lnTo>
                      <a:pt x="881" y="410"/>
                    </a:lnTo>
                    <a:lnTo>
                      <a:pt x="881" y="410"/>
                    </a:lnTo>
                    <a:lnTo>
                      <a:pt x="882" y="410"/>
                    </a:lnTo>
                    <a:lnTo>
                      <a:pt x="882" y="410"/>
                    </a:lnTo>
                    <a:lnTo>
                      <a:pt x="883" y="410"/>
                    </a:lnTo>
                    <a:lnTo>
                      <a:pt x="883" y="410"/>
                    </a:lnTo>
                    <a:lnTo>
                      <a:pt x="884" y="410"/>
                    </a:lnTo>
                    <a:lnTo>
                      <a:pt x="884" y="410"/>
                    </a:lnTo>
                    <a:lnTo>
                      <a:pt x="885" y="410"/>
                    </a:lnTo>
                    <a:lnTo>
                      <a:pt x="885" y="410"/>
                    </a:lnTo>
                    <a:lnTo>
                      <a:pt x="886" y="410"/>
                    </a:lnTo>
                    <a:lnTo>
                      <a:pt x="886" y="410"/>
                    </a:lnTo>
                    <a:lnTo>
                      <a:pt x="887" y="410"/>
                    </a:lnTo>
                    <a:lnTo>
                      <a:pt x="887" y="410"/>
                    </a:lnTo>
                    <a:lnTo>
                      <a:pt x="888" y="410"/>
                    </a:lnTo>
                    <a:lnTo>
                      <a:pt x="888" y="410"/>
                    </a:lnTo>
                    <a:lnTo>
                      <a:pt x="889" y="410"/>
                    </a:lnTo>
                    <a:lnTo>
                      <a:pt x="889" y="410"/>
                    </a:lnTo>
                    <a:lnTo>
                      <a:pt x="890" y="410"/>
                    </a:lnTo>
                    <a:lnTo>
                      <a:pt x="890" y="410"/>
                    </a:lnTo>
                    <a:lnTo>
                      <a:pt x="891" y="410"/>
                    </a:lnTo>
                    <a:lnTo>
                      <a:pt x="891" y="410"/>
                    </a:lnTo>
                    <a:lnTo>
                      <a:pt x="892" y="410"/>
                    </a:lnTo>
                    <a:lnTo>
                      <a:pt x="892" y="410"/>
                    </a:lnTo>
                    <a:lnTo>
                      <a:pt x="893" y="410"/>
                    </a:lnTo>
                    <a:lnTo>
                      <a:pt x="893" y="410"/>
                    </a:lnTo>
                    <a:lnTo>
                      <a:pt x="894" y="410"/>
                    </a:lnTo>
                    <a:lnTo>
                      <a:pt x="895" y="410"/>
                    </a:lnTo>
                    <a:lnTo>
                      <a:pt x="895" y="410"/>
                    </a:lnTo>
                    <a:lnTo>
                      <a:pt x="896" y="410"/>
                    </a:lnTo>
                    <a:lnTo>
                      <a:pt x="896" y="410"/>
                    </a:lnTo>
                    <a:lnTo>
                      <a:pt x="897" y="410"/>
                    </a:lnTo>
                    <a:lnTo>
                      <a:pt x="897" y="410"/>
                    </a:lnTo>
                    <a:lnTo>
                      <a:pt x="898" y="410"/>
                    </a:lnTo>
                    <a:lnTo>
                      <a:pt x="898" y="410"/>
                    </a:lnTo>
                    <a:lnTo>
                      <a:pt x="899" y="410"/>
                    </a:lnTo>
                    <a:lnTo>
                      <a:pt x="899" y="410"/>
                    </a:lnTo>
                    <a:lnTo>
                      <a:pt x="900" y="410"/>
                    </a:lnTo>
                    <a:lnTo>
                      <a:pt x="900" y="410"/>
                    </a:lnTo>
                    <a:lnTo>
                      <a:pt x="901" y="410"/>
                    </a:lnTo>
                    <a:lnTo>
                      <a:pt x="901" y="410"/>
                    </a:lnTo>
                    <a:lnTo>
                      <a:pt x="902" y="410"/>
                    </a:lnTo>
                    <a:lnTo>
                      <a:pt x="902" y="410"/>
                    </a:lnTo>
                    <a:lnTo>
                      <a:pt x="903" y="410"/>
                    </a:lnTo>
                    <a:lnTo>
                      <a:pt x="903" y="410"/>
                    </a:lnTo>
                    <a:lnTo>
                      <a:pt x="904" y="410"/>
                    </a:lnTo>
                    <a:lnTo>
                      <a:pt x="904" y="410"/>
                    </a:lnTo>
                    <a:lnTo>
                      <a:pt x="905" y="410"/>
                    </a:lnTo>
                    <a:lnTo>
                      <a:pt x="905" y="410"/>
                    </a:lnTo>
                    <a:lnTo>
                      <a:pt x="906" y="410"/>
                    </a:lnTo>
                    <a:lnTo>
                      <a:pt x="906" y="410"/>
                    </a:lnTo>
                    <a:lnTo>
                      <a:pt x="907" y="410"/>
                    </a:lnTo>
                    <a:lnTo>
                      <a:pt x="907" y="410"/>
                    </a:lnTo>
                    <a:lnTo>
                      <a:pt x="908" y="410"/>
                    </a:lnTo>
                    <a:lnTo>
                      <a:pt x="908" y="410"/>
                    </a:lnTo>
                    <a:lnTo>
                      <a:pt x="909" y="410"/>
                    </a:lnTo>
                    <a:lnTo>
                      <a:pt x="909" y="410"/>
                    </a:lnTo>
                    <a:lnTo>
                      <a:pt x="910" y="410"/>
                    </a:lnTo>
                    <a:lnTo>
                      <a:pt x="910" y="410"/>
                    </a:lnTo>
                    <a:lnTo>
                      <a:pt x="911" y="410"/>
                    </a:lnTo>
                    <a:lnTo>
                      <a:pt x="911" y="410"/>
                    </a:lnTo>
                    <a:lnTo>
                      <a:pt x="912" y="410"/>
                    </a:lnTo>
                    <a:lnTo>
                      <a:pt x="912" y="410"/>
                    </a:lnTo>
                    <a:lnTo>
                      <a:pt x="913" y="410"/>
                    </a:lnTo>
                    <a:lnTo>
                      <a:pt x="913" y="410"/>
                    </a:lnTo>
                    <a:lnTo>
                      <a:pt x="914" y="410"/>
                    </a:lnTo>
                    <a:lnTo>
                      <a:pt x="914" y="410"/>
                    </a:lnTo>
                    <a:lnTo>
                      <a:pt x="915" y="410"/>
                    </a:lnTo>
                    <a:lnTo>
                      <a:pt x="915" y="410"/>
                    </a:lnTo>
                    <a:lnTo>
                      <a:pt x="916" y="410"/>
                    </a:lnTo>
                    <a:lnTo>
                      <a:pt x="916" y="410"/>
                    </a:lnTo>
                    <a:lnTo>
                      <a:pt x="917" y="410"/>
                    </a:lnTo>
                    <a:lnTo>
                      <a:pt x="917" y="410"/>
                    </a:lnTo>
                    <a:lnTo>
                      <a:pt x="918" y="410"/>
                    </a:lnTo>
                    <a:lnTo>
                      <a:pt x="918" y="410"/>
                    </a:lnTo>
                    <a:lnTo>
                      <a:pt x="919" y="410"/>
                    </a:lnTo>
                    <a:lnTo>
                      <a:pt x="919" y="410"/>
                    </a:lnTo>
                    <a:lnTo>
                      <a:pt x="920" y="410"/>
                    </a:lnTo>
                    <a:lnTo>
                      <a:pt x="920" y="410"/>
                    </a:lnTo>
                    <a:lnTo>
                      <a:pt x="921" y="410"/>
                    </a:lnTo>
                    <a:lnTo>
                      <a:pt x="921" y="410"/>
                    </a:lnTo>
                    <a:lnTo>
                      <a:pt x="922" y="410"/>
                    </a:lnTo>
                    <a:lnTo>
                      <a:pt x="923" y="410"/>
                    </a:lnTo>
                    <a:lnTo>
                      <a:pt x="923" y="410"/>
                    </a:lnTo>
                    <a:lnTo>
                      <a:pt x="924" y="410"/>
                    </a:lnTo>
                    <a:lnTo>
                      <a:pt x="924" y="410"/>
                    </a:lnTo>
                    <a:lnTo>
                      <a:pt x="925" y="410"/>
                    </a:lnTo>
                    <a:lnTo>
                      <a:pt x="925" y="410"/>
                    </a:lnTo>
                    <a:lnTo>
                      <a:pt x="926" y="410"/>
                    </a:lnTo>
                    <a:lnTo>
                      <a:pt x="926" y="410"/>
                    </a:lnTo>
                    <a:lnTo>
                      <a:pt x="927" y="410"/>
                    </a:lnTo>
                    <a:lnTo>
                      <a:pt x="927" y="410"/>
                    </a:lnTo>
                    <a:lnTo>
                      <a:pt x="928" y="410"/>
                    </a:lnTo>
                    <a:lnTo>
                      <a:pt x="928" y="410"/>
                    </a:lnTo>
                    <a:lnTo>
                      <a:pt x="929" y="410"/>
                    </a:lnTo>
                    <a:lnTo>
                      <a:pt x="929" y="410"/>
                    </a:lnTo>
                    <a:lnTo>
                      <a:pt x="930" y="410"/>
                    </a:lnTo>
                    <a:lnTo>
                      <a:pt x="931" y="410"/>
                    </a:lnTo>
                    <a:lnTo>
                      <a:pt x="931" y="410"/>
                    </a:lnTo>
                    <a:lnTo>
                      <a:pt x="932" y="410"/>
                    </a:lnTo>
                    <a:lnTo>
                      <a:pt x="932" y="410"/>
                    </a:lnTo>
                    <a:lnTo>
                      <a:pt x="933" y="410"/>
                    </a:lnTo>
                    <a:lnTo>
                      <a:pt x="933" y="410"/>
                    </a:lnTo>
                    <a:lnTo>
                      <a:pt x="934" y="410"/>
                    </a:lnTo>
                    <a:lnTo>
                      <a:pt x="934" y="410"/>
                    </a:lnTo>
                    <a:lnTo>
                      <a:pt x="935" y="410"/>
                    </a:lnTo>
                    <a:lnTo>
                      <a:pt x="935" y="410"/>
                    </a:lnTo>
                    <a:lnTo>
                      <a:pt x="936" y="410"/>
                    </a:lnTo>
                    <a:lnTo>
                      <a:pt x="936" y="410"/>
                    </a:lnTo>
                    <a:lnTo>
                      <a:pt x="937" y="410"/>
                    </a:lnTo>
                    <a:lnTo>
                      <a:pt x="937" y="410"/>
                    </a:lnTo>
                    <a:lnTo>
                      <a:pt x="938" y="410"/>
                    </a:lnTo>
                    <a:lnTo>
                      <a:pt x="938" y="410"/>
                    </a:lnTo>
                    <a:lnTo>
                      <a:pt x="939" y="410"/>
                    </a:lnTo>
                    <a:lnTo>
                      <a:pt x="939" y="410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41" y="410"/>
                    </a:lnTo>
                    <a:lnTo>
                      <a:pt x="941" y="410"/>
                    </a:lnTo>
                    <a:lnTo>
                      <a:pt x="942" y="410"/>
                    </a:lnTo>
                    <a:lnTo>
                      <a:pt x="942" y="410"/>
                    </a:lnTo>
                    <a:lnTo>
                      <a:pt x="943" y="410"/>
                    </a:lnTo>
                    <a:lnTo>
                      <a:pt x="943" y="410"/>
                    </a:lnTo>
                    <a:lnTo>
                      <a:pt x="944" y="410"/>
                    </a:lnTo>
                    <a:lnTo>
                      <a:pt x="944" y="410"/>
                    </a:lnTo>
                    <a:lnTo>
                      <a:pt x="945" y="410"/>
                    </a:lnTo>
                    <a:lnTo>
                      <a:pt x="945" y="410"/>
                    </a:lnTo>
                    <a:lnTo>
                      <a:pt x="946" y="410"/>
                    </a:lnTo>
                    <a:lnTo>
                      <a:pt x="947" y="410"/>
                    </a:lnTo>
                    <a:lnTo>
                      <a:pt x="947" y="410"/>
                    </a:lnTo>
                    <a:lnTo>
                      <a:pt x="948" y="410"/>
                    </a:lnTo>
                    <a:lnTo>
                      <a:pt x="948" y="410"/>
                    </a:lnTo>
                    <a:lnTo>
                      <a:pt x="949" y="410"/>
                    </a:lnTo>
                    <a:lnTo>
                      <a:pt x="949" y="410"/>
                    </a:lnTo>
                    <a:lnTo>
                      <a:pt x="950" y="410"/>
                    </a:lnTo>
                    <a:lnTo>
                      <a:pt x="950" y="410"/>
                    </a:lnTo>
                    <a:lnTo>
                      <a:pt x="951" y="410"/>
                    </a:lnTo>
                    <a:lnTo>
                      <a:pt x="951" y="410"/>
                    </a:lnTo>
                    <a:lnTo>
                      <a:pt x="952" y="410"/>
                    </a:lnTo>
                    <a:lnTo>
                      <a:pt x="952" y="410"/>
                    </a:lnTo>
                    <a:lnTo>
                      <a:pt x="953" y="410"/>
                    </a:lnTo>
                    <a:lnTo>
                      <a:pt x="953" y="410"/>
                    </a:lnTo>
                    <a:lnTo>
                      <a:pt x="954" y="410"/>
                    </a:lnTo>
                    <a:lnTo>
                      <a:pt x="954" y="410"/>
                    </a:lnTo>
                    <a:lnTo>
                      <a:pt x="955" y="410"/>
                    </a:lnTo>
                    <a:lnTo>
                      <a:pt x="955" y="410"/>
                    </a:lnTo>
                    <a:lnTo>
                      <a:pt x="956" y="410"/>
                    </a:lnTo>
                    <a:lnTo>
                      <a:pt x="956" y="410"/>
                    </a:lnTo>
                    <a:lnTo>
                      <a:pt x="957" y="410"/>
                    </a:lnTo>
                    <a:lnTo>
                      <a:pt x="958" y="410"/>
                    </a:lnTo>
                    <a:lnTo>
                      <a:pt x="958" y="410"/>
                    </a:lnTo>
                    <a:lnTo>
                      <a:pt x="959" y="410"/>
                    </a:lnTo>
                    <a:lnTo>
                      <a:pt x="959" y="410"/>
                    </a:lnTo>
                    <a:lnTo>
                      <a:pt x="960" y="410"/>
                    </a:lnTo>
                    <a:lnTo>
                      <a:pt x="960" y="410"/>
                    </a:lnTo>
                    <a:lnTo>
                      <a:pt x="961" y="410"/>
                    </a:lnTo>
                    <a:lnTo>
                      <a:pt x="961" y="410"/>
                    </a:lnTo>
                    <a:lnTo>
                      <a:pt x="962" y="410"/>
                    </a:lnTo>
                    <a:lnTo>
                      <a:pt x="962" y="410"/>
                    </a:lnTo>
                    <a:lnTo>
                      <a:pt x="963" y="410"/>
                    </a:lnTo>
                    <a:lnTo>
                      <a:pt x="963" y="410"/>
                    </a:lnTo>
                    <a:lnTo>
                      <a:pt x="964" y="410"/>
                    </a:lnTo>
                    <a:lnTo>
                      <a:pt x="965" y="410"/>
                    </a:lnTo>
                    <a:lnTo>
                      <a:pt x="965" y="410"/>
                    </a:lnTo>
                    <a:lnTo>
                      <a:pt x="966" y="410"/>
                    </a:lnTo>
                    <a:lnTo>
                      <a:pt x="966" y="410"/>
                    </a:lnTo>
                    <a:lnTo>
                      <a:pt x="967" y="410"/>
                    </a:lnTo>
                    <a:lnTo>
                      <a:pt x="967" y="410"/>
                    </a:lnTo>
                    <a:lnTo>
                      <a:pt x="968" y="410"/>
                    </a:lnTo>
                    <a:lnTo>
                      <a:pt x="968" y="410"/>
                    </a:lnTo>
                    <a:lnTo>
                      <a:pt x="969" y="410"/>
                    </a:lnTo>
                    <a:lnTo>
                      <a:pt x="969" y="410"/>
                    </a:lnTo>
                    <a:lnTo>
                      <a:pt x="970" y="410"/>
                    </a:lnTo>
                    <a:lnTo>
                      <a:pt x="970" y="410"/>
                    </a:lnTo>
                    <a:lnTo>
                      <a:pt x="971" y="410"/>
                    </a:lnTo>
                    <a:lnTo>
                      <a:pt x="971" y="410"/>
                    </a:lnTo>
                    <a:lnTo>
                      <a:pt x="972" y="410"/>
                    </a:lnTo>
                    <a:lnTo>
                      <a:pt x="972" y="410"/>
                    </a:lnTo>
                    <a:lnTo>
                      <a:pt x="973" y="410"/>
                    </a:lnTo>
                    <a:lnTo>
                      <a:pt x="973" y="410"/>
                    </a:lnTo>
                    <a:lnTo>
                      <a:pt x="974" y="410"/>
                    </a:lnTo>
                    <a:lnTo>
                      <a:pt x="974" y="410"/>
                    </a:lnTo>
                    <a:lnTo>
                      <a:pt x="975" y="410"/>
                    </a:lnTo>
                    <a:lnTo>
                      <a:pt x="975" y="410"/>
                    </a:lnTo>
                    <a:lnTo>
                      <a:pt x="976" y="410"/>
                    </a:lnTo>
                    <a:lnTo>
                      <a:pt x="976" y="410"/>
                    </a:lnTo>
                    <a:lnTo>
                      <a:pt x="977" y="410"/>
                    </a:lnTo>
                    <a:lnTo>
                      <a:pt x="977" y="410"/>
                    </a:lnTo>
                    <a:lnTo>
                      <a:pt x="978" y="410"/>
                    </a:lnTo>
                    <a:lnTo>
                      <a:pt x="979" y="410"/>
                    </a:lnTo>
                    <a:lnTo>
                      <a:pt x="979" y="410"/>
                    </a:lnTo>
                    <a:lnTo>
                      <a:pt x="980" y="410"/>
                    </a:lnTo>
                    <a:lnTo>
                      <a:pt x="980" y="410"/>
                    </a:lnTo>
                    <a:lnTo>
                      <a:pt x="981" y="410"/>
                    </a:lnTo>
                    <a:lnTo>
                      <a:pt x="981" y="410"/>
                    </a:lnTo>
                    <a:lnTo>
                      <a:pt x="982" y="410"/>
                    </a:lnTo>
                    <a:lnTo>
                      <a:pt x="982" y="410"/>
                    </a:lnTo>
                    <a:lnTo>
                      <a:pt x="983" y="410"/>
                    </a:lnTo>
                    <a:lnTo>
                      <a:pt x="983" y="410"/>
                    </a:lnTo>
                    <a:lnTo>
                      <a:pt x="984" y="410"/>
                    </a:lnTo>
                    <a:lnTo>
                      <a:pt x="984" y="410"/>
                    </a:lnTo>
                    <a:lnTo>
                      <a:pt x="985" y="410"/>
                    </a:lnTo>
                    <a:lnTo>
                      <a:pt x="985" y="410"/>
                    </a:lnTo>
                    <a:lnTo>
                      <a:pt x="986" y="410"/>
                    </a:lnTo>
                    <a:lnTo>
                      <a:pt x="986" y="410"/>
                    </a:lnTo>
                    <a:lnTo>
                      <a:pt x="987" y="410"/>
                    </a:lnTo>
                    <a:lnTo>
                      <a:pt x="987" y="410"/>
                    </a:lnTo>
                    <a:lnTo>
                      <a:pt x="988" y="410"/>
                    </a:lnTo>
                    <a:lnTo>
                      <a:pt x="988" y="410"/>
                    </a:lnTo>
                    <a:lnTo>
                      <a:pt x="989" y="410"/>
                    </a:lnTo>
                    <a:lnTo>
                      <a:pt x="989" y="410"/>
                    </a:lnTo>
                    <a:lnTo>
                      <a:pt x="990" y="410"/>
                    </a:lnTo>
                    <a:lnTo>
                      <a:pt x="990" y="410"/>
                    </a:lnTo>
                    <a:lnTo>
                      <a:pt x="991" y="410"/>
                    </a:lnTo>
                    <a:lnTo>
                      <a:pt x="991" y="410"/>
                    </a:lnTo>
                    <a:lnTo>
                      <a:pt x="992" y="410"/>
                    </a:lnTo>
                    <a:lnTo>
                      <a:pt x="992" y="410"/>
                    </a:lnTo>
                    <a:lnTo>
                      <a:pt x="993" y="410"/>
                    </a:lnTo>
                    <a:lnTo>
                      <a:pt x="993" y="410"/>
                    </a:lnTo>
                    <a:lnTo>
                      <a:pt x="994" y="410"/>
                    </a:lnTo>
                    <a:lnTo>
                      <a:pt x="994" y="410"/>
                    </a:lnTo>
                    <a:lnTo>
                      <a:pt x="995" y="410"/>
                    </a:lnTo>
                    <a:lnTo>
                      <a:pt x="995" y="410"/>
                    </a:lnTo>
                    <a:lnTo>
                      <a:pt x="996" y="410"/>
                    </a:lnTo>
                    <a:lnTo>
                      <a:pt x="996" y="410"/>
                    </a:lnTo>
                    <a:lnTo>
                      <a:pt x="997" y="410"/>
                    </a:lnTo>
                    <a:lnTo>
                      <a:pt x="997" y="410"/>
                    </a:lnTo>
                    <a:lnTo>
                      <a:pt x="998" y="410"/>
                    </a:lnTo>
                    <a:lnTo>
                      <a:pt x="999" y="410"/>
                    </a:lnTo>
                    <a:lnTo>
                      <a:pt x="999" y="410"/>
                    </a:lnTo>
                    <a:lnTo>
                      <a:pt x="1000" y="410"/>
                    </a:lnTo>
                    <a:lnTo>
                      <a:pt x="1000" y="410"/>
                    </a:lnTo>
                    <a:lnTo>
                      <a:pt x="1001" y="410"/>
                    </a:lnTo>
                    <a:lnTo>
                      <a:pt x="1001" y="410"/>
                    </a:lnTo>
                    <a:lnTo>
                      <a:pt x="1002" y="410"/>
                    </a:lnTo>
                    <a:lnTo>
                      <a:pt x="1002" y="410"/>
                    </a:lnTo>
                    <a:lnTo>
                      <a:pt x="1003" y="410"/>
                    </a:lnTo>
                    <a:lnTo>
                      <a:pt x="1003" y="410"/>
                    </a:lnTo>
                    <a:lnTo>
                      <a:pt x="1004" y="410"/>
                    </a:lnTo>
                    <a:lnTo>
                      <a:pt x="1004" y="410"/>
                    </a:lnTo>
                    <a:lnTo>
                      <a:pt x="1005" y="410"/>
                    </a:lnTo>
                    <a:lnTo>
                      <a:pt x="1005" y="410"/>
                    </a:lnTo>
                    <a:lnTo>
                      <a:pt x="1006" y="410"/>
                    </a:lnTo>
                    <a:lnTo>
                      <a:pt x="1006" y="410"/>
                    </a:lnTo>
                    <a:lnTo>
                      <a:pt x="1007" y="410"/>
                    </a:lnTo>
                    <a:lnTo>
                      <a:pt x="1007" y="410"/>
                    </a:lnTo>
                    <a:lnTo>
                      <a:pt x="1008" y="410"/>
                    </a:lnTo>
                    <a:lnTo>
                      <a:pt x="1008" y="410"/>
                    </a:lnTo>
                    <a:lnTo>
                      <a:pt x="1009" y="410"/>
                    </a:lnTo>
                    <a:lnTo>
                      <a:pt x="1010" y="410"/>
                    </a:lnTo>
                    <a:lnTo>
                      <a:pt x="1010" y="410"/>
                    </a:lnTo>
                    <a:lnTo>
                      <a:pt x="1011" y="410"/>
                    </a:lnTo>
                    <a:lnTo>
                      <a:pt x="1011" y="410"/>
                    </a:lnTo>
                    <a:lnTo>
                      <a:pt x="1012" y="410"/>
                    </a:lnTo>
                    <a:lnTo>
                      <a:pt x="1012" y="410"/>
                    </a:lnTo>
                    <a:lnTo>
                      <a:pt x="1013" y="410"/>
                    </a:lnTo>
                    <a:lnTo>
                      <a:pt x="1013" y="410"/>
                    </a:lnTo>
                    <a:lnTo>
                      <a:pt x="1014" y="410"/>
                    </a:lnTo>
                    <a:lnTo>
                      <a:pt x="1014" y="410"/>
                    </a:lnTo>
                    <a:lnTo>
                      <a:pt x="1015" y="410"/>
                    </a:lnTo>
                    <a:lnTo>
                      <a:pt x="1015" y="410"/>
                    </a:lnTo>
                    <a:lnTo>
                      <a:pt x="1016" y="410"/>
                    </a:lnTo>
                    <a:lnTo>
                      <a:pt x="1016" y="410"/>
                    </a:lnTo>
                    <a:lnTo>
                      <a:pt x="1017" y="410"/>
                    </a:lnTo>
                    <a:lnTo>
                      <a:pt x="1017" y="410"/>
                    </a:lnTo>
                    <a:lnTo>
                      <a:pt x="1018" y="410"/>
                    </a:lnTo>
                    <a:lnTo>
                      <a:pt x="1018" y="410"/>
                    </a:lnTo>
                    <a:lnTo>
                      <a:pt x="1019" y="410"/>
                    </a:lnTo>
                    <a:lnTo>
                      <a:pt x="1019" y="410"/>
                    </a:lnTo>
                    <a:lnTo>
                      <a:pt x="1020" y="410"/>
                    </a:lnTo>
                    <a:lnTo>
                      <a:pt x="1020" y="410"/>
                    </a:lnTo>
                    <a:lnTo>
                      <a:pt x="1021" y="410"/>
                    </a:lnTo>
                    <a:lnTo>
                      <a:pt x="1021" y="410"/>
                    </a:lnTo>
                    <a:lnTo>
                      <a:pt x="1022" y="410"/>
                    </a:lnTo>
                    <a:lnTo>
                      <a:pt x="1022" y="410"/>
                    </a:lnTo>
                    <a:lnTo>
                      <a:pt x="1023" y="410"/>
                    </a:lnTo>
                    <a:lnTo>
                      <a:pt x="1023" y="410"/>
                    </a:lnTo>
                    <a:lnTo>
                      <a:pt x="1024" y="410"/>
                    </a:lnTo>
                    <a:lnTo>
                      <a:pt x="1024" y="410"/>
                    </a:lnTo>
                    <a:lnTo>
                      <a:pt x="1025" y="410"/>
                    </a:lnTo>
                    <a:lnTo>
                      <a:pt x="1025" y="410"/>
                    </a:lnTo>
                    <a:lnTo>
                      <a:pt x="1026" y="410"/>
                    </a:lnTo>
                    <a:lnTo>
                      <a:pt x="1026" y="410"/>
                    </a:lnTo>
                    <a:lnTo>
                      <a:pt x="1027" y="410"/>
                    </a:lnTo>
                    <a:lnTo>
                      <a:pt x="1027" y="410"/>
                    </a:lnTo>
                    <a:lnTo>
                      <a:pt x="1028" y="410"/>
                    </a:lnTo>
                    <a:lnTo>
                      <a:pt x="1028" y="410"/>
                    </a:lnTo>
                    <a:lnTo>
                      <a:pt x="1029" y="410"/>
                    </a:lnTo>
                    <a:lnTo>
                      <a:pt x="1029" y="410"/>
                    </a:lnTo>
                    <a:lnTo>
                      <a:pt x="1030" y="410"/>
                    </a:lnTo>
                    <a:lnTo>
                      <a:pt x="1030" y="410"/>
                    </a:lnTo>
                    <a:lnTo>
                      <a:pt x="1031" y="410"/>
                    </a:lnTo>
                    <a:lnTo>
                      <a:pt x="1031" y="410"/>
                    </a:lnTo>
                    <a:lnTo>
                      <a:pt x="1032" y="410"/>
                    </a:lnTo>
                    <a:lnTo>
                      <a:pt x="1032" y="410"/>
                    </a:lnTo>
                    <a:lnTo>
                      <a:pt x="1033" y="410"/>
                    </a:lnTo>
                    <a:lnTo>
                      <a:pt x="1033" y="410"/>
                    </a:lnTo>
                    <a:lnTo>
                      <a:pt x="1034" y="410"/>
                    </a:lnTo>
                    <a:lnTo>
                      <a:pt x="1034" y="410"/>
                    </a:lnTo>
                    <a:lnTo>
                      <a:pt x="1035" y="410"/>
                    </a:lnTo>
                    <a:lnTo>
                      <a:pt x="1035" y="410"/>
                    </a:lnTo>
                    <a:lnTo>
                      <a:pt x="1036" y="410"/>
                    </a:lnTo>
                    <a:lnTo>
                      <a:pt x="1036" y="410"/>
                    </a:lnTo>
                    <a:lnTo>
                      <a:pt x="1037" y="410"/>
                    </a:lnTo>
                    <a:lnTo>
                      <a:pt x="1037" y="410"/>
                    </a:lnTo>
                    <a:lnTo>
                      <a:pt x="1038" y="410"/>
                    </a:lnTo>
                    <a:lnTo>
                      <a:pt x="1038" y="410"/>
                    </a:lnTo>
                    <a:lnTo>
                      <a:pt x="1039" y="410"/>
                    </a:lnTo>
                    <a:lnTo>
                      <a:pt x="1039" y="410"/>
                    </a:lnTo>
                    <a:lnTo>
                      <a:pt x="1040" y="410"/>
                    </a:lnTo>
                    <a:lnTo>
                      <a:pt x="1040" y="410"/>
                    </a:lnTo>
                    <a:lnTo>
                      <a:pt x="1041" y="410"/>
                    </a:lnTo>
                    <a:lnTo>
                      <a:pt x="1041" y="410"/>
                    </a:lnTo>
                    <a:lnTo>
                      <a:pt x="1042" y="410"/>
                    </a:lnTo>
                    <a:lnTo>
                      <a:pt x="1042" y="410"/>
                    </a:lnTo>
                    <a:lnTo>
                      <a:pt x="1043" y="410"/>
                    </a:lnTo>
                    <a:lnTo>
                      <a:pt x="1043" y="410"/>
                    </a:lnTo>
                    <a:lnTo>
                      <a:pt x="1044" y="410"/>
                    </a:lnTo>
                    <a:lnTo>
                      <a:pt x="1044" y="410"/>
                    </a:lnTo>
                    <a:lnTo>
                      <a:pt x="1045" y="410"/>
                    </a:lnTo>
                    <a:lnTo>
                      <a:pt x="1045" y="410"/>
                    </a:lnTo>
                    <a:lnTo>
                      <a:pt x="1046" y="410"/>
                    </a:lnTo>
                    <a:lnTo>
                      <a:pt x="1046" y="410"/>
                    </a:lnTo>
                    <a:lnTo>
                      <a:pt x="1047" y="410"/>
                    </a:lnTo>
                    <a:lnTo>
                      <a:pt x="1047" y="410"/>
                    </a:lnTo>
                    <a:lnTo>
                      <a:pt x="1048" y="410"/>
                    </a:lnTo>
                    <a:lnTo>
                      <a:pt x="1049" y="410"/>
                    </a:lnTo>
                    <a:lnTo>
                      <a:pt x="1049" y="410"/>
                    </a:lnTo>
                    <a:lnTo>
                      <a:pt x="1050" y="410"/>
                    </a:lnTo>
                    <a:lnTo>
                      <a:pt x="1050" y="410"/>
                    </a:lnTo>
                    <a:lnTo>
                      <a:pt x="1051" y="410"/>
                    </a:lnTo>
                    <a:lnTo>
                      <a:pt x="1051" y="410"/>
                    </a:lnTo>
                    <a:lnTo>
                      <a:pt x="1052" y="410"/>
                    </a:lnTo>
                    <a:lnTo>
                      <a:pt x="1052" y="410"/>
                    </a:lnTo>
                    <a:lnTo>
                      <a:pt x="1053" y="410"/>
                    </a:lnTo>
                    <a:lnTo>
                      <a:pt x="1053" y="410"/>
                    </a:lnTo>
                    <a:lnTo>
                      <a:pt x="1054" y="410"/>
                    </a:lnTo>
                    <a:lnTo>
                      <a:pt x="1054" y="410"/>
                    </a:lnTo>
                    <a:lnTo>
                      <a:pt x="1055" y="410"/>
                    </a:lnTo>
                    <a:lnTo>
                      <a:pt x="1055" y="410"/>
                    </a:lnTo>
                    <a:lnTo>
                      <a:pt x="1056" y="410"/>
                    </a:lnTo>
                    <a:lnTo>
                      <a:pt x="1056" y="410"/>
                    </a:lnTo>
                    <a:lnTo>
                      <a:pt x="1057" y="410"/>
                    </a:lnTo>
                    <a:lnTo>
                      <a:pt x="1057" y="410"/>
                    </a:lnTo>
                    <a:lnTo>
                      <a:pt x="1058" y="410"/>
                    </a:lnTo>
                    <a:lnTo>
                      <a:pt x="1058" y="410"/>
                    </a:lnTo>
                    <a:lnTo>
                      <a:pt x="1059" y="410"/>
                    </a:lnTo>
                    <a:lnTo>
                      <a:pt x="1059" y="410"/>
                    </a:lnTo>
                    <a:lnTo>
                      <a:pt x="1060" y="410"/>
                    </a:lnTo>
                    <a:lnTo>
                      <a:pt x="1060" y="410"/>
                    </a:lnTo>
                    <a:lnTo>
                      <a:pt x="1061" y="410"/>
                    </a:lnTo>
                    <a:lnTo>
                      <a:pt x="1062" y="410"/>
                    </a:lnTo>
                    <a:lnTo>
                      <a:pt x="1062" y="410"/>
                    </a:lnTo>
                    <a:lnTo>
                      <a:pt x="1063" y="410"/>
                    </a:lnTo>
                    <a:lnTo>
                      <a:pt x="1063" y="410"/>
                    </a:lnTo>
                    <a:lnTo>
                      <a:pt x="1064" y="410"/>
                    </a:lnTo>
                    <a:lnTo>
                      <a:pt x="1064" y="410"/>
                    </a:lnTo>
                    <a:lnTo>
                      <a:pt x="1065" y="410"/>
                    </a:lnTo>
                    <a:lnTo>
                      <a:pt x="1065" y="410"/>
                    </a:lnTo>
                    <a:lnTo>
                      <a:pt x="1066" y="410"/>
                    </a:lnTo>
                    <a:lnTo>
                      <a:pt x="1066" y="410"/>
                    </a:lnTo>
                    <a:lnTo>
                      <a:pt x="1067" y="410"/>
                    </a:lnTo>
                    <a:lnTo>
                      <a:pt x="1067" y="410"/>
                    </a:lnTo>
                    <a:lnTo>
                      <a:pt x="1068" y="410"/>
                    </a:lnTo>
                    <a:lnTo>
                      <a:pt x="1068" y="410"/>
                    </a:lnTo>
                    <a:lnTo>
                      <a:pt x="1069" y="410"/>
                    </a:lnTo>
                    <a:lnTo>
                      <a:pt x="1069" y="410"/>
                    </a:lnTo>
                    <a:lnTo>
                      <a:pt x="1070" y="410"/>
                    </a:lnTo>
                    <a:lnTo>
                      <a:pt x="1070" y="410"/>
                    </a:lnTo>
                    <a:lnTo>
                      <a:pt x="1071" y="410"/>
                    </a:lnTo>
                    <a:lnTo>
                      <a:pt x="1071" y="410"/>
                    </a:lnTo>
                    <a:lnTo>
                      <a:pt x="1072" y="410"/>
                    </a:lnTo>
                    <a:lnTo>
                      <a:pt x="1072" y="410"/>
                    </a:lnTo>
                    <a:lnTo>
                      <a:pt x="1073" y="410"/>
                    </a:lnTo>
                    <a:lnTo>
                      <a:pt x="1073" y="410"/>
                    </a:lnTo>
                    <a:lnTo>
                      <a:pt x="1074" y="410"/>
                    </a:lnTo>
                    <a:lnTo>
                      <a:pt x="1074" y="410"/>
                    </a:lnTo>
                    <a:lnTo>
                      <a:pt x="1075" y="410"/>
                    </a:lnTo>
                    <a:lnTo>
                      <a:pt x="1075" y="410"/>
                    </a:lnTo>
                    <a:lnTo>
                      <a:pt x="1076" y="410"/>
                    </a:lnTo>
                    <a:lnTo>
                      <a:pt x="1076" y="410"/>
                    </a:lnTo>
                    <a:lnTo>
                      <a:pt x="1077" y="410"/>
                    </a:lnTo>
                    <a:lnTo>
                      <a:pt x="1077" y="410"/>
                    </a:lnTo>
                    <a:lnTo>
                      <a:pt x="1078" y="410"/>
                    </a:lnTo>
                    <a:lnTo>
                      <a:pt x="1078" y="410"/>
                    </a:lnTo>
                    <a:lnTo>
                      <a:pt x="1079" y="410"/>
                    </a:lnTo>
                    <a:lnTo>
                      <a:pt x="1080" y="410"/>
                    </a:lnTo>
                    <a:lnTo>
                      <a:pt x="1080" y="410"/>
                    </a:lnTo>
                    <a:lnTo>
                      <a:pt x="1081" y="410"/>
                    </a:lnTo>
                    <a:lnTo>
                      <a:pt x="1081" y="410"/>
                    </a:lnTo>
                    <a:lnTo>
                      <a:pt x="1082" y="410"/>
                    </a:lnTo>
                    <a:lnTo>
                      <a:pt x="1082" y="410"/>
                    </a:lnTo>
                    <a:lnTo>
                      <a:pt x="1083" y="410"/>
                    </a:lnTo>
                    <a:lnTo>
                      <a:pt x="1083" y="410"/>
                    </a:lnTo>
                    <a:lnTo>
                      <a:pt x="1084" y="410"/>
                    </a:lnTo>
                    <a:lnTo>
                      <a:pt x="1084" y="410"/>
                    </a:lnTo>
                    <a:lnTo>
                      <a:pt x="1085" y="410"/>
                    </a:lnTo>
                    <a:lnTo>
                      <a:pt x="1085" y="410"/>
                    </a:lnTo>
                    <a:lnTo>
                      <a:pt x="1086" y="410"/>
                    </a:lnTo>
                    <a:lnTo>
                      <a:pt x="1086" y="410"/>
                    </a:lnTo>
                    <a:lnTo>
                      <a:pt x="1087" y="410"/>
                    </a:lnTo>
                    <a:lnTo>
                      <a:pt x="1087" y="410"/>
                    </a:lnTo>
                    <a:lnTo>
                      <a:pt x="1088" y="410"/>
                    </a:lnTo>
                    <a:lnTo>
                      <a:pt x="1088" y="410"/>
                    </a:lnTo>
                    <a:lnTo>
                      <a:pt x="1089" y="410"/>
                    </a:lnTo>
                    <a:lnTo>
                      <a:pt x="1089" y="410"/>
                    </a:lnTo>
                    <a:lnTo>
                      <a:pt x="1090" y="410"/>
                    </a:lnTo>
                    <a:lnTo>
                      <a:pt x="1090" y="410"/>
                    </a:lnTo>
                    <a:lnTo>
                      <a:pt x="1091" y="410"/>
                    </a:lnTo>
                    <a:lnTo>
                      <a:pt x="1091" y="410"/>
                    </a:lnTo>
                    <a:lnTo>
                      <a:pt x="1092" y="410"/>
                    </a:lnTo>
                    <a:lnTo>
                      <a:pt x="1092" y="410"/>
                    </a:lnTo>
                    <a:lnTo>
                      <a:pt x="1093" y="410"/>
                    </a:lnTo>
                    <a:lnTo>
                      <a:pt x="1093" y="410"/>
                    </a:lnTo>
                    <a:lnTo>
                      <a:pt x="1094" y="410"/>
                    </a:lnTo>
                    <a:lnTo>
                      <a:pt x="1094" y="410"/>
                    </a:lnTo>
                    <a:lnTo>
                      <a:pt x="1095" y="410"/>
                    </a:lnTo>
                    <a:lnTo>
                      <a:pt x="1095" y="410"/>
                    </a:lnTo>
                    <a:lnTo>
                      <a:pt x="1096" y="410"/>
                    </a:lnTo>
                    <a:lnTo>
                      <a:pt x="1096" y="410"/>
                    </a:lnTo>
                    <a:lnTo>
                      <a:pt x="1097" y="410"/>
                    </a:lnTo>
                    <a:lnTo>
                      <a:pt x="1097" y="410"/>
                    </a:lnTo>
                    <a:lnTo>
                      <a:pt x="1098" y="410"/>
                    </a:lnTo>
                    <a:lnTo>
                      <a:pt x="1098" y="410"/>
                    </a:lnTo>
                    <a:lnTo>
                      <a:pt x="1099" y="410"/>
                    </a:lnTo>
                    <a:lnTo>
                      <a:pt x="1099" y="410"/>
                    </a:lnTo>
                    <a:lnTo>
                      <a:pt x="1100" y="410"/>
                    </a:lnTo>
                    <a:lnTo>
                      <a:pt x="1101" y="410"/>
                    </a:lnTo>
                    <a:lnTo>
                      <a:pt x="1101" y="410"/>
                    </a:lnTo>
                    <a:lnTo>
                      <a:pt x="1102" y="410"/>
                    </a:lnTo>
                    <a:lnTo>
                      <a:pt x="1103" y="410"/>
                    </a:lnTo>
                    <a:lnTo>
                      <a:pt x="1103" y="410"/>
                    </a:lnTo>
                    <a:lnTo>
                      <a:pt x="1104" y="410"/>
                    </a:lnTo>
                    <a:lnTo>
                      <a:pt x="1104" y="410"/>
                    </a:lnTo>
                    <a:lnTo>
                      <a:pt x="1105" y="410"/>
                    </a:lnTo>
                    <a:lnTo>
                      <a:pt x="1105" y="410"/>
                    </a:lnTo>
                    <a:lnTo>
                      <a:pt x="1106" y="410"/>
                    </a:lnTo>
                    <a:lnTo>
                      <a:pt x="1106" y="410"/>
                    </a:lnTo>
                    <a:lnTo>
                      <a:pt x="1107" y="410"/>
                    </a:lnTo>
                    <a:lnTo>
                      <a:pt x="1107" y="410"/>
                    </a:lnTo>
                    <a:lnTo>
                      <a:pt x="1108" y="410"/>
                    </a:lnTo>
                    <a:lnTo>
                      <a:pt x="1108" y="410"/>
                    </a:lnTo>
                    <a:lnTo>
                      <a:pt x="1109" y="410"/>
                    </a:lnTo>
                    <a:lnTo>
                      <a:pt x="1109" y="410"/>
                    </a:lnTo>
                    <a:lnTo>
                      <a:pt x="1110" y="410"/>
                    </a:lnTo>
                    <a:lnTo>
                      <a:pt x="1110" y="410"/>
                    </a:lnTo>
                    <a:lnTo>
                      <a:pt x="1111" y="410"/>
                    </a:lnTo>
                    <a:lnTo>
                      <a:pt x="1111" y="410"/>
                    </a:lnTo>
                    <a:lnTo>
                      <a:pt x="1112" y="410"/>
                    </a:lnTo>
                    <a:lnTo>
                      <a:pt x="1112" y="410"/>
                    </a:lnTo>
                    <a:lnTo>
                      <a:pt x="1113" y="410"/>
                    </a:lnTo>
                    <a:lnTo>
                      <a:pt x="1114" y="410"/>
                    </a:lnTo>
                    <a:lnTo>
                      <a:pt x="1114" y="410"/>
                    </a:lnTo>
                    <a:lnTo>
                      <a:pt x="1115" y="410"/>
                    </a:lnTo>
                    <a:lnTo>
                      <a:pt x="1115" y="410"/>
                    </a:lnTo>
                    <a:lnTo>
                      <a:pt x="1116" y="410"/>
                    </a:lnTo>
                    <a:lnTo>
                      <a:pt x="1116" y="410"/>
                    </a:lnTo>
                    <a:lnTo>
                      <a:pt x="1117" y="410"/>
                    </a:lnTo>
                    <a:lnTo>
                      <a:pt x="1117" y="410"/>
                    </a:lnTo>
                    <a:lnTo>
                      <a:pt x="1118" y="410"/>
                    </a:lnTo>
                    <a:lnTo>
                      <a:pt x="1119" y="410"/>
                    </a:lnTo>
                    <a:lnTo>
                      <a:pt x="1119" y="410"/>
                    </a:lnTo>
                    <a:lnTo>
                      <a:pt x="1120" y="410"/>
                    </a:lnTo>
                    <a:lnTo>
                      <a:pt x="1120" y="410"/>
                    </a:lnTo>
                    <a:lnTo>
                      <a:pt x="1121" y="410"/>
                    </a:lnTo>
                    <a:lnTo>
                      <a:pt x="1121" y="410"/>
                    </a:lnTo>
                    <a:lnTo>
                      <a:pt x="1122" y="410"/>
                    </a:lnTo>
                    <a:lnTo>
                      <a:pt x="1122" y="410"/>
                    </a:lnTo>
                    <a:lnTo>
                      <a:pt x="1123" y="410"/>
                    </a:lnTo>
                    <a:lnTo>
                      <a:pt x="1123" y="410"/>
                    </a:lnTo>
                    <a:lnTo>
                      <a:pt x="1124" y="410"/>
                    </a:lnTo>
                    <a:lnTo>
                      <a:pt x="1124" y="410"/>
                    </a:lnTo>
                    <a:lnTo>
                      <a:pt x="1125" y="410"/>
                    </a:lnTo>
                    <a:lnTo>
                      <a:pt x="1125" y="410"/>
                    </a:lnTo>
                    <a:lnTo>
                      <a:pt x="1126" y="410"/>
                    </a:lnTo>
                    <a:lnTo>
                      <a:pt x="1126" y="410"/>
                    </a:lnTo>
                    <a:lnTo>
                      <a:pt x="1127" y="410"/>
                    </a:lnTo>
                    <a:lnTo>
                      <a:pt x="1127" y="410"/>
                    </a:lnTo>
                    <a:lnTo>
                      <a:pt x="1128" y="410"/>
                    </a:lnTo>
                    <a:lnTo>
                      <a:pt x="1128" y="410"/>
                    </a:lnTo>
                    <a:lnTo>
                      <a:pt x="1129" y="410"/>
                    </a:lnTo>
                    <a:lnTo>
                      <a:pt x="1129" y="410"/>
                    </a:lnTo>
                    <a:lnTo>
                      <a:pt x="1130" y="410"/>
                    </a:lnTo>
                    <a:lnTo>
                      <a:pt x="1131" y="410"/>
                    </a:lnTo>
                    <a:lnTo>
                      <a:pt x="1131" y="410"/>
                    </a:lnTo>
                    <a:lnTo>
                      <a:pt x="1132" y="410"/>
                    </a:lnTo>
                    <a:lnTo>
                      <a:pt x="1132" y="410"/>
                    </a:lnTo>
                    <a:lnTo>
                      <a:pt x="1133" y="410"/>
                    </a:lnTo>
                    <a:lnTo>
                      <a:pt x="1133" y="410"/>
                    </a:lnTo>
                    <a:lnTo>
                      <a:pt x="1134" y="410"/>
                    </a:lnTo>
                    <a:lnTo>
                      <a:pt x="1134" y="410"/>
                    </a:lnTo>
                    <a:lnTo>
                      <a:pt x="1135" y="410"/>
                    </a:lnTo>
                    <a:lnTo>
                      <a:pt x="1135" y="410"/>
                    </a:lnTo>
                    <a:lnTo>
                      <a:pt x="1136" y="410"/>
                    </a:lnTo>
                    <a:lnTo>
                      <a:pt x="1136" y="410"/>
                    </a:lnTo>
                    <a:lnTo>
                      <a:pt x="1137" y="410"/>
                    </a:lnTo>
                    <a:lnTo>
                      <a:pt x="1137" y="410"/>
                    </a:lnTo>
                    <a:lnTo>
                      <a:pt x="1138" y="410"/>
                    </a:lnTo>
                    <a:lnTo>
                      <a:pt x="1138" y="410"/>
                    </a:lnTo>
                    <a:lnTo>
                      <a:pt x="1139" y="410"/>
                    </a:lnTo>
                    <a:lnTo>
                      <a:pt x="1139" y="410"/>
                    </a:lnTo>
                    <a:lnTo>
                      <a:pt x="1140" y="410"/>
                    </a:lnTo>
                    <a:lnTo>
                      <a:pt x="1140" y="410"/>
                    </a:lnTo>
                    <a:lnTo>
                      <a:pt x="1141" y="410"/>
                    </a:lnTo>
                    <a:lnTo>
                      <a:pt x="1141" y="410"/>
                    </a:lnTo>
                    <a:lnTo>
                      <a:pt x="1142" y="410"/>
                    </a:lnTo>
                    <a:lnTo>
                      <a:pt x="1142" y="410"/>
                    </a:lnTo>
                    <a:lnTo>
                      <a:pt x="1143" y="410"/>
                    </a:lnTo>
                    <a:lnTo>
                      <a:pt x="1143" y="410"/>
                    </a:lnTo>
                    <a:lnTo>
                      <a:pt x="1144" y="410"/>
                    </a:lnTo>
                    <a:lnTo>
                      <a:pt x="1144" y="410"/>
                    </a:lnTo>
                    <a:lnTo>
                      <a:pt x="1145" y="410"/>
                    </a:lnTo>
                    <a:lnTo>
                      <a:pt x="1145" y="410"/>
                    </a:lnTo>
                    <a:lnTo>
                      <a:pt x="1146" y="410"/>
                    </a:lnTo>
                  </a:path>
                </a:pathLst>
              </a:custGeom>
              <a:ln w="28575"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1" name="Rectangle 705"/>
              <p:cNvSpPr>
                <a:spLocks noChangeArrowheads="1"/>
              </p:cNvSpPr>
              <p:nvPr/>
            </p:nvSpPr>
            <p:spPr bwMode="auto">
              <a:xfrm>
                <a:off x="3734" y="316"/>
                <a:ext cx="30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 7.15E7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2" name="Rectangle 706"/>
              <p:cNvSpPr>
                <a:spLocks noChangeArrowheads="1"/>
              </p:cNvSpPr>
              <p:nvPr/>
            </p:nvSpPr>
            <p:spPr bwMode="auto">
              <a:xfrm>
                <a:off x="3734" y="385"/>
                <a:ext cx="4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Base Peak m/z=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3" name="Rectangle 707"/>
              <p:cNvSpPr>
                <a:spLocks noChangeArrowheads="1"/>
              </p:cNvSpPr>
              <p:nvPr/>
            </p:nvSpPr>
            <p:spPr bwMode="auto">
              <a:xfrm>
                <a:off x="3734" y="443"/>
                <a:ext cx="8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175.1181-175.1199 F: FTMS +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4" name="Rectangle 708"/>
              <p:cNvSpPr>
                <a:spLocks noChangeArrowheads="1"/>
              </p:cNvSpPr>
              <p:nvPr/>
            </p:nvSpPr>
            <p:spPr bwMode="auto">
              <a:xfrm>
                <a:off x="3734" y="501"/>
                <a:ext cx="79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ESI Full ms [70.00-1050.00] 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5" name="Rectangle 709"/>
              <p:cNvSpPr>
                <a:spLocks noChangeArrowheads="1"/>
              </p:cNvSpPr>
              <p:nvPr/>
            </p:nvSpPr>
            <p:spPr bwMode="auto">
              <a:xfrm>
                <a:off x="3734" y="560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MS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6" name="Rectangle 710"/>
              <p:cNvSpPr>
                <a:spLocks noChangeArrowheads="1"/>
              </p:cNvSpPr>
              <p:nvPr/>
            </p:nvSpPr>
            <p:spPr bwMode="auto">
              <a:xfrm>
                <a:off x="3734" y="618"/>
                <a:ext cx="80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Campy_Fucose_0hrs_Top5_60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7" name="Rectangle 711"/>
              <p:cNvSpPr>
                <a:spLocks noChangeArrowheads="1"/>
              </p:cNvSpPr>
              <p:nvPr/>
            </p:nvSpPr>
            <p:spPr bwMode="auto">
              <a:xfrm>
                <a:off x="3734" y="677"/>
                <a:ext cx="46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8" name="Rectangle 712"/>
              <p:cNvSpPr>
                <a:spLocks noChangeArrowheads="1"/>
              </p:cNvSpPr>
              <p:nvPr/>
            </p:nvSpPr>
            <p:spPr bwMode="auto">
              <a:xfrm>
                <a:off x="3734" y="1391"/>
                <a:ext cx="30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 1.89E7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9" name="Rectangle 713"/>
              <p:cNvSpPr>
                <a:spLocks noChangeArrowheads="1"/>
              </p:cNvSpPr>
              <p:nvPr/>
            </p:nvSpPr>
            <p:spPr bwMode="auto">
              <a:xfrm>
                <a:off x="3734" y="1459"/>
                <a:ext cx="4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Base Peak m/z=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0" name="Rectangle 714"/>
              <p:cNvSpPr>
                <a:spLocks noChangeArrowheads="1"/>
              </p:cNvSpPr>
              <p:nvPr/>
            </p:nvSpPr>
            <p:spPr bwMode="auto">
              <a:xfrm>
                <a:off x="3734" y="1518"/>
                <a:ext cx="8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321.1753-321.1785 F: FTMS +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1" name="Rectangle 715"/>
              <p:cNvSpPr>
                <a:spLocks noChangeArrowheads="1"/>
              </p:cNvSpPr>
              <p:nvPr/>
            </p:nvSpPr>
            <p:spPr bwMode="auto">
              <a:xfrm>
                <a:off x="3734" y="1576"/>
                <a:ext cx="79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ESI Full ms [70.00-1050.00] 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2" name="Rectangle 716"/>
              <p:cNvSpPr>
                <a:spLocks noChangeArrowheads="1"/>
              </p:cNvSpPr>
              <p:nvPr/>
            </p:nvSpPr>
            <p:spPr bwMode="auto">
              <a:xfrm>
                <a:off x="3734" y="1634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MS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3" name="Rectangle 717"/>
              <p:cNvSpPr>
                <a:spLocks noChangeArrowheads="1"/>
              </p:cNvSpPr>
              <p:nvPr/>
            </p:nvSpPr>
            <p:spPr bwMode="auto">
              <a:xfrm>
                <a:off x="3734" y="1693"/>
                <a:ext cx="80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Campy_Fucose_0hrs_Top5_60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4" name="Rectangle 718"/>
              <p:cNvSpPr>
                <a:spLocks noChangeArrowheads="1"/>
              </p:cNvSpPr>
              <p:nvPr/>
            </p:nvSpPr>
            <p:spPr bwMode="auto">
              <a:xfrm>
                <a:off x="3734" y="1751"/>
                <a:ext cx="46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63" name="TextBox 862"/>
            <p:cNvSpPr txBox="1"/>
            <p:nvPr/>
          </p:nvSpPr>
          <p:spPr>
            <a:xfrm>
              <a:off x="4184651" y="534472"/>
              <a:ext cx="59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7E7</a:t>
              </a:r>
              <a:endParaRPr lang="en-GB" dirty="0"/>
            </a:p>
          </p:txBody>
        </p:sp>
        <p:sp>
          <p:nvSpPr>
            <p:cNvPr id="864" name="TextBox 863"/>
            <p:cNvSpPr txBox="1"/>
            <p:nvPr/>
          </p:nvSpPr>
          <p:spPr>
            <a:xfrm>
              <a:off x="2746376" y="2324687"/>
              <a:ext cx="59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E7</a:t>
              </a:r>
              <a:endParaRPr lang="en-GB" dirty="0"/>
            </a:p>
          </p:txBody>
        </p:sp>
      </p:grpSp>
      <p:pic>
        <p:nvPicPr>
          <p:cNvPr id="2876" name="Picture 28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96" y="232353"/>
            <a:ext cx="1878709" cy="1878709"/>
          </a:xfrm>
          <a:prstGeom prst="rect">
            <a:avLst/>
          </a:prstGeom>
        </p:spPr>
      </p:pic>
      <p:grpSp>
        <p:nvGrpSpPr>
          <p:cNvPr id="1196" name="Group 723"/>
          <p:cNvGrpSpPr>
            <a:grpSpLocks noChangeAspect="1"/>
          </p:cNvGrpSpPr>
          <p:nvPr/>
        </p:nvGrpSpPr>
        <p:grpSpPr bwMode="auto">
          <a:xfrm>
            <a:off x="0" y="3999507"/>
            <a:ext cx="4527550" cy="2809875"/>
            <a:chOff x="0" y="1842"/>
            <a:chExt cx="2852" cy="1770"/>
          </a:xfrm>
        </p:grpSpPr>
        <p:sp>
          <p:nvSpPr>
            <p:cNvPr id="1197" name="AutoShape 722"/>
            <p:cNvSpPr>
              <a:spLocks noChangeAspect="1" noChangeArrowheads="1" noTextEdit="1"/>
            </p:cNvSpPr>
            <p:nvPr/>
          </p:nvSpPr>
          <p:spPr bwMode="auto">
            <a:xfrm>
              <a:off x="0" y="1842"/>
              <a:ext cx="2852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198" name="Group 924"/>
            <p:cNvGrpSpPr>
              <a:grpSpLocks/>
            </p:cNvGrpSpPr>
            <p:nvPr/>
          </p:nvGrpSpPr>
          <p:grpSpPr bwMode="auto">
            <a:xfrm>
              <a:off x="4" y="1846"/>
              <a:ext cx="2784" cy="1759"/>
              <a:chOff x="4" y="1846"/>
              <a:chExt cx="2784" cy="1759"/>
            </a:xfrm>
          </p:grpSpPr>
          <p:sp>
            <p:nvSpPr>
              <p:cNvPr id="1311" name="Rectangle 724"/>
              <p:cNvSpPr>
                <a:spLocks noChangeArrowheads="1"/>
              </p:cNvSpPr>
              <p:nvPr/>
            </p:nvSpPr>
            <p:spPr bwMode="auto">
              <a:xfrm>
                <a:off x="4" y="1846"/>
                <a:ext cx="874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Campy_Fucose_0hrs_Top5_60NCEstepped_pos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2" name="Rectangle 725"/>
              <p:cNvSpPr>
                <a:spLocks noChangeArrowheads="1"/>
              </p:cNvSpPr>
              <p:nvPr/>
            </p:nvSpPr>
            <p:spPr bwMode="auto">
              <a:xfrm>
                <a:off x="810" y="1846"/>
                <a:ext cx="28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3" name="Rectangle 726"/>
              <p:cNvSpPr>
                <a:spLocks noChangeArrowheads="1"/>
              </p:cNvSpPr>
              <p:nvPr/>
            </p:nvSpPr>
            <p:spPr bwMode="auto">
              <a:xfrm>
                <a:off x="821" y="1846"/>
                <a:ext cx="3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4" name="Rectangle 727"/>
              <p:cNvSpPr>
                <a:spLocks noChangeArrowheads="1"/>
              </p:cNvSpPr>
              <p:nvPr/>
            </p:nvSpPr>
            <p:spPr bwMode="auto">
              <a:xfrm>
                <a:off x="842" y="1846"/>
                <a:ext cx="105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2526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5" name="Rectangle 728"/>
              <p:cNvSpPr>
                <a:spLocks noChangeArrowheads="1"/>
              </p:cNvSpPr>
              <p:nvPr/>
            </p:nvSpPr>
            <p:spPr bwMode="auto">
              <a:xfrm>
                <a:off x="954" y="1846"/>
                <a:ext cx="7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6" name="Rectangle 729"/>
              <p:cNvSpPr>
                <a:spLocks noChangeArrowheads="1"/>
              </p:cNvSpPr>
              <p:nvPr/>
            </p:nvSpPr>
            <p:spPr bwMode="auto">
              <a:xfrm>
                <a:off x="1030" y="1846"/>
                <a:ext cx="116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11.15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7" name="Rectangle 730"/>
              <p:cNvSpPr>
                <a:spLocks noChangeArrowheads="1"/>
              </p:cNvSpPr>
              <p:nvPr/>
            </p:nvSpPr>
            <p:spPr bwMode="auto">
              <a:xfrm>
                <a:off x="1154" y="1846"/>
                <a:ext cx="8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8" name="Rectangle 731"/>
              <p:cNvSpPr>
                <a:spLocks noChangeArrowheads="1"/>
              </p:cNvSpPr>
              <p:nvPr/>
            </p:nvSpPr>
            <p:spPr bwMode="auto">
              <a:xfrm>
                <a:off x="1229" y="1846"/>
                <a:ext cx="3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9" name="Rectangle 732"/>
              <p:cNvSpPr>
                <a:spLocks noChangeArrowheads="1"/>
              </p:cNvSpPr>
              <p:nvPr/>
            </p:nvSpPr>
            <p:spPr bwMode="auto">
              <a:xfrm>
                <a:off x="1279" y="1846"/>
                <a:ext cx="77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0" name="Rectangle 733"/>
              <p:cNvSpPr>
                <a:spLocks noChangeArrowheads="1"/>
              </p:cNvSpPr>
              <p:nvPr/>
            </p:nvSpPr>
            <p:spPr bwMode="auto">
              <a:xfrm>
                <a:off x="1351" y="1846"/>
                <a:ext cx="143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6.43E5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" name="Rectangle 734"/>
              <p:cNvSpPr>
                <a:spLocks noChangeArrowheads="1"/>
              </p:cNvSpPr>
              <p:nvPr/>
            </p:nvSpPr>
            <p:spPr bwMode="auto">
              <a:xfrm>
                <a:off x="4" y="1889"/>
                <a:ext cx="5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2" name="Rectangle 735"/>
              <p:cNvSpPr>
                <a:spLocks noChangeArrowheads="1"/>
              </p:cNvSpPr>
              <p:nvPr/>
            </p:nvSpPr>
            <p:spPr bwMode="auto">
              <a:xfrm>
                <a:off x="53" y="1889"/>
                <a:ext cx="1058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ms2 321.18@hcd60.00 [50.00-345.00]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3" name="Line 736"/>
              <p:cNvSpPr>
                <a:spLocks noChangeShapeType="1"/>
              </p:cNvSpPr>
              <p:nvPr/>
            </p:nvSpPr>
            <p:spPr bwMode="auto">
              <a:xfrm>
                <a:off x="156" y="3479"/>
                <a:ext cx="26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" name="Line 737"/>
              <p:cNvSpPr>
                <a:spLocks noChangeShapeType="1"/>
              </p:cNvSpPr>
              <p:nvPr/>
            </p:nvSpPr>
            <p:spPr bwMode="auto">
              <a:xfrm>
                <a:off x="15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" name="Line 738"/>
              <p:cNvSpPr>
                <a:spLocks noChangeShapeType="1"/>
              </p:cNvSpPr>
              <p:nvPr/>
            </p:nvSpPr>
            <p:spPr bwMode="auto">
              <a:xfrm>
                <a:off x="19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" name="Line 739"/>
              <p:cNvSpPr>
                <a:spLocks noChangeShapeType="1"/>
              </p:cNvSpPr>
              <p:nvPr/>
            </p:nvSpPr>
            <p:spPr bwMode="auto">
              <a:xfrm>
                <a:off x="28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" name="Line 740"/>
              <p:cNvSpPr>
                <a:spLocks noChangeShapeType="1"/>
              </p:cNvSpPr>
              <p:nvPr/>
            </p:nvSpPr>
            <p:spPr bwMode="auto">
              <a:xfrm>
                <a:off x="33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" name="Line 741"/>
              <p:cNvSpPr>
                <a:spLocks noChangeShapeType="1"/>
              </p:cNvSpPr>
              <p:nvPr/>
            </p:nvSpPr>
            <p:spPr bwMode="auto">
              <a:xfrm>
                <a:off x="378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" name="Line 742"/>
              <p:cNvSpPr>
                <a:spLocks noChangeShapeType="1"/>
              </p:cNvSpPr>
              <p:nvPr/>
            </p:nvSpPr>
            <p:spPr bwMode="auto">
              <a:xfrm>
                <a:off x="468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" name="Line 743"/>
              <p:cNvSpPr>
                <a:spLocks noChangeShapeType="1"/>
              </p:cNvSpPr>
              <p:nvPr/>
            </p:nvSpPr>
            <p:spPr bwMode="auto">
              <a:xfrm>
                <a:off x="511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" name="Line 744"/>
              <p:cNvSpPr>
                <a:spLocks noChangeShapeType="1"/>
              </p:cNvSpPr>
              <p:nvPr/>
            </p:nvSpPr>
            <p:spPr bwMode="auto">
              <a:xfrm>
                <a:off x="55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" name="Line 745"/>
              <p:cNvSpPr>
                <a:spLocks noChangeShapeType="1"/>
              </p:cNvSpPr>
              <p:nvPr/>
            </p:nvSpPr>
            <p:spPr bwMode="auto">
              <a:xfrm>
                <a:off x="64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" name="Line 746"/>
              <p:cNvSpPr>
                <a:spLocks noChangeShapeType="1"/>
              </p:cNvSpPr>
              <p:nvPr/>
            </p:nvSpPr>
            <p:spPr bwMode="auto">
              <a:xfrm>
                <a:off x="690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" name="Line 747"/>
              <p:cNvSpPr>
                <a:spLocks noChangeShapeType="1"/>
              </p:cNvSpPr>
              <p:nvPr/>
            </p:nvSpPr>
            <p:spPr bwMode="auto">
              <a:xfrm>
                <a:off x="735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" name="Line 748"/>
              <p:cNvSpPr>
                <a:spLocks noChangeShapeType="1"/>
              </p:cNvSpPr>
              <p:nvPr/>
            </p:nvSpPr>
            <p:spPr bwMode="auto">
              <a:xfrm>
                <a:off x="825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" name="Line 749"/>
              <p:cNvSpPr>
                <a:spLocks noChangeShapeType="1"/>
              </p:cNvSpPr>
              <p:nvPr/>
            </p:nvSpPr>
            <p:spPr bwMode="auto">
              <a:xfrm>
                <a:off x="868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" name="Line 750"/>
              <p:cNvSpPr>
                <a:spLocks noChangeShapeType="1"/>
              </p:cNvSpPr>
              <p:nvPr/>
            </p:nvSpPr>
            <p:spPr bwMode="auto">
              <a:xfrm>
                <a:off x="91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" name="Line 751"/>
              <p:cNvSpPr>
                <a:spLocks noChangeShapeType="1"/>
              </p:cNvSpPr>
              <p:nvPr/>
            </p:nvSpPr>
            <p:spPr bwMode="auto">
              <a:xfrm>
                <a:off x="100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" name="Line 752"/>
              <p:cNvSpPr>
                <a:spLocks noChangeShapeType="1"/>
              </p:cNvSpPr>
              <p:nvPr/>
            </p:nvSpPr>
            <p:spPr bwMode="auto">
              <a:xfrm>
                <a:off x="104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" name="Line 753"/>
              <p:cNvSpPr>
                <a:spLocks noChangeShapeType="1"/>
              </p:cNvSpPr>
              <p:nvPr/>
            </p:nvSpPr>
            <p:spPr bwMode="auto">
              <a:xfrm>
                <a:off x="1092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" name="Line 754"/>
              <p:cNvSpPr>
                <a:spLocks noChangeShapeType="1"/>
              </p:cNvSpPr>
              <p:nvPr/>
            </p:nvSpPr>
            <p:spPr bwMode="auto">
              <a:xfrm>
                <a:off x="1182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" name="Line 755"/>
              <p:cNvSpPr>
                <a:spLocks noChangeShapeType="1"/>
              </p:cNvSpPr>
              <p:nvPr/>
            </p:nvSpPr>
            <p:spPr bwMode="auto">
              <a:xfrm>
                <a:off x="1225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" name="Line 756"/>
              <p:cNvSpPr>
                <a:spLocks noChangeShapeType="1"/>
              </p:cNvSpPr>
              <p:nvPr/>
            </p:nvSpPr>
            <p:spPr bwMode="auto">
              <a:xfrm>
                <a:off x="1270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" name="Line 757"/>
              <p:cNvSpPr>
                <a:spLocks noChangeShapeType="1"/>
              </p:cNvSpPr>
              <p:nvPr/>
            </p:nvSpPr>
            <p:spPr bwMode="auto">
              <a:xfrm>
                <a:off x="1360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" name="Line 758"/>
              <p:cNvSpPr>
                <a:spLocks noChangeShapeType="1"/>
              </p:cNvSpPr>
              <p:nvPr/>
            </p:nvSpPr>
            <p:spPr bwMode="auto">
              <a:xfrm>
                <a:off x="140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" name="Line 759"/>
              <p:cNvSpPr>
                <a:spLocks noChangeShapeType="1"/>
              </p:cNvSpPr>
              <p:nvPr/>
            </p:nvSpPr>
            <p:spPr bwMode="auto">
              <a:xfrm>
                <a:off x="144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" name="Line 760"/>
              <p:cNvSpPr>
                <a:spLocks noChangeShapeType="1"/>
              </p:cNvSpPr>
              <p:nvPr/>
            </p:nvSpPr>
            <p:spPr bwMode="auto">
              <a:xfrm>
                <a:off x="153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" name="Line 761"/>
              <p:cNvSpPr>
                <a:spLocks noChangeShapeType="1"/>
              </p:cNvSpPr>
              <p:nvPr/>
            </p:nvSpPr>
            <p:spPr bwMode="auto">
              <a:xfrm>
                <a:off x="1582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" name="Line 762"/>
              <p:cNvSpPr>
                <a:spLocks noChangeShapeType="1"/>
              </p:cNvSpPr>
              <p:nvPr/>
            </p:nvSpPr>
            <p:spPr bwMode="auto">
              <a:xfrm>
                <a:off x="1627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" name="Line 763"/>
              <p:cNvSpPr>
                <a:spLocks noChangeShapeType="1"/>
              </p:cNvSpPr>
              <p:nvPr/>
            </p:nvSpPr>
            <p:spPr bwMode="auto">
              <a:xfrm>
                <a:off x="1717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" name="Line 764"/>
              <p:cNvSpPr>
                <a:spLocks noChangeShapeType="1"/>
              </p:cNvSpPr>
              <p:nvPr/>
            </p:nvSpPr>
            <p:spPr bwMode="auto">
              <a:xfrm>
                <a:off x="1760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" name="Line 765"/>
              <p:cNvSpPr>
                <a:spLocks noChangeShapeType="1"/>
              </p:cNvSpPr>
              <p:nvPr/>
            </p:nvSpPr>
            <p:spPr bwMode="auto">
              <a:xfrm>
                <a:off x="180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" name="Line 766"/>
              <p:cNvSpPr>
                <a:spLocks noChangeShapeType="1"/>
              </p:cNvSpPr>
              <p:nvPr/>
            </p:nvSpPr>
            <p:spPr bwMode="auto">
              <a:xfrm>
                <a:off x="189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" name="Line 767"/>
              <p:cNvSpPr>
                <a:spLocks noChangeShapeType="1"/>
              </p:cNvSpPr>
              <p:nvPr/>
            </p:nvSpPr>
            <p:spPr bwMode="auto">
              <a:xfrm>
                <a:off x="193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" name="Line 768"/>
              <p:cNvSpPr>
                <a:spLocks noChangeShapeType="1"/>
              </p:cNvSpPr>
              <p:nvPr/>
            </p:nvSpPr>
            <p:spPr bwMode="auto">
              <a:xfrm>
                <a:off x="1984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" name="Line 769"/>
              <p:cNvSpPr>
                <a:spLocks noChangeShapeType="1"/>
              </p:cNvSpPr>
              <p:nvPr/>
            </p:nvSpPr>
            <p:spPr bwMode="auto">
              <a:xfrm>
                <a:off x="2074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" name="Line 770"/>
              <p:cNvSpPr>
                <a:spLocks noChangeShapeType="1"/>
              </p:cNvSpPr>
              <p:nvPr/>
            </p:nvSpPr>
            <p:spPr bwMode="auto">
              <a:xfrm>
                <a:off x="2117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" name="Line 771"/>
              <p:cNvSpPr>
                <a:spLocks noChangeShapeType="1"/>
              </p:cNvSpPr>
              <p:nvPr/>
            </p:nvSpPr>
            <p:spPr bwMode="auto">
              <a:xfrm>
                <a:off x="2162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" name="Line 772"/>
              <p:cNvSpPr>
                <a:spLocks noChangeShapeType="1"/>
              </p:cNvSpPr>
              <p:nvPr/>
            </p:nvSpPr>
            <p:spPr bwMode="auto">
              <a:xfrm>
                <a:off x="225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" name="Line 773"/>
              <p:cNvSpPr>
                <a:spLocks noChangeShapeType="1"/>
              </p:cNvSpPr>
              <p:nvPr/>
            </p:nvSpPr>
            <p:spPr bwMode="auto">
              <a:xfrm>
                <a:off x="2296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" name="Line 774"/>
              <p:cNvSpPr>
                <a:spLocks noChangeShapeType="1"/>
              </p:cNvSpPr>
              <p:nvPr/>
            </p:nvSpPr>
            <p:spPr bwMode="auto">
              <a:xfrm>
                <a:off x="2341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" name="Line 775"/>
              <p:cNvSpPr>
                <a:spLocks noChangeShapeType="1"/>
              </p:cNvSpPr>
              <p:nvPr/>
            </p:nvSpPr>
            <p:spPr bwMode="auto">
              <a:xfrm>
                <a:off x="2431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" name="Line 776"/>
              <p:cNvSpPr>
                <a:spLocks noChangeShapeType="1"/>
              </p:cNvSpPr>
              <p:nvPr/>
            </p:nvSpPr>
            <p:spPr bwMode="auto">
              <a:xfrm>
                <a:off x="2474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" name="Line 777"/>
              <p:cNvSpPr>
                <a:spLocks noChangeShapeType="1"/>
              </p:cNvSpPr>
              <p:nvPr/>
            </p:nvSpPr>
            <p:spPr bwMode="auto">
              <a:xfrm>
                <a:off x="2519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" name="Line 778"/>
              <p:cNvSpPr>
                <a:spLocks noChangeShapeType="1"/>
              </p:cNvSpPr>
              <p:nvPr/>
            </p:nvSpPr>
            <p:spPr bwMode="auto">
              <a:xfrm>
                <a:off x="2610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" name="Line 779"/>
              <p:cNvSpPr>
                <a:spLocks noChangeShapeType="1"/>
              </p:cNvSpPr>
              <p:nvPr/>
            </p:nvSpPr>
            <p:spPr bwMode="auto">
              <a:xfrm>
                <a:off x="2653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" name="Line 780"/>
              <p:cNvSpPr>
                <a:spLocks noChangeShapeType="1"/>
              </p:cNvSpPr>
              <p:nvPr/>
            </p:nvSpPr>
            <p:spPr bwMode="auto">
              <a:xfrm>
                <a:off x="2698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" name="Line 781"/>
              <p:cNvSpPr>
                <a:spLocks noChangeShapeType="1"/>
              </p:cNvSpPr>
              <p:nvPr/>
            </p:nvSpPr>
            <p:spPr bwMode="auto">
              <a:xfrm>
                <a:off x="2788" y="3479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" name="Line 782"/>
              <p:cNvSpPr>
                <a:spLocks noChangeShapeType="1"/>
              </p:cNvSpPr>
              <p:nvPr/>
            </p:nvSpPr>
            <p:spPr bwMode="auto">
              <a:xfrm>
                <a:off x="244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" name="Rectangle 783"/>
              <p:cNvSpPr>
                <a:spLocks noChangeArrowheads="1"/>
              </p:cNvSpPr>
              <p:nvPr/>
            </p:nvSpPr>
            <p:spPr bwMode="auto">
              <a:xfrm>
                <a:off x="214" y="3503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1" name="Line 784"/>
              <p:cNvSpPr>
                <a:spLocks noChangeShapeType="1"/>
              </p:cNvSpPr>
              <p:nvPr/>
            </p:nvSpPr>
            <p:spPr bwMode="auto">
              <a:xfrm>
                <a:off x="423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" name="Rectangle 785"/>
              <p:cNvSpPr>
                <a:spLocks noChangeArrowheads="1"/>
              </p:cNvSpPr>
              <p:nvPr/>
            </p:nvSpPr>
            <p:spPr bwMode="auto">
              <a:xfrm>
                <a:off x="393" y="3503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3" name="Line 786"/>
              <p:cNvSpPr>
                <a:spLocks noChangeShapeType="1"/>
              </p:cNvSpPr>
              <p:nvPr/>
            </p:nvSpPr>
            <p:spPr bwMode="auto">
              <a:xfrm>
                <a:off x="601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" name="Rectangle 787"/>
              <p:cNvSpPr>
                <a:spLocks noChangeArrowheads="1"/>
              </p:cNvSpPr>
              <p:nvPr/>
            </p:nvSpPr>
            <p:spPr bwMode="auto">
              <a:xfrm>
                <a:off x="560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5" name="Line 788"/>
              <p:cNvSpPr>
                <a:spLocks noChangeShapeType="1"/>
              </p:cNvSpPr>
              <p:nvPr/>
            </p:nvSpPr>
            <p:spPr bwMode="auto">
              <a:xfrm>
                <a:off x="780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" name="Rectangle 789"/>
              <p:cNvSpPr>
                <a:spLocks noChangeArrowheads="1"/>
              </p:cNvSpPr>
              <p:nvPr/>
            </p:nvSpPr>
            <p:spPr bwMode="auto">
              <a:xfrm>
                <a:off x="739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Line 790"/>
              <p:cNvSpPr>
                <a:spLocks noChangeShapeType="1"/>
              </p:cNvSpPr>
              <p:nvPr/>
            </p:nvSpPr>
            <p:spPr bwMode="auto">
              <a:xfrm>
                <a:off x="958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" name="Rectangle 791"/>
              <p:cNvSpPr>
                <a:spLocks noChangeArrowheads="1"/>
              </p:cNvSpPr>
              <p:nvPr/>
            </p:nvSpPr>
            <p:spPr bwMode="auto">
              <a:xfrm>
                <a:off x="917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9" name="Line 792"/>
              <p:cNvSpPr>
                <a:spLocks noChangeShapeType="1"/>
              </p:cNvSpPr>
              <p:nvPr/>
            </p:nvSpPr>
            <p:spPr bwMode="auto">
              <a:xfrm>
                <a:off x="1137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" name="Rectangle 793"/>
              <p:cNvSpPr>
                <a:spLocks noChangeArrowheads="1"/>
              </p:cNvSpPr>
              <p:nvPr/>
            </p:nvSpPr>
            <p:spPr bwMode="auto">
              <a:xfrm>
                <a:off x="1096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1" name="Line 794"/>
              <p:cNvSpPr>
                <a:spLocks noChangeShapeType="1"/>
              </p:cNvSpPr>
              <p:nvPr/>
            </p:nvSpPr>
            <p:spPr bwMode="auto">
              <a:xfrm>
                <a:off x="1315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" name="Rectangle 795"/>
              <p:cNvSpPr>
                <a:spLocks noChangeArrowheads="1"/>
              </p:cNvSpPr>
              <p:nvPr/>
            </p:nvSpPr>
            <p:spPr bwMode="auto">
              <a:xfrm>
                <a:off x="1274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3" name="Line 796"/>
              <p:cNvSpPr>
                <a:spLocks noChangeShapeType="1"/>
              </p:cNvSpPr>
              <p:nvPr/>
            </p:nvSpPr>
            <p:spPr bwMode="auto">
              <a:xfrm>
                <a:off x="1494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" name="Rectangle 797"/>
              <p:cNvSpPr>
                <a:spLocks noChangeArrowheads="1"/>
              </p:cNvSpPr>
              <p:nvPr/>
            </p:nvSpPr>
            <p:spPr bwMode="auto">
              <a:xfrm>
                <a:off x="1453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5" name="Line 798"/>
              <p:cNvSpPr>
                <a:spLocks noChangeShapeType="1"/>
              </p:cNvSpPr>
              <p:nvPr/>
            </p:nvSpPr>
            <p:spPr bwMode="auto">
              <a:xfrm>
                <a:off x="1672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" name="Rectangle 799"/>
              <p:cNvSpPr>
                <a:spLocks noChangeArrowheads="1"/>
              </p:cNvSpPr>
              <p:nvPr/>
            </p:nvSpPr>
            <p:spPr bwMode="auto">
              <a:xfrm>
                <a:off x="1631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7" name="Line 800"/>
              <p:cNvSpPr>
                <a:spLocks noChangeShapeType="1"/>
              </p:cNvSpPr>
              <p:nvPr/>
            </p:nvSpPr>
            <p:spPr bwMode="auto">
              <a:xfrm>
                <a:off x="1851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" name="Rectangle 801"/>
              <p:cNvSpPr>
                <a:spLocks noChangeArrowheads="1"/>
              </p:cNvSpPr>
              <p:nvPr/>
            </p:nvSpPr>
            <p:spPr bwMode="auto">
              <a:xfrm>
                <a:off x="1810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9" name="Line 802"/>
              <p:cNvSpPr>
                <a:spLocks noChangeShapeType="1"/>
              </p:cNvSpPr>
              <p:nvPr/>
            </p:nvSpPr>
            <p:spPr bwMode="auto">
              <a:xfrm>
                <a:off x="2029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" name="Rectangle 803"/>
              <p:cNvSpPr>
                <a:spLocks noChangeArrowheads="1"/>
              </p:cNvSpPr>
              <p:nvPr/>
            </p:nvSpPr>
            <p:spPr bwMode="auto">
              <a:xfrm>
                <a:off x="1988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1" name="Line 804"/>
              <p:cNvSpPr>
                <a:spLocks noChangeShapeType="1"/>
              </p:cNvSpPr>
              <p:nvPr/>
            </p:nvSpPr>
            <p:spPr bwMode="auto">
              <a:xfrm>
                <a:off x="2208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" name="Rectangle 805"/>
              <p:cNvSpPr>
                <a:spLocks noChangeArrowheads="1"/>
              </p:cNvSpPr>
              <p:nvPr/>
            </p:nvSpPr>
            <p:spPr bwMode="auto">
              <a:xfrm>
                <a:off x="2167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3" name="Line 806"/>
              <p:cNvSpPr>
                <a:spLocks noChangeShapeType="1"/>
              </p:cNvSpPr>
              <p:nvPr/>
            </p:nvSpPr>
            <p:spPr bwMode="auto">
              <a:xfrm>
                <a:off x="2386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" name="Rectangle 807"/>
              <p:cNvSpPr>
                <a:spLocks noChangeArrowheads="1"/>
              </p:cNvSpPr>
              <p:nvPr/>
            </p:nvSpPr>
            <p:spPr bwMode="auto">
              <a:xfrm>
                <a:off x="2345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5" name="Line 808"/>
              <p:cNvSpPr>
                <a:spLocks noChangeShapeType="1"/>
              </p:cNvSpPr>
              <p:nvPr/>
            </p:nvSpPr>
            <p:spPr bwMode="auto">
              <a:xfrm>
                <a:off x="2565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" name="Rectangle 809"/>
              <p:cNvSpPr>
                <a:spLocks noChangeArrowheads="1"/>
              </p:cNvSpPr>
              <p:nvPr/>
            </p:nvSpPr>
            <p:spPr bwMode="auto">
              <a:xfrm>
                <a:off x="2524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7" name="Line 810"/>
              <p:cNvSpPr>
                <a:spLocks noChangeShapeType="1"/>
              </p:cNvSpPr>
              <p:nvPr/>
            </p:nvSpPr>
            <p:spPr bwMode="auto">
              <a:xfrm>
                <a:off x="2743" y="347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" name="Rectangle 811"/>
              <p:cNvSpPr>
                <a:spLocks noChangeArrowheads="1"/>
              </p:cNvSpPr>
              <p:nvPr/>
            </p:nvSpPr>
            <p:spPr bwMode="auto">
              <a:xfrm>
                <a:off x="2702" y="3503"/>
                <a:ext cx="8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9" name="Rectangle 812"/>
              <p:cNvSpPr>
                <a:spLocks noChangeArrowheads="1"/>
              </p:cNvSpPr>
              <p:nvPr/>
            </p:nvSpPr>
            <p:spPr bwMode="auto">
              <a:xfrm>
                <a:off x="1431" y="3554"/>
                <a:ext cx="8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0" name="Line 813"/>
              <p:cNvSpPr>
                <a:spLocks noChangeShapeType="1"/>
              </p:cNvSpPr>
              <p:nvPr/>
            </p:nvSpPr>
            <p:spPr bwMode="auto">
              <a:xfrm flipV="1">
                <a:off x="156" y="2034"/>
                <a:ext cx="0" cy="14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" name="Line 814"/>
              <p:cNvSpPr>
                <a:spLocks noChangeShapeType="1"/>
              </p:cNvSpPr>
              <p:nvPr/>
            </p:nvSpPr>
            <p:spPr bwMode="auto">
              <a:xfrm flipH="1">
                <a:off x="139" y="346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" name="Line 815"/>
              <p:cNvSpPr>
                <a:spLocks noChangeShapeType="1"/>
              </p:cNvSpPr>
              <p:nvPr/>
            </p:nvSpPr>
            <p:spPr bwMode="auto">
              <a:xfrm flipH="1">
                <a:off x="139" y="344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" name="Line 816"/>
              <p:cNvSpPr>
                <a:spLocks noChangeShapeType="1"/>
              </p:cNvSpPr>
              <p:nvPr/>
            </p:nvSpPr>
            <p:spPr bwMode="auto">
              <a:xfrm flipH="1">
                <a:off x="139" y="343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" name="Line 817"/>
              <p:cNvSpPr>
                <a:spLocks noChangeShapeType="1"/>
              </p:cNvSpPr>
              <p:nvPr/>
            </p:nvSpPr>
            <p:spPr bwMode="auto">
              <a:xfrm flipH="1">
                <a:off x="139" y="342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" name="Line 818"/>
              <p:cNvSpPr>
                <a:spLocks noChangeShapeType="1"/>
              </p:cNvSpPr>
              <p:nvPr/>
            </p:nvSpPr>
            <p:spPr bwMode="auto">
              <a:xfrm flipH="1">
                <a:off x="139" y="339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" name="Line 819"/>
              <p:cNvSpPr>
                <a:spLocks noChangeShapeType="1"/>
              </p:cNvSpPr>
              <p:nvPr/>
            </p:nvSpPr>
            <p:spPr bwMode="auto">
              <a:xfrm flipH="1">
                <a:off x="139" y="337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" name="Line 820"/>
              <p:cNvSpPr>
                <a:spLocks noChangeShapeType="1"/>
              </p:cNvSpPr>
              <p:nvPr/>
            </p:nvSpPr>
            <p:spPr bwMode="auto">
              <a:xfrm flipH="1">
                <a:off x="139" y="336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" name="Line 821"/>
              <p:cNvSpPr>
                <a:spLocks noChangeShapeType="1"/>
              </p:cNvSpPr>
              <p:nvPr/>
            </p:nvSpPr>
            <p:spPr bwMode="auto">
              <a:xfrm flipH="1">
                <a:off x="139" y="334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" name="Line 822"/>
              <p:cNvSpPr>
                <a:spLocks noChangeShapeType="1"/>
              </p:cNvSpPr>
              <p:nvPr/>
            </p:nvSpPr>
            <p:spPr bwMode="auto">
              <a:xfrm flipH="1">
                <a:off x="139" y="331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" name="Line 823"/>
              <p:cNvSpPr>
                <a:spLocks noChangeShapeType="1"/>
              </p:cNvSpPr>
              <p:nvPr/>
            </p:nvSpPr>
            <p:spPr bwMode="auto">
              <a:xfrm flipH="1">
                <a:off x="139" y="330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" name="Line 824"/>
              <p:cNvSpPr>
                <a:spLocks noChangeShapeType="1"/>
              </p:cNvSpPr>
              <p:nvPr/>
            </p:nvSpPr>
            <p:spPr bwMode="auto">
              <a:xfrm flipH="1">
                <a:off x="139" y="329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" name="Line 825"/>
              <p:cNvSpPr>
                <a:spLocks noChangeShapeType="1"/>
              </p:cNvSpPr>
              <p:nvPr/>
            </p:nvSpPr>
            <p:spPr bwMode="auto">
              <a:xfrm flipH="1">
                <a:off x="139" y="327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" name="Line 826"/>
              <p:cNvSpPr>
                <a:spLocks noChangeShapeType="1"/>
              </p:cNvSpPr>
              <p:nvPr/>
            </p:nvSpPr>
            <p:spPr bwMode="auto">
              <a:xfrm flipH="1">
                <a:off x="139" y="324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" name="Line 827"/>
              <p:cNvSpPr>
                <a:spLocks noChangeShapeType="1"/>
              </p:cNvSpPr>
              <p:nvPr/>
            </p:nvSpPr>
            <p:spPr bwMode="auto">
              <a:xfrm flipH="1">
                <a:off x="139" y="323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" name="Line 828"/>
              <p:cNvSpPr>
                <a:spLocks noChangeShapeType="1"/>
              </p:cNvSpPr>
              <p:nvPr/>
            </p:nvSpPr>
            <p:spPr bwMode="auto">
              <a:xfrm flipH="1">
                <a:off x="139" y="321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" name="Line 829"/>
              <p:cNvSpPr>
                <a:spLocks noChangeShapeType="1"/>
              </p:cNvSpPr>
              <p:nvPr/>
            </p:nvSpPr>
            <p:spPr bwMode="auto">
              <a:xfrm flipH="1">
                <a:off x="139" y="320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" name="Line 830"/>
              <p:cNvSpPr>
                <a:spLocks noChangeShapeType="1"/>
              </p:cNvSpPr>
              <p:nvPr/>
            </p:nvSpPr>
            <p:spPr bwMode="auto">
              <a:xfrm flipH="1">
                <a:off x="139" y="317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" name="Line 831"/>
              <p:cNvSpPr>
                <a:spLocks noChangeShapeType="1"/>
              </p:cNvSpPr>
              <p:nvPr/>
            </p:nvSpPr>
            <p:spPr bwMode="auto">
              <a:xfrm flipH="1">
                <a:off x="139" y="316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" name="Line 832"/>
              <p:cNvSpPr>
                <a:spLocks noChangeShapeType="1"/>
              </p:cNvSpPr>
              <p:nvPr/>
            </p:nvSpPr>
            <p:spPr bwMode="auto">
              <a:xfrm flipH="1">
                <a:off x="139" y="314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" name="Line 833"/>
              <p:cNvSpPr>
                <a:spLocks noChangeShapeType="1"/>
              </p:cNvSpPr>
              <p:nvPr/>
            </p:nvSpPr>
            <p:spPr bwMode="auto">
              <a:xfrm flipH="1">
                <a:off x="139" y="313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" name="Line 834"/>
              <p:cNvSpPr>
                <a:spLocks noChangeShapeType="1"/>
              </p:cNvSpPr>
              <p:nvPr/>
            </p:nvSpPr>
            <p:spPr bwMode="auto">
              <a:xfrm flipH="1">
                <a:off x="139" y="310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" name="Line 835"/>
              <p:cNvSpPr>
                <a:spLocks noChangeShapeType="1"/>
              </p:cNvSpPr>
              <p:nvPr/>
            </p:nvSpPr>
            <p:spPr bwMode="auto">
              <a:xfrm flipH="1">
                <a:off x="139" y="308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" name="Line 836"/>
              <p:cNvSpPr>
                <a:spLocks noChangeShapeType="1"/>
              </p:cNvSpPr>
              <p:nvPr/>
            </p:nvSpPr>
            <p:spPr bwMode="auto">
              <a:xfrm flipH="1">
                <a:off x="139" y="307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" name="Line 837"/>
              <p:cNvSpPr>
                <a:spLocks noChangeShapeType="1"/>
              </p:cNvSpPr>
              <p:nvPr/>
            </p:nvSpPr>
            <p:spPr bwMode="auto">
              <a:xfrm flipH="1">
                <a:off x="139" y="306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" name="Line 838"/>
              <p:cNvSpPr>
                <a:spLocks noChangeShapeType="1"/>
              </p:cNvSpPr>
              <p:nvPr/>
            </p:nvSpPr>
            <p:spPr bwMode="auto">
              <a:xfrm flipH="1">
                <a:off x="139" y="303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" name="Line 839"/>
              <p:cNvSpPr>
                <a:spLocks noChangeShapeType="1"/>
              </p:cNvSpPr>
              <p:nvPr/>
            </p:nvSpPr>
            <p:spPr bwMode="auto">
              <a:xfrm flipH="1">
                <a:off x="139" y="301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" name="Line 840"/>
              <p:cNvSpPr>
                <a:spLocks noChangeShapeType="1"/>
              </p:cNvSpPr>
              <p:nvPr/>
            </p:nvSpPr>
            <p:spPr bwMode="auto">
              <a:xfrm flipH="1">
                <a:off x="139" y="300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" name="Line 841"/>
              <p:cNvSpPr>
                <a:spLocks noChangeShapeType="1"/>
              </p:cNvSpPr>
              <p:nvPr/>
            </p:nvSpPr>
            <p:spPr bwMode="auto">
              <a:xfrm flipH="1">
                <a:off x="139" y="298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" name="Line 842"/>
              <p:cNvSpPr>
                <a:spLocks noChangeShapeType="1"/>
              </p:cNvSpPr>
              <p:nvPr/>
            </p:nvSpPr>
            <p:spPr bwMode="auto">
              <a:xfrm flipH="1">
                <a:off x="139" y="295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" name="Line 843"/>
              <p:cNvSpPr>
                <a:spLocks noChangeShapeType="1"/>
              </p:cNvSpPr>
              <p:nvPr/>
            </p:nvSpPr>
            <p:spPr bwMode="auto">
              <a:xfrm flipH="1">
                <a:off x="139" y="294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" name="Line 844"/>
              <p:cNvSpPr>
                <a:spLocks noChangeShapeType="1"/>
              </p:cNvSpPr>
              <p:nvPr/>
            </p:nvSpPr>
            <p:spPr bwMode="auto">
              <a:xfrm flipH="1">
                <a:off x="139" y="293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" name="Line 845"/>
              <p:cNvSpPr>
                <a:spLocks noChangeShapeType="1"/>
              </p:cNvSpPr>
              <p:nvPr/>
            </p:nvSpPr>
            <p:spPr bwMode="auto">
              <a:xfrm flipH="1">
                <a:off x="139" y="291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" name="Line 846"/>
              <p:cNvSpPr>
                <a:spLocks noChangeShapeType="1"/>
              </p:cNvSpPr>
              <p:nvPr/>
            </p:nvSpPr>
            <p:spPr bwMode="auto">
              <a:xfrm flipH="1">
                <a:off x="139" y="288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" name="Line 847"/>
              <p:cNvSpPr>
                <a:spLocks noChangeShapeType="1"/>
              </p:cNvSpPr>
              <p:nvPr/>
            </p:nvSpPr>
            <p:spPr bwMode="auto">
              <a:xfrm flipH="1">
                <a:off x="139" y="287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" name="Line 848"/>
              <p:cNvSpPr>
                <a:spLocks noChangeShapeType="1"/>
              </p:cNvSpPr>
              <p:nvPr/>
            </p:nvSpPr>
            <p:spPr bwMode="auto">
              <a:xfrm flipH="1">
                <a:off x="139" y="285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" name="Line 849"/>
              <p:cNvSpPr>
                <a:spLocks noChangeShapeType="1"/>
              </p:cNvSpPr>
              <p:nvPr/>
            </p:nvSpPr>
            <p:spPr bwMode="auto">
              <a:xfrm flipH="1">
                <a:off x="139" y="284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" name="Line 850"/>
              <p:cNvSpPr>
                <a:spLocks noChangeShapeType="1"/>
              </p:cNvSpPr>
              <p:nvPr/>
            </p:nvSpPr>
            <p:spPr bwMode="auto">
              <a:xfrm flipH="1">
                <a:off x="139" y="281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" name="Line 851"/>
              <p:cNvSpPr>
                <a:spLocks noChangeShapeType="1"/>
              </p:cNvSpPr>
              <p:nvPr/>
            </p:nvSpPr>
            <p:spPr bwMode="auto">
              <a:xfrm flipH="1">
                <a:off x="139" y="280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" name="Line 852"/>
              <p:cNvSpPr>
                <a:spLocks noChangeShapeType="1"/>
              </p:cNvSpPr>
              <p:nvPr/>
            </p:nvSpPr>
            <p:spPr bwMode="auto">
              <a:xfrm flipH="1">
                <a:off x="139" y="278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" name="Line 853"/>
              <p:cNvSpPr>
                <a:spLocks noChangeShapeType="1"/>
              </p:cNvSpPr>
              <p:nvPr/>
            </p:nvSpPr>
            <p:spPr bwMode="auto">
              <a:xfrm flipH="1">
                <a:off x="139" y="277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" name="Line 854"/>
              <p:cNvSpPr>
                <a:spLocks noChangeShapeType="1"/>
              </p:cNvSpPr>
              <p:nvPr/>
            </p:nvSpPr>
            <p:spPr bwMode="auto">
              <a:xfrm flipH="1">
                <a:off x="139" y="274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" name="Line 855"/>
              <p:cNvSpPr>
                <a:spLocks noChangeShapeType="1"/>
              </p:cNvSpPr>
              <p:nvPr/>
            </p:nvSpPr>
            <p:spPr bwMode="auto">
              <a:xfrm flipH="1">
                <a:off x="139" y="272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" name="Line 856"/>
              <p:cNvSpPr>
                <a:spLocks noChangeShapeType="1"/>
              </p:cNvSpPr>
              <p:nvPr/>
            </p:nvSpPr>
            <p:spPr bwMode="auto">
              <a:xfrm flipH="1">
                <a:off x="139" y="271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" name="Line 857"/>
              <p:cNvSpPr>
                <a:spLocks noChangeShapeType="1"/>
              </p:cNvSpPr>
              <p:nvPr/>
            </p:nvSpPr>
            <p:spPr bwMode="auto">
              <a:xfrm flipH="1">
                <a:off x="139" y="269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" name="Line 858"/>
              <p:cNvSpPr>
                <a:spLocks noChangeShapeType="1"/>
              </p:cNvSpPr>
              <p:nvPr/>
            </p:nvSpPr>
            <p:spPr bwMode="auto">
              <a:xfrm flipH="1">
                <a:off x="139" y="266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" name="Line 859"/>
              <p:cNvSpPr>
                <a:spLocks noChangeShapeType="1"/>
              </p:cNvSpPr>
              <p:nvPr/>
            </p:nvSpPr>
            <p:spPr bwMode="auto">
              <a:xfrm flipH="1">
                <a:off x="139" y="265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" name="Line 860"/>
              <p:cNvSpPr>
                <a:spLocks noChangeShapeType="1"/>
              </p:cNvSpPr>
              <p:nvPr/>
            </p:nvSpPr>
            <p:spPr bwMode="auto">
              <a:xfrm flipH="1">
                <a:off x="139" y="264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" name="Line 861"/>
              <p:cNvSpPr>
                <a:spLocks noChangeShapeType="1"/>
              </p:cNvSpPr>
              <p:nvPr/>
            </p:nvSpPr>
            <p:spPr bwMode="auto">
              <a:xfrm flipH="1">
                <a:off x="139" y="262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" name="Line 862"/>
              <p:cNvSpPr>
                <a:spLocks noChangeShapeType="1"/>
              </p:cNvSpPr>
              <p:nvPr/>
            </p:nvSpPr>
            <p:spPr bwMode="auto">
              <a:xfrm flipH="1">
                <a:off x="139" y="259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" name="Line 863"/>
              <p:cNvSpPr>
                <a:spLocks noChangeShapeType="1"/>
              </p:cNvSpPr>
              <p:nvPr/>
            </p:nvSpPr>
            <p:spPr bwMode="auto">
              <a:xfrm flipH="1">
                <a:off x="139" y="258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" name="Line 864"/>
              <p:cNvSpPr>
                <a:spLocks noChangeShapeType="1"/>
              </p:cNvSpPr>
              <p:nvPr/>
            </p:nvSpPr>
            <p:spPr bwMode="auto">
              <a:xfrm flipH="1">
                <a:off x="139" y="256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" name="Line 865"/>
              <p:cNvSpPr>
                <a:spLocks noChangeShapeType="1"/>
              </p:cNvSpPr>
              <p:nvPr/>
            </p:nvSpPr>
            <p:spPr bwMode="auto">
              <a:xfrm flipH="1">
                <a:off x="139" y="255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" name="Line 866"/>
              <p:cNvSpPr>
                <a:spLocks noChangeShapeType="1"/>
              </p:cNvSpPr>
              <p:nvPr/>
            </p:nvSpPr>
            <p:spPr bwMode="auto">
              <a:xfrm flipH="1">
                <a:off x="139" y="252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" name="Line 867"/>
              <p:cNvSpPr>
                <a:spLocks noChangeShapeType="1"/>
              </p:cNvSpPr>
              <p:nvPr/>
            </p:nvSpPr>
            <p:spPr bwMode="auto">
              <a:xfrm flipH="1">
                <a:off x="139" y="251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" name="Line 868"/>
              <p:cNvSpPr>
                <a:spLocks noChangeShapeType="1"/>
              </p:cNvSpPr>
              <p:nvPr/>
            </p:nvSpPr>
            <p:spPr bwMode="auto">
              <a:xfrm flipH="1">
                <a:off x="139" y="249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" name="Line 869"/>
              <p:cNvSpPr>
                <a:spLocks noChangeShapeType="1"/>
              </p:cNvSpPr>
              <p:nvPr/>
            </p:nvSpPr>
            <p:spPr bwMode="auto">
              <a:xfrm flipH="1">
                <a:off x="139" y="248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" name="Line 870"/>
              <p:cNvSpPr>
                <a:spLocks noChangeShapeType="1"/>
              </p:cNvSpPr>
              <p:nvPr/>
            </p:nvSpPr>
            <p:spPr bwMode="auto">
              <a:xfrm flipH="1">
                <a:off x="139" y="245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" name="Line 871"/>
              <p:cNvSpPr>
                <a:spLocks noChangeShapeType="1"/>
              </p:cNvSpPr>
              <p:nvPr/>
            </p:nvSpPr>
            <p:spPr bwMode="auto">
              <a:xfrm flipH="1">
                <a:off x="139" y="244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" name="Line 872"/>
              <p:cNvSpPr>
                <a:spLocks noChangeShapeType="1"/>
              </p:cNvSpPr>
              <p:nvPr/>
            </p:nvSpPr>
            <p:spPr bwMode="auto">
              <a:xfrm flipH="1">
                <a:off x="139" y="242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" name="Line 873"/>
              <p:cNvSpPr>
                <a:spLocks noChangeShapeType="1"/>
              </p:cNvSpPr>
              <p:nvPr/>
            </p:nvSpPr>
            <p:spPr bwMode="auto">
              <a:xfrm flipH="1">
                <a:off x="139" y="240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" name="Line 874"/>
              <p:cNvSpPr>
                <a:spLocks noChangeShapeType="1"/>
              </p:cNvSpPr>
              <p:nvPr/>
            </p:nvSpPr>
            <p:spPr bwMode="auto">
              <a:xfrm flipH="1">
                <a:off x="139" y="238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" name="Line 875"/>
              <p:cNvSpPr>
                <a:spLocks noChangeShapeType="1"/>
              </p:cNvSpPr>
              <p:nvPr/>
            </p:nvSpPr>
            <p:spPr bwMode="auto">
              <a:xfrm flipH="1">
                <a:off x="139" y="236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" name="Line 876"/>
              <p:cNvSpPr>
                <a:spLocks noChangeShapeType="1"/>
              </p:cNvSpPr>
              <p:nvPr/>
            </p:nvSpPr>
            <p:spPr bwMode="auto">
              <a:xfrm flipH="1">
                <a:off x="139" y="235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" name="Line 877"/>
              <p:cNvSpPr>
                <a:spLocks noChangeShapeType="1"/>
              </p:cNvSpPr>
              <p:nvPr/>
            </p:nvSpPr>
            <p:spPr bwMode="auto">
              <a:xfrm flipH="1">
                <a:off x="139" y="233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" name="Line 878"/>
              <p:cNvSpPr>
                <a:spLocks noChangeShapeType="1"/>
              </p:cNvSpPr>
              <p:nvPr/>
            </p:nvSpPr>
            <p:spPr bwMode="auto">
              <a:xfrm flipH="1">
                <a:off x="139" y="230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" name="Line 879"/>
              <p:cNvSpPr>
                <a:spLocks noChangeShapeType="1"/>
              </p:cNvSpPr>
              <p:nvPr/>
            </p:nvSpPr>
            <p:spPr bwMode="auto">
              <a:xfrm flipH="1">
                <a:off x="139" y="229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" name="Line 880"/>
              <p:cNvSpPr>
                <a:spLocks noChangeShapeType="1"/>
              </p:cNvSpPr>
              <p:nvPr/>
            </p:nvSpPr>
            <p:spPr bwMode="auto">
              <a:xfrm flipH="1">
                <a:off x="139" y="228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" name="Line 881"/>
              <p:cNvSpPr>
                <a:spLocks noChangeShapeType="1"/>
              </p:cNvSpPr>
              <p:nvPr/>
            </p:nvSpPr>
            <p:spPr bwMode="auto">
              <a:xfrm flipH="1">
                <a:off x="139" y="226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" name="Line 882"/>
              <p:cNvSpPr>
                <a:spLocks noChangeShapeType="1"/>
              </p:cNvSpPr>
              <p:nvPr/>
            </p:nvSpPr>
            <p:spPr bwMode="auto">
              <a:xfrm flipH="1">
                <a:off x="139" y="223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" name="Line 883"/>
              <p:cNvSpPr>
                <a:spLocks noChangeShapeType="1"/>
              </p:cNvSpPr>
              <p:nvPr/>
            </p:nvSpPr>
            <p:spPr bwMode="auto">
              <a:xfrm flipH="1">
                <a:off x="139" y="222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" name="Line 884"/>
              <p:cNvSpPr>
                <a:spLocks noChangeShapeType="1"/>
              </p:cNvSpPr>
              <p:nvPr/>
            </p:nvSpPr>
            <p:spPr bwMode="auto">
              <a:xfrm flipH="1">
                <a:off x="139" y="220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" name="Line 885"/>
              <p:cNvSpPr>
                <a:spLocks noChangeShapeType="1"/>
              </p:cNvSpPr>
              <p:nvPr/>
            </p:nvSpPr>
            <p:spPr bwMode="auto">
              <a:xfrm flipH="1">
                <a:off x="139" y="219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" name="Line 886"/>
              <p:cNvSpPr>
                <a:spLocks noChangeShapeType="1"/>
              </p:cNvSpPr>
              <p:nvPr/>
            </p:nvSpPr>
            <p:spPr bwMode="auto">
              <a:xfrm flipH="1">
                <a:off x="139" y="216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" name="Line 887"/>
              <p:cNvSpPr>
                <a:spLocks noChangeShapeType="1"/>
              </p:cNvSpPr>
              <p:nvPr/>
            </p:nvSpPr>
            <p:spPr bwMode="auto">
              <a:xfrm flipH="1">
                <a:off x="139" y="215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" name="Line 888"/>
              <p:cNvSpPr>
                <a:spLocks noChangeShapeType="1"/>
              </p:cNvSpPr>
              <p:nvPr/>
            </p:nvSpPr>
            <p:spPr bwMode="auto">
              <a:xfrm flipH="1">
                <a:off x="139" y="213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" name="Line 889"/>
              <p:cNvSpPr>
                <a:spLocks noChangeShapeType="1"/>
              </p:cNvSpPr>
              <p:nvPr/>
            </p:nvSpPr>
            <p:spPr bwMode="auto">
              <a:xfrm flipH="1">
                <a:off x="139" y="212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" name="Line 890"/>
              <p:cNvSpPr>
                <a:spLocks noChangeShapeType="1"/>
              </p:cNvSpPr>
              <p:nvPr/>
            </p:nvSpPr>
            <p:spPr bwMode="auto">
              <a:xfrm flipH="1">
                <a:off x="139" y="209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" name="Line 891"/>
              <p:cNvSpPr>
                <a:spLocks noChangeShapeType="1"/>
              </p:cNvSpPr>
              <p:nvPr/>
            </p:nvSpPr>
            <p:spPr bwMode="auto">
              <a:xfrm flipH="1">
                <a:off x="139" y="207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" name="Line 892"/>
              <p:cNvSpPr>
                <a:spLocks noChangeShapeType="1"/>
              </p:cNvSpPr>
              <p:nvPr/>
            </p:nvSpPr>
            <p:spPr bwMode="auto">
              <a:xfrm flipH="1">
                <a:off x="139" y="206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" name="Line 893"/>
              <p:cNvSpPr>
                <a:spLocks noChangeShapeType="1"/>
              </p:cNvSpPr>
              <p:nvPr/>
            </p:nvSpPr>
            <p:spPr bwMode="auto">
              <a:xfrm flipH="1">
                <a:off x="139" y="204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" name="Line 894"/>
              <p:cNvSpPr>
                <a:spLocks noChangeShapeType="1"/>
              </p:cNvSpPr>
              <p:nvPr/>
            </p:nvSpPr>
            <p:spPr bwMode="auto">
              <a:xfrm flipH="1">
                <a:off x="132" y="347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" name="Rectangle 895"/>
              <p:cNvSpPr>
                <a:spLocks noChangeArrowheads="1"/>
              </p:cNvSpPr>
              <p:nvPr/>
            </p:nvSpPr>
            <p:spPr bwMode="auto">
              <a:xfrm>
                <a:off x="93" y="3456"/>
                <a:ext cx="3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3" name="Line 896"/>
              <p:cNvSpPr>
                <a:spLocks noChangeShapeType="1"/>
              </p:cNvSpPr>
              <p:nvPr/>
            </p:nvSpPr>
            <p:spPr bwMode="auto">
              <a:xfrm flipH="1">
                <a:off x="132" y="3405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" name="Rectangle 897"/>
              <p:cNvSpPr>
                <a:spLocks noChangeArrowheads="1"/>
              </p:cNvSpPr>
              <p:nvPr/>
            </p:nvSpPr>
            <p:spPr bwMode="auto">
              <a:xfrm>
                <a:off x="93" y="3384"/>
                <a:ext cx="3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5" name="Line 898"/>
              <p:cNvSpPr>
                <a:spLocks noChangeShapeType="1"/>
              </p:cNvSpPr>
              <p:nvPr/>
            </p:nvSpPr>
            <p:spPr bwMode="auto">
              <a:xfrm flipH="1">
                <a:off x="132" y="3334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" name="Rectangle 899"/>
              <p:cNvSpPr>
                <a:spLocks noChangeArrowheads="1"/>
              </p:cNvSpPr>
              <p:nvPr/>
            </p:nvSpPr>
            <p:spPr bwMode="auto">
              <a:xfrm>
                <a:off x="72" y="3313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7" name="Line 900"/>
              <p:cNvSpPr>
                <a:spLocks noChangeShapeType="1"/>
              </p:cNvSpPr>
              <p:nvPr/>
            </p:nvSpPr>
            <p:spPr bwMode="auto">
              <a:xfrm flipH="1">
                <a:off x="132" y="3261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" name="Rectangle 901"/>
              <p:cNvSpPr>
                <a:spLocks noChangeArrowheads="1"/>
              </p:cNvSpPr>
              <p:nvPr/>
            </p:nvSpPr>
            <p:spPr bwMode="auto">
              <a:xfrm>
                <a:off x="72" y="3240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9" name="Line 902"/>
              <p:cNvSpPr>
                <a:spLocks noChangeShapeType="1"/>
              </p:cNvSpPr>
              <p:nvPr/>
            </p:nvSpPr>
            <p:spPr bwMode="auto">
              <a:xfrm flipH="1">
                <a:off x="132" y="3189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" name="Rectangle 903"/>
              <p:cNvSpPr>
                <a:spLocks noChangeArrowheads="1"/>
              </p:cNvSpPr>
              <p:nvPr/>
            </p:nvSpPr>
            <p:spPr bwMode="auto">
              <a:xfrm>
                <a:off x="72" y="3168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1" name="Line 904"/>
              <p:cNvSpPr>
                <a:spLocks noChangeShapeType="1"/>
              </p:cNvSpPr>
              <p:nvPr/>
            </p:nvSpPr>
            <p:spPr bwMode="auto">
              <a:xfrm flipH="1">
                <a:off x="132" y="3116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" name="Rectangle 905"/>
              <p:cNvSpPr>
                <a:spLocks noChangeArrowheads="1"/>
              </p:cNvSpPr>
              <p:nvPr/>
            </p:nvSpPr>
            <p:spPr bwMode="auto">
              <a:xfrm>
                <a:off x="72" y="3095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3" name="Line 906"/>
              <p:cNvSpPr>
                <a:spLocks noChangeShapeType="1"/>
              </p:cNvSpPr>
              <p:nvPr/>
            </p:nvSpPr>
            <p:spPr bwMode="auto">
              <a:xfrm flipH="1">
                <a:off x="132" y="3045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" name="Rectangle 907"/>
              <p:cNvSpPr>
                <a:spLocks noChangeArrowheads="1"/>
              </p:cNvSpPr>
              <p:nvPr/>
            </p:nvSpPr>
            <p:spPr bwMode="auto">
              <a:xfrm>
                <a:off x="72" y="3024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5" name="Line 908"/>
              <p:cNvSpPr>
                <a:spLocks noChangeShapeType="1"/>
              </p:cNvSpPr>
              <p:nvPr/>
            </p:nvSpPr>
            <p:spPr bwMode="auto">
              <a:xfrm flipH="1">
                <a:off x="132" y="2973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" name="Rectangle 909"/>
              <p:cNvSpPr>
                <a:spLocks noChangeArrowheads="1"/>
              </p:cNvSpPr>
              <p:nvPr/>
            </p:nvSpPr>
            <p:spPr bwMode="auto">
              <a:xfrm>
                <a:off x="72" y="2952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7" name="Line 910"/>
              <p:cNvSpPr>
                <a:spLocks noChangeShapeType="1"/>
              </p:cNvSpPr>
              <p:nvPr/>
            </p:nvSpPr>
            <p:spPr bwMode="auto">
              <a:xfrm flipH="1">
                <a:off x="132" y="2900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" name="Rectangle 911"/>
              <p:cNvSpPr>
                <a:spLocks noChangeArrowheads="1"/>
              </p:cNvSpPr>
              <p:nvPr/>
            </p:nvSpPr>
            <p:spPr bwMode="auto">
              <a:xfrm>
                <a:off x="72" y="2879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9" name="Line 912"/>
              <p:cNvSpPr>
                <a:spLocks noChangeShapeType="1"/>
              </p:cNvSpPr>
              <p:nvPr/>
            </p:nvSpPr>
            <p:spPr bwMode="auto">
              <a:xfrm flipH="1">
                <a:off x="132" y="2828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" name="Rectangle 913"/>
              <p:cNvSpPr>
                <a:spLocks noChangeArrowheads="1"/>
              </p:cNvSpPr>
              <p:nvPr/>
            </p:nvSpPr>
            <p:spPr bwMode="auto">
              <a:xfrm>
                <a:off x="72" y="2808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1" name="Line 914"/>
              <p:cNvSpPr>
                <a:spLocks noChangeShapeType="1"/>
              </p:cNvSpPr>
              <p:nvPr/>
            </p:nvSpPr>
            <p:spPr bwMode="auto">
              <a:xfrm flipH="1">
                <a:off x="132" y="2755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" name="Rectangle 915"/>
              <p:cNvSpPr>
                <a:spLocks noChangeArrowheads="1"/>
              </p:cNvSpPr>
              <p:nvPr/>
            </p:nvSpPr>
            <p:spPr bwMode="auto">
              <a:xfrm>
                <a:off x="72" y="2734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3" name="Line 916"/>
              <p:cNvSpPr>
                <a:spLocks noChangeShapeType="1"/>
              </p:cNvSpPr>
              <p:nvPr/>
            </p:nvSpPr>
            <p:spPr bwMode="auto">
              <a:xfrm flipH="1">
                <a:off x="132" y="2684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" name="Rectangle 917"/>
              <p:cNvSpPr>
                <a:spLocks noChangeArrowheads="1"/>
              </p:cNvSpPr>
              <p:nvPr/>
            </p:nvSpPr>
            <p:spPr bwMode="auto">
              <a:xfrm>
                <a:off x="72" y="2663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5" name="Line 918"/>
              <p:cNvSpPr>
                <a:spLocks noChangeShapeType="1"/>
              </p:cNvSpPr>
              <p:nvPr/>
            </p:nvSpPr>
            <p:spPr bwMode="auto">
              <a:xfrm flipH="1">
                <a:off x="132" y="2612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" name="Rectangle 919"/>
              <p:cNvSpPr>
                <a:spLocks noChangeArrowheads="1"/>
              </p:cNvSpPr>
              <p:nvPr/>
            </p:nvSpPr>
            <p:spPr bwMode="auto">
              <a:xfrm>
                <a:off x="72" y="2592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7" name="Line 920"/>
              <p:cNvSpPr>
                <a:spLocks noChangeShapeType="1"/>
              </p:cNvSpPr>
              <p:nvPr/>
            </p:nvSpPr>
            <p:spPr bwMode="auto">
              <a:xfrm flipH="1">
                <a:off x="132" y="2539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" name="Rectangle 921"/>
              <p:cNvSpPr>
                <a:spLocks noChangeArrowheads="1"/>
              </p:cNvSpPr>
              <p:nvPr/>
            </p:nvSpPr>
            <p:spPr bwMode="auto">
              <a:xfrm>
                <a:off x="72" y="2518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9" name="Line 922"/>
              <p:cNvSpPr>
                <a:spLocks noChangeShapeType="1"/>
              </p:cNvSpPr>
              <p:nvPr/>
            </p:nvSpPr>
            <p:spPr bwMode="auto">
              <a:xfrm flipH="1">
                <a:off x="132" y="2468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" name="Rectangle 923"/>
              <p:cNvSpPr>
                <a:spLocks noChangeArrowheads="1"/>
              </p:cNvSpPr>
              <p:nvPr/>
            </p:nvSpPr>
            <p:spPr bwMode="auto">
              <a:xfrm>
                <a:off x="72" y="2447"/>
                <a:ext cx="6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99" name="Line 925"/>
            <p:cNvSpPr>
              <a:spLocks noChangeShapeType="1"/>
            </p:cNvSpPr>
            <p:nvPr/>
          </p:nvSpPr>
          <p:spPr bwMode="auto">
            <a:xfrm flipH="1">
              <a:off x="132" y="2394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Rectangle 926"/>
            <p:cNvSpPr>
              <a:spLocks noChangeArrowheads="1"/>
            </p:cNvSpPr>
            <p:nvPr/>
          </p:nvSpPr>
          <p:spPr bwMode="auto">
            <a:xfrm>
              <a:off x="72" y="2374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1" name="Line 927"/>
            <p:cNvSpPr>
              <a:spLocks noChangeShapeType="1"/>
            </p:cNvSpPr>
            <p:nvPr/>
          </p:nvSpPr>
          <p:spPr bwMode="auto">
            <a:xfrm flipH="1">
              <a:off x="132" y="2323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Rectangle 928"/>
            <p:cNvSpPr>
              <a:spLocks noChangeArrowheads="1"/>
            </p:cNvSpPr>
            <p:nvPr/>
          </p:nvSpPr>
          <p:spPr bwMode="auto">
            <a:xfrm>
              <a:off x="72" y="2302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3" name="Line 929"/>
            <p:cNvSpPr>
              <a:spLocks noChangeShapeType="1"/>
            </p:cNvSpPr>
            <p:nvPr/>
          </p:nvSpPr>
          <p:spPr bwMode="auto">
            <a:xfrm flipH="1">
              <a:off x="132" y="2252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Rectangle 930"/>
            <p:cNvSpPr>
              <a:spLocks noChangeArrowheads="1"/>
            </p:cNvSpPr>
            <p:nvPr/>
          </p:nvSpPr>
          <p:spPr bwMode="auto">
            <a:xfrm>
              <a:off x="72" y="2231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5" name="Line 931"/>
            <p:cNvSpPr>
              <a:spLocks noChangeShapeType="1"/>
            </p:cNvSpPr>
            <p:nvPr/>
          </p:nvSpPr>
          <p:spPr bwMode="auto">
            <a:xfrm flipH="1">
              <a:off x="132" y="2178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Rectangle 932"/>
            <p:cNvSpPr>
              <a:spLocks noChangeArrowheads="1"/>
            </p:cNvSpPr>
            <p:nvPr/>
          </p:nvSpPr>
          <p:spPr bwMode="auto">
            <a:xfrm>
              <a:off x="72" y="2157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7" name="Line 933"/>
            <p:cNvSpPr>
              <a:spLocks noChangeShapeType="1"/>
            </p:cNvSpPr>
            <p:nvPr/>
          </p:nvSpPr>
          <p:spPr bwMode="auto">
            <a:xfrm flipH="1">
              <a:off x="132" y="2107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Rectangle 934"/>
            <p:cNvSpPr>
              <a:spLocks noChangeArrowheads="1"/>
            </p:cNvSpPr>
            <p:nvPr/>
          </p:nvSpPr>
          <p:spPr bwMode="auto">
            <a:xfrm>
              <a:off x="72" y="2086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9" name="Line 935"/>
            <p:cNvSpPr>
              <a:spLocks noChangeShapeType="1"/>
            </p:cNvSpPr>
            <p:nvPr/>
          </p:nvSpPr>
          <p:spPr bwMode="auto">
            <a:xfrm flipH="1">
              <a:off x="132" y="2034"/>
              <a:ext cx="2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Rectangle 936"/>
            <p:cNvSpPr>
              <a:spLocks noChangeArrowheads="1"/>
            </p:cNvSpPr>
            <p:nvPr/>
          </p:nvSpPr>
          <p:spPr bwMode="auto">
            <a:xfrm>
              <a:off x="49" y="2013"/>
              <a:ext cx="83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1" name="Rectangle 937"/>
            <p:cNvSpPr>
              <a:spLocks noChangeArrowheads="1"/>
            </p:cNvSpPr>
            <p:nvPr/>
          </p:nvSpPr>
          <p:spPr bwMode="auto">
            <a:xfrm rot="16200000">
              <a:off x="-138" y="2729"/>
              <a:ext cx="37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2" name="Freeform 938"/>
            <p:cNvSpPr>
              <a:spLocks/>
            </p:cNvSpPr>
            <p:nvPr/>
          </p:nvSpPr>
          <p:spPr bwMode="auto">
            <a:xfrm>
              <a:off x="156" y="2036"/>
              <a:ext cx="2632" cy="1441"/>
            </a:xfrm>
            <a:custGeom>
              <a:avLst/>
              <a:gdLst>
                <a:gd name="T0" fmla="*/ 14 w 1401"/>
                <a:gd name="T1" fmla="*/ 767 h 767"/>
                <a:gd name="T2" fmla="*/ 23 w 1401"/>
                <a:gd name="T3" fmla="*/ 767 h 767"/>
                <a:gd name="T4" fmla="*/ 24 w 1401"/>
                <a:gd name="T5" fmla="*/ 767 h 767"/>
                <a:gd name="T6" fmla="*/ 28 w 1401"/>
                <a:gd name="T7" fmla="*/ 760 h 767"/>
                <a:gd name="T8" fmla="*/ 31 w 1401"/>
                <a:gd name="T9" fmla="*/ 767 h 767"/>
                <a:gd name="T10" fmla="*/ 36 w 1401"/>
                <a:gd name="T11" fmla="*/ 767 h 767"/>
                <a:gd name="T12" fmla="*/ 41 w 1401"/>
                <a:gd name="T13" fmla="*/ 766 h 767"/>
                <a:gd name="T14" fmla="*/ 47 w 1401"/>
                <a:gd name="T15" fmla="*/ 767 h 767"/>
                <a:gd name="T16" fmla="*/ 52 w 1401"/>
                <a:gd name="T17" fmla="*/ 764 h 767"/>
                <a:gd name="T18" fmla="*/ 80 w 1401"/>
                <a:gd name="T19" fmla="*/ 767 h 767"/>
                <a:gd name="T20" fmla="*/ 84 w 1401"/>
                <a:gd name="T21" fmla="*/ 766 h 767"/>
                <a:gd name="T22" fmla="*/ 90 w 1401"/>
                <a:gd name="T23" fmla="*/ 767 h 767"/>
                <a:gd name="T24" fmla="*/ 93 w 1401"/>
                <a:gd name="T25" fmla="*/ 766 h 767"/>
                <a:gd name="T26" fmla="*/ 95 w 1401"/>
                <a:gd name="T27" fmla="*/ 767 h 767"/>
                <a:gd name="T28" fmla="*/ 100 w 1401"/>
                <a:gd name="T29" fmla="*/ 765 h 767"/>
                <a:gd name="T30" fmla="*/ 104 w 1401"/>
                <a:gd name="T31" fmla="*/ 767 h 767"/>
                <a:gd name="T32" fmla="*/ 142 w 1401"/>
                <a:gd name="T33" fmla="*/ 767 h 767"/>
                <a:gd name="T34" fmla="*/ 147 w 1401"/>
                <a:gd name="T35" fmla="*/ 766 h 767"/>
                <a:gd name="T36" fmla="*/ 152 w 1401"/>
                <a:gd name="T37" fmla="*/ 767 h 767"/>
                <a:gd name="T38" fmla="*/ 161 w 1401"/>
                <a:gd name="T39" fmla="*/ 767 h 767"/>
                <a:gd name="T40" fmla="*/ 166 w 1401"/>
                <a:gd name="T41" fmla="*/ 761 h 767"/>
                <a:gd name="T42" fmla="*/ 171 w 1401"/>
                <a:gd name="T43" fmla="*/ 767 h 767"/>
                <a:gd name="T44" fmla="*/ 184 w 1401"/>
                <a:gd name="T45" fmla="*/ 767 h 767"/>
                <a:gd name="T46" fmla="*/ 191 w 1401"/>
                <a:gd name="T47" fmla="*/ 766 h 767"/>
                <a:gd name="T48" fmla="*/ 198 w 1401"/>
                <a:gd name="T49" fmla="*/ 767 h 767"/>
                <a:gd name="T50" fmla="*/ 213 w 1401"/>
                <a:gd name="T51" fmla="*/ 767 h 767"/>
                <a:gd name="T52" fmla="*/ 218 w 1401"/>
                <a:gd name="T53" fmla="*/ 749 h 767"/>
                <a:gd name="T54" fmla="*/ 223 w 1401"/>
                <a:gd name="T55" fmla="*/ 767 h 767"/>
                <a:gd name="T56" fmla="*/ 285 w 1401"/>
                <a:gd name="T57" fmla="*/ 767 h 767"/>
                <a:gd name="T58" fmla="*/ 289 w 1401"/>
                <a:gd name="T59" fmla="*/ 764 h 767"/>
                <a:gd name="T60" fmla="*/ 294 w 1401"/>
                <a:gd name="T61" fmla="*/ 767 h 767"/>
                <a:gd name="T62" fmla="*/ 304 w 1401"/>
                <a:gd name="T63" fmla="*/ 767 h 767"/>
                <a:gd name="T64" fmla="*/ 313 w 1401"/>
                <a:gd name="T65" fmla="*/ 765 h 767"/>
                <a:gd name="T66" fmla="*/ 328 w 1401"/>
                <a:gd name="T67" fmla="*/ 767 h 767"/>
                <a:gd name="T68" fmla="*/ 361 w 1401"/>
                <a:gd name="T69" fmla="*/ 767 h 767"/>
                <a:gd name="T70" fmla="*/ 380 w 1401"/>
                <a:gd name="T71" fmla="*/ 758 h 767"/>
                <a:gd name="T72" fmla="*/ 385 w 1401"/>
                <a:gd name="T73" fmla="*/ 767 h 767"/>
                <a:gd name="T74" fmla="*/ 418 w 1401"/>
                <a:gd name="T75" fmla="*/ 767 h 767"/>
                <a:gd name="T76" fmla="*/ 427 w 1401"/>
                <a:gd name="T77" fmla="*/ 764 h 767"/>
                <a:gd name="T78" fmla="*/ 446 w 1401"/>
                <a:gd name="T79" fmla="*/ 767 h 767"/>
                <a:gd name="T80" fmla="*/ 513 w 1401"/>
                <a:gd name="T81" fmla="*/ 767 h 767"/>
                <a:gd name="T82" fmla="*/ 541 w 1401"/>
                <a:gd name="T83" fmla="*/ 760 h 767"/>
                <a:gd name="T84" fmla="*/ 584 w 1401"/>
                <a:gd name="T85" fmla="*/ 767 h 767"/>
                <a:gd name="T86" fmla="*/ 604 w 1401"/>
                <a:gd name="T87" fmla="*/ 767 h 767"/>
                <a:gd name="T88" fmla="*/ 627 w 1401"/>
                <a:gd name="T89" fmla="*/ 757 h 767"/>
                <a:gd name="T90" fmla="*/ 676 w 1401"/>
                <a:gd name="T91" fmla="*/ 767 h 767"/>
                <a:gd name="T92" fmla="*/ 712 w 1401"/>
                <a:gd name="T93" fmla="*/ 767 h 767"/>
                <a:gd name="T94" fmla="*/ 713 w 1401"/>
                <a:gd name="T95" fmla="*/ 767 h 767"/>
                <a:gd name="T96" fmla="*/ 798 w 1401"/>
                <a:gd name="T97" fmla="*/ 767 h 767"/>
                <a:gd name="T98" fmla="*/ 822 w 1401"/>
                <a:gd name="T99" fmla="*/ 766 h 767"/>
                <a:gd name="T100" fmla="*/ 857 w 1401"/>
                <a:gd name="T101" fmla="*/ 767 h 767"/>
                <a:gd name="T102" fmla="*/ 921 w 1401"/>
                <a:gd name="T103" fmla="*/ 767 h 767"/>
                <a:gd name="T104" fmla="*/ 1078 w 1401"/>
                <a:gd name="T105" fmla="*/ 759 h 767"/>
                <a:gd name="T106" fmla="*/ 1203 w 1401"/>
                <a:gd name="T107" fmla="*/ 767 h 767"/>
                <a:gd name="T108" fmla="*/ 1287 w 1401"/>
                <a:gd name="T109" fmla="*/ 72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1" h="767">
                  <a:moveTo>
                    <a:pt x="0" y="767"/>
                  </a:moveTo>
                  <a:lnTo>
                    <a:pt x="14" y="767"/>
                  </a:lnTo>
                  <a:lnTo>
                    <a:pt x="14" y="766"/>
                  </a:lnTo>
                  <a:lnTo>
                    <a:pt x="14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19" y="767"/>
                  </a:lnTo>
                  <a:lnTo>
                    <a:pt x="23" y="767"/>
                  </a:lnTo>
                  <a:lnTo>
                    <a:pt x="23" y="705"/>
                  </a:lnTo>
                  <a:lnTo>
                    <a:pt x="23" y="767"/>
                  </a:lnTo>
                  <a:lnTo>
                    <a:pt x="24" y="736"/>
                  </a:lnTo>
                  <a:lnTo>
                    <a:pt x="24" y="767"/>
                  </a:lnTo>
                  <a:lnTo>
                    <a:pt x="25" y="766"/>
                  </a:lnTo>
                  <a:lnTo>
                    <a:pt x="25" y="767"/>
                  </a:lnTo>
                  <a:lnTo>
                    <a:pt x="28" y="767"/>
                  </a:lnTo>
                  <a:lnTo>
                    <a:pt x="28" y="760"/>
                  </a:lnTo>
                  <a:lnTo>
                    <a:pt x="28" y="767"/>
                  </a:lnTo>
                  <a:lnTo>
                    <a:pt x="31" y="767"/>
                  </a:lnTo>
                  <a:lnTo>
                    <a:pt x="31" y="766"/>
                  </a:lnTo>
                  <a:lnTo>
                    <a:pt x="31" y="767"/>
                  </a:lnTo>
                  <a:lnTo>
                    <a:pt x="33" y="767"/>
                  </a:lnTo>
                  <a:lnTo>
                    <a:pt x="33" y="764"/>
                  </a:lnTo>
                  <a:lnTo>
                    <a:pt x="33" y="767"/>
                  </a:lnTo>
                  <a:lnTo>
                    <a:pt x="36" y="767"/>
                  </a:lnTo>
                  <a:lnTo>
                    <a:pt x="36" y="766"/>
                  </a:lnTo>
                  <a:lnTo>
                    <a:pt x="36" y="767"/>
                  </a:lnTo>
                  <a:lnTo>
                    <a:pt x="41" y="767"/>
                  </a:lnTo>
                  <a:lnTo>
                    <a:pt x="41" y="766"/>
                  </a:lnTo>
                  <a:lnTo>
                    <a:pt x="41" y="767"/>
                  </a:lnTo>
                  <a:lnTo>
                    <a:pt x="42" y="758"/>
                  </a:lnTo>
                  <a:lnTo>
                    <a:pt x="42" y="767"/>
                  </a:lnTo>
                  <a:lnTo>
                    <a:pt x="47" y="767"/>
                  </a:lnTo>
                  <a:lnTo>
                    <a:pt x="47" y="600"/>
                  </a:lnTo>
                  <a:lnTo>
                    <a:pt x="47" y="767"/>
                  </a:lnTo>
                  <a:lnTo>
                    <a:pt x="52" y="767"/>
                  </a:lnTo>
                  <a:lnTo>
                    <a:pt x="52" y="764"/>
                  </a:lnTo>
                  <a:lnTo>
                    <a:pt x="52" y="767"/>
                  </a:lnTo>
                  <a:lnTo>
                    <a:pt x="80" y="767"/>
                  </a:lnTo>
                  <a:lnTo>
                    <a:pt x="80" y="764"/>
                  </a:lnTo>
                  <a:lnTo>
                    <a:pt x="80" y="767"/>
                  </a:lnTo>
                  <a:lnTo>
                    <a:pt x="81" y="767"/>
                  </a:lnTo>
                  <a:lnTo>
                    <a:pt x="81" y="767"/>
                  </a:lnTo>
                  <a:lnTo>
                    <a:pt x="84" y="767"/>
                  </a:lnTo>
                  <a:lnTo>
                    <a:pt x="84" y="766"/>
                  </a:lnTo>
                  <a:lnTo>
                    <a:pt x="84" y="767"/>
                  </a:lnTo>
                  <a:lnTo>
                    <a:pt x="85" y="748"/>
                  </a:lnTo>
                  <a:lnTo>
                    <a:pt x="85" y="767"/>
                  </a:lnTo>
                  <a:lnTo>
                    <a:pt x="90" y="767"/>
                  </a:lnTo>
                  <a:lnTo>
                    <a:pt x="90" y="766"/>
                  </a:lnTo>
                  <a:lnTo>
                    <a:pt x="90" y="767"/>
                  </a:lnTo>
                  <a:lnTo>
                    <a:pt x="93" y="767"/>
                  </a:lnTo>
                  <a:lnTo>
                    <a:pt x="93" y="766"/>
                  </a:lnTo>
                  <a:lnTo>
                    <a:pt x="93" y="767"/>
                  </a:lnTo>
                  <a:lnTo>
                    <a:pt x="95" y="767"/>
                  </a:lnTo>
                  <a:lnTo>
                    <a:pt x="95" y="0"/>
                  </a:lnTo>
                  <a:lnTo>
                    <a:pt x="95" y="767"/>
                  </a:lnTo>
                  <a:lnTo>
                    <a:pt x="99" y="767"/>
                  </a:lnTo>
                  <a:lnTo>
                    <a:pt x="99" y="755"/>
                  </a:lnTo>
                  <a:lnTo>
                    <a:pt x="99" y="767"/>
                  </a:lnTo>
                  <a:lnTo>
                    <a:pt x="100" y="765"/>
                  </a:lnTo>
                  <a:lnTo>
                    <a:pt x="100" y="767"/>
                  </a:lnTo>
                  <a:lnTo>
                    <a:pt x="104" y="767"/>
                  </a:lnTo>
                  <a:lnTo>
                    <a:pt x="104" y="334"/>
                  </a:lnTo>
                  <a:lnTo>
                    <a:pt x="104" y="767"/>
                  </a:lnTo>
                  <a:lnTo>
                    <a:pt x="109" y="767"/>
                  </a:lnTo>
                  <a:lnTo>
                    <a:pt x="109" y="764"/>
                  </a:lnTo>
                  <a:lnTo>
                    <a:pt x="109" y="767"/>
                  </a:lnTo>
                  <a:lnTo>
                    <a:pt x="142" y="767"/>
                  </a:lnTo>
                  <a:lnTo>
                    <a:pt x="142" y="766"/>
                  </a:lnTo>
                  <a:lnTo>
                    <a:pt x="142" y="767"/>
                  </a:lnTo>
                  <a:lnTo>
                    <a:pt x="147" y="767"/>
                  </a:lnTo>
                  <a:lnTo>
                    <a:pt x="147" y="766"/>
                  </a:lnTo>
                  <a:lnTo>
                    <a:pt x="147" y="767"/>
                  </a:lnTo>
                  <a:lnTo>
                    <a:pt x="152" y="767"/>
                  </a:lnTo>
                  <a:lnTo>
                    <a:pt x="152" y="765"/>
                  </a:lnTo>
                  <a:lnTo>
                    <a:pt x="152" y="767"/>
                  </a:lnTo>
                  <a:lnTo>
                    <a:pt x="156" y="767"/>
                  </a:lnTo>
                  <a:lnTo>
                    <a:pt x="156" y="764"/>
                  </a:lnTo>
                  <a:lnTo>
                    <a:pt x="156" y="767"/>
                  </a:lnTo>
                  <a:lnTo>
                    <a:pt x="161" y="767"/>
                  </a:lnTo>
                  <a:lnTo>
                    <a:pt x="161" y="652"/>
                  </a:lnTo>
                  <a:lnTo>
                    <a:pt x="161" y="767"/>
                  </a:lnTo>
                  <a:lnTo>
                    <a:pt x="166" y="767"/>
                  </a:lnTo>
                  <a:lnTo>
                    <a:pt x="166" y="761"/>
                  </a:lnTo>
                  <a:lnTo>
                    <a:pt x="166" y="767"/>
                  </a:lnTo>
                  <a:lnTo>
                    <a:pt x="171" y="767"/>
                  </a:lnTo>
                  <a:lnTo>
                    <a:pt x="171" y="758"/>
                  </a:lnTo>
                  <a:lnTo>
                    <a:pt x="171" y="767"/>
                  </a:lnTo>
                  <a:lnTo>
                    <a:pt x="176" y="767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4" y="767"/>
                  </a:lnTo>
                  <a:lnTo>
                    <a:pt x="184" y="765"/>
                  </a:lnTo>
                  <a:lnTo>
                    <a:pt x="184" y="767"/>
                  </a:lnTo>
                  <a:lnTo>
                    <a:pt x="191" y="767"/>
                  </a:lnTo>
                  <a:lnTo>
                    <a:pt x="191" y="766"/>
                  </a:lnTo>
                  <a:lnTo>
                    <a:pt x="191" y="767"/>
                  </a:lnTo>
                  <a:lnTo>
                    <a:pt x="198" y="767"/>
                  </a:lnTo>
                  <a:lnTo>
                    <a:pt x="198" y="766"/>
                  </a:lnTo>
                  <a:lnTo>
                    <a:pt x="198" y="767"/>
                  </a:lnTo>
                  <a:lnTo>
                    <a:pt x="209" y="767"/>
                  </a:lnTo>
                  <a:lnTo>
                    <a:pt x="209" y="765"/>
                  </a:lnTo>
                  <a:lnTo>
                    <a:pt x="209" y="767"/>
                  </a:lnTo>
                  <a:lnTo>
                    <a:pt x="213" y="767"/>
                  </a:lnTo>
                  <a:lnTo>
                    <a:pt x="213" y="766"/>
                  </a:lnTo>
                  <a:lnTo>
                    <a:pt x="213" y="767"/>
                  </a:lnTo>
                  <a:lnTo>
                    <a:pt x="218" y="767"/>
                  </a:lnTo>
                  <a:lnTo>
                    <a:pt x="218" y="749"/>
                  </a:lnTo>
                  <a:lnTo>
                    <a:pt x="218" y="767"/>
                  </a:lnTo>
                  <a:lnTo>
                    <a:pt x="223" y="767"/>
                  </a:lnTo>
                  <a:lnTo>
                    <a:pt x="223" y="610"/>
                  </a:lnTo>
                  <a:lnTo>
                    <a:pt x="223" y="767"/>
                  </a:lnTo>
                  <a:lnTo>
                    <a:pt x="233" y="767"/>
                  </a:lnTo>
                  <a:lnTo>
                    <a:pt x="233" y="764"/>
                  </a:lnTo>
                  <a:lnTo>
                    <a:pt x="233" y="767"/>
                  </a:lnTo>
                  <a:lnTo>
                    <a:pt x="285" y="767"/>
                  </a:lnTo>
                  <a:lnTo>
                    <a:pt x="285" y="760"/>
                  </a:lnTo>
                  <a:lnTo>
                    <a:pt x="285" y="767"/>
                  </a:lnTo>
                  <a:lnTo>
                    <a:pt x="289" y="767"/>
                  </a:lnTo>
                  <a:lnTo>
                    <a:pt x="289" y="764"/>
                  </a:lnTo>
                  <a:lnTo>
                    <a:pt x="289" y="767"/>
                  </a:lnTo>
                  <a:lnTo>
                    <a:pt x="294" y="767"/>
                  </a:lnTo>
                  <a:lnTo>
                    <a:pt x="294" y="642"/>
                  </a:lnTo>
                  <a:lnTo>
                    <a:pt x="294" y="767"/>
                  </a:lnTo>
                  <a:lnTo>
                    <a:pt x="299" y="767"/>
                  </a:lnTo>
                  <a:lnTo>
                    <a:pt x="299" y="765"/>
                  </a:lnTo>
                  <a:lnTo>
                    <a:pt x="299" y="767"/>
                  </a:lnTo>
                  <a:lnTo>
                    <a:pt x="304" y="767"/>
                  </a:lnTo>
                  <a:lnTo>
                    <a:pt x="304" y="195"/>
                  </a:lnTo>
                  <a:lnTo>
                    <a:pt x="304" y="767"/>
                  </a:lnTo>
                  <a:lnTo>
                    <a:pt x="313" y="767"/>
                  </a:lnTo>
                  <a:lnTo>
                    <a:pt x="313" y="765"/>
                  </a:lnTo>
                  <a:lnTo>
                    <a:pt x="313" y="767"/>
                  </a:lnTo>
                  <a:lnTo>
                    <a:pt x="328" y="767"/>
                  </a:lnTo>
                  <a:lnTo>
                    <a:pt x="328" y="765"/>
                  </a:lnTo>
                  <a:lnTo>
                    <a:pt x="328" y="767"/>
                  </a:lnTo>
                  <a:lnTo>
                    <a:pt x="351" y="767"/>
                  </a:lnTo>
                  <a:lnTo>
                    <a:pt x="351" y="765"/>
                  </a:lnTo>
                  <a:lnTo>
                    <a:pt x="351" y="767"/>
                  </a:lnTo>
                  <a:lnTo>
                    <a:pt x="361" y="767"/>
                  </a:lnTo>
                  <a:lnTo>
                    <a:pt x="361" y="765"/>
                  </a:lnTo>
                  <a:lnTo>
                    <a:pt x="361" y="767"/>
                  </a:lnTo>
                  <a:lnTo>
                    <a:pt x="380" y="767"/>
                  </a:lnTo>
                  <a:lnTo>
                    <a:pt x="380" y="758"/>
                  </a:lnTo>
                  <a:lnTo>
                    <a:pt x="380" y="767"/>
                  </a:lnTo>
                  <a:lnTo>
                    <a:pt x="385" y="767"/>
                  </a:lnTo>
                  <a:lnTo>
                    <a:pt x="385" y="731"/>
                  </a:lnTo>
                  <a:lnTo>
                    <a:pt x="385" y="767"/>
                  </a:lnTo>
                  <a:lnTo>
                    <a:pt x="408" y="767"/>
                  </a:lnTo>
                  <a:lnTo>
                    <a:pt x="408" y="766"/>
                  </a:lnTo>
                  <a:lnTo>
                    <a:pt x="408" y="767"/>
                  </a:lnTo>
                  <a:lnTo>
                    <a:pt x="418" y="767"/>
                  </a:lnTo>
                  <a:lnTo>
                    <a:pt x="418" y="741"/>
                  </a:lnTo>
                  <a:lnTo>
                    <a:pt x="418" y="767"/>
                  </a:lnTo>
                  <a:lnTo>
                    <a:pt x="427" y="767"/>
                  </a:lnTo>
                  <a:lnTo>
                    <a:pt x="427" y="764"/>
                  </a:lnTo>
                  <a:lnTo>
                    <a:pt x="427" y="767"/>
                  </a:lnTo>
                  <a:lnTo>
                    <a:pt x="446" y="767"/>
                  </a:lnTo>
                  <a:lnTo>
                    <a:pt x="446" y="764"/>
                  </a:lnTo>
                  <a:lnTo>
                    <a:pt x="446" y="767"/>
                  </a:lnTo>
                  <a:lnTo>
                    <a:pt x="503" y="767"/>
                  </a:lnTo>
                  <a:lnTo>
                    <a:pt x="503" y="734"/>
                  </a:lnTo>
                  <a:lnTo>
                    <a:pt x="503" y="767"/>
                  </a:lnTo>
                  <a:lnTo>
                    <a:pt x="513" y="767"/>
                  </a:lnTo>
                  <a:lnTo>
                    <a:pt x="513" y="764"/>
                  </a:lnTo>
                  <a:lnTo>
                    <a:pt x="513" y="767"/>
                  </a:lnTo>
                  <a:lnTo>
                    <a:pt x="541" y="767"/>
                  </a:lnTo>
                  <a:lnTo>
                    <a:pt x="541" y="760"/>
                  </a:lnTo>
                  <a:lnTo>
                    <a:pt x="541" y="767"/>
                  </a:lnTo>
                  <a:lnTo>
                    <a:pt x="584" y="767"/>
                  </a:lnTo>
                  <a:lnTo>
                    <a:pt x="584" y="224"/>
                  </a:lnTo>
                  <a:lnTo>
                    <a:pt x="584" y="767"/>
                  </a:lnTo>
                  <a:lnTo>
                    <a:pt x="594" y="767"/>
                  </a:lnTo>
                  <a:lnTo>
                    <a:pt x="594" y="753"/>
                  </a:lnTo>
                  <a:lnTo>
                    <a:pt x="594" y="767"/>
                  </a:lnTo>
                  <a:lnTo>
                    <a:pt x="604" y="767"/>
                  </a:lnTo>
                  <a:lnTo>
                    <a:pt x="604" y="766"/>
                  </a:lnTo>
                  <a:lnTo>
                    <a:pt x="604" y="767"/>
                  </a:lnTo>
                  <a:lnTo>
                    <a:pt x="627" y="767"/>
                  </a:lnTo>
                  <a:lnTo>
                    <a:pt x="627" y="757"/>
                  </a:lnTo>
                  <a:lnTo>
                    <a:pt x="627" y="767"/>
                  </a:lnTo>
                  <a:lnTo>
                    <a:pt x="676" y="767"/>
                  </a:lnTo>
                  <a:lnTo>
                    <a:pt x="676" y="766"/>
                  </a:lnTo>
                  <a:lnTo>
                    <a:pt x="676" y="767"/>
                  </a:lnTo>
                  <a:lnTo>
                    <a:pt x="699" y="767"/>
                  </a:lnTo>
                  <a:lnTo>
                    <a:pt x="699" y="766"/>
                  </a:lnTo>
                  <a:lnTo>
                    <a:pt x="699" y="767"/>
                  </a:lnTo>
                  <a:lnTo>
                    <a:pt x="712" y="767"/>
                  </a:lnTo>
                  <a:lnTo>
                    <a:pt x="712" y="767"/>
                  </a:lnTo>
                  <a:lnTo>
                    <a:pt x="712" y="749"/>
                  </a:lnTo>
                  <a:lnTo>
                    <a:pt x="713" y="765"/>
                  </a:lnTo>
                  <a:lnTo>
                    <a:pt x="713" y="767"/>
                  </a:lnTo>
                  <a:lnTo>
                    <a:pt x="793" y="767"/>
                  </a:lnTo>
                  <a:lnTo>
                    <a:pt x="793" y="518"/>
                  </a:lnTo>
                  <a:lnTo>
                    <a:pt x="793" y="767"/>
                  </a:lnTo>
                  <a:lnTo>
                    <a:pt x="798" y="767"/>
                  </a:lnTo>
                  <a:lnTo>
                    <a:pt x="798" y="760"/>
                  </a:lnTo>
                  <a:lnTo>
                    <a:pt x="798" y="767"/>
                  </a:lnTo>
                  <a:lnTo>
                    <a:pt x="822" y="767"/>
                  </a:lnTo>
                  <a:lnTo>
                    <a:pt x="822" y="766"/>
                  </a:lnTo>
                  <a:lnTo>
                    <a:pt x="822" y="767"/>
                  </a:lnTo>
                  <a:lnTo>
                    <a:pt x="857" y="767"/>
                  </a:lnTo>
                  <a:lnTo>
                    <a:pt x="857" y="766"/>
                  </a:lnTo>
                  <a:lnTo>
                    <a:pt x="857" y="767"/>
                  </a:lnTo>
                  <a:lnTo>
                    <a:pt x="907" y="767"/>
                  </a:lnTo>
                  <a:lnTo>
                    <a:pt x="907" y="710"/>
                  </a:lnTo>
                  <a:lnTo>
                    <a:pt x="907" y="767"/>
                  </a:lnTo>
                  <a:lnTo>
                    <a:pt x="921" y="767"/>
                  </a:lnTo>
                  <a:lnTo>
                    <a:pt x="921" y="765"/>
                  </a:lnTo>
                  <a:lnTo>
                    <a:pt x="921" y="767"/>
                  </a:lnTo>
                  <a:lnTo>
                    <a:pt x="1078" y="767"/>
                  </a:lnTo>
                  <a:lnTo>
                    <a:pt x="1078" y="759"/>
                  </a:lnTo>
                  <a:lnTo>
                    <a:pt x="1078" y="767"/>
                  </a:lnTo>
                  <a:lnTo>
                    <a:pt x="1079" y="767"/>
                  </a:lnTo>
                  <a:lnTo>
                    <a:pt x="1079" y="767"/>
                  </a:lnTo>
                  <a:lnTo>
                    <a:pt x="1203" y="767"/>
                  </a:lnTo>
                  <a:lnTo>
                    <a:pt x="1203" y="766"/>
                  </a:lnTo>
                  <a:lnTo>
                    <a:pt x="1203" y="767"/>
                  </a:lnTo>
                  <a:lnTo>
                    <a:pt x="1287" y="767"/>
                  </a:lnTo>
                  <a:lnTo>
                    <a:pt x="1287" y="726"/>
                  </a:lnTo>
                  <a:lnTo>
                    <a:pt x="1287" y="767"/>
                  </a:lnTo>
                  <a:lnTo>
                    <a:pt x="1401" y="767"/>
                  </a:lnTo>
                </a:path>
              </a:pathLst>
            </a:custGeom>
            <a:ln w="28575"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Rectangle 939"/>
            <p:cNvSpPr>
              <a:spLocks noChangeArrowheads="1"/>
            </p:cNvSpPr>
            <p:nvPr/>
          </p:nvSpPr>
          <p:spPr bwMode="auto">
            <a:xfrm>
              <a:off x="254" y="1938"/>
              <a:ext cx="1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70.0652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4" name="Rectangle 940"/>
            <p:cNvSpPr>
              <a:spLocks noChangeArrowheads="1"/>
            </p:cNvSpPr>
            <p:nvPr/>
          </p:nvSpPr>
          <p:spPr bwMode="auto">
            <a:xfrm>
              <a:off x="265" y="1983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5" name="Rectangle 941"/>
            <p:cNvSpPr>
              <a:spLocks noChangeArrowheads="1"/>
            </p:cNvSpPr>
            <p:nvPr/>
          </p:nvSpPr>
          <p:spPr bwMode="auto">
            <a:xfrm>
              <a:off x="297" y="1995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6" name="Rectangle 942"/>
            <p:cNvSpPr>
              <a:spLocks noChangeArrowheads="1"/>
            </p:cNvSpPr>
            <p:nvPr/>
          </p:nvSpPr>
          <p:spPr bwMode="auto">
            <a:xfrm>
              <a:off x="323" y="1983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7" name="Rectangle 943"/>
            <p:cNvSpPr>
              <a:spLocks noChangeArrowheads="1"/>
            </p:cNvSpPr>
            <p:nvPr/>
          </p:nvSpPr>
          <p:spPr bwMode="auto">
            <a:xfrm>
              <a:off x="353" y="1995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8" name="Rectangle 944"/>
            <p:cNvSpPr>
              <a:spLocks noChangeArrowheads="1"/>
            </p:cNvSpPr>
            <p:nvPr/>
          </p:nvSpPr>
          <p:spPr bwMode="auto">
            <a:xfrm>
              <a:off x="380" y="1983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" name="Rectangle 945"/>
            <p:cNvSpPr>
              <a:spLocks noChangeArrowheads="1"/>
            </p:cNvSpPr>
            <p:nvPr/>
          </p:nvSpPr>
          <p:spPr bwMode="auto">
            <a:xfrm>
              <a:off x="636" y="2304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114.0914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0" name="Rectangle 946"/>
            <p:cNvSpPr>
              <a:spLocks noChangeArrowheads="1"/>
            </p:cNvSpPr>
            <p:nvPr/>
          </p:nvSpPr>
          <p:spPr bwMode="auto">
            <a:xfrm>
              <a:off x="629" y="234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1" name="Rectangle 947"/>
            <p:cNvSpPr>
              <a:spLocks noChangeArrowheads="1"/>
            </p:cNvSpPr>
            <p:nvPr/>
          </p:nvSpPr>
          <p:spPr bwMode="auto">
            <a:xfrm>
              <a:off x="661" y="2361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2" name="Rectangle 948"/>
            <p:cNvSpPr>
              <a:spLocks noChangeArrowheads="1"/>
            </p:cNvSpPr>
            <p:nvPr/>
          </p:nvSpPr>
          <p:spPr bwMode="auto">
            <a:xfrm>
              <a:off x="688" y="234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3" name="Rectangle 949"/>
            <p:cNvSpPr>
              <a:spLocks noChangeArrowheads="1"/>
            </p:cNvSpPr>
            <p:nvPr/>
          </p:nvSpPr>
          <p:spPr bwMode="auto">
            <a:xfrm>
              <a:off x="718" y="2361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4" name="Rectangle 950"/>
            <p:cNvSpPr>
              <a:spLocks noChangeArrowheads="1"/>
            </p:cNvSpPr>
            <p:nvPr/>
          </p:nvSpPr>
          <p:spPr bwMode="auto">
            <a:xfrm>
              <a:off x="759" y="2349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5" name="Rectangle 951"/>
            <p:cNvSpPr>
              <a:spLocks noChangeArrowheads="1"/>
            </p:cNvSpPr>
            <p:nvPr/>
          </p:nvSpPr>
          <p:spPr bwMode="auto">
            <a:xfrm>
              <a:off x="800" y="234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6" name="Rectangle 952"/>
            <p:cNvSpPr>
              <a:spLocks noChangeArrowheads="1"/>
            </p:cNvSpPr>
            <p:nvPr/>
          </p:nvSpPr>
          <p:spPr bwMode="auto">
            <a:xfrm>
              <a:off x="1162" y="2359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173.1397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7" name="Rectangle 953"/>
            <p:cNvSpPr>
              <a:spLocks noChangeArrowheads="1"/>
            </p:cNvSpPr>
            <p:nvPr/>
          </p:nvSpPr>
          <p:spPr bwMode="auto">
            <a:xfrm>
              <a:off x="1146" y="2404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8" name="Rectangle 954"/>
            <p:cNvSpPr>
              <a:spLocks noChangeArrowheads="1"/>
            </p:cNvSpPr>
            <p:nvPr/>
          </p:nvSpPr>
          <p:spPr bwMode="auto">
            <a:xfrm>
              <a:off x="1178" y="2415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" name="Rectangle 955"/>
            <p:cNvSpPr>
              <a:spLocks noChangeArrowheads="1"/>
            </p:cNvSpPr>
            <p:nvPr/>
          </p:nvSpPr>
          <p:spPr bwMode="auto">
            <a:xfrm>
              <a:off x="1204" y="2404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" name="Rectangle 956"/>
            <p:cNvSpPr>
              <a:spLocks noChangeArrowheads="1"/>
            </p:cNvSpPr>
            <p:nvPr/>
          </p:nvSpPr>
          <p:spPr bwMode="auto">
            <a:xfrm>
              <a:off x="1234" y="2415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" name="Rectangle 957"/>
            <p:cNvSpPr>
              <a:spLocks noChangeArrowheads="1"/>
            </p:cNvSpPr>
            <p:nvPr/>
          </p:nvSpPr>
          <p:spPr bwMode="auto">
            <a:xfrm>
              <a:off x="1276" y="2404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" name="Rectangle 958"/>
            <p:cNvSpPr>
              <a:spLocks noChangeArrowheads="1"/>
            </p:cNvSpPr>
            <p:nvPr/>
          </p:nvSpPr>
          <p:spPr bwMode="auto">
            <a:xfrm>
              <a:off x="1317" y="2404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" name="Rectangle 959"/>
            <p:cNvSpPr>
              <a:spLocks noChangeArrowheads="1"/>
            </p:cNvSpPr>
            <p:nvPr/>
          </p:nvSpPr>
          <p:spPr bwMode="auto">
            <a:xfrm>
              <a:off x="1347" y="2415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4" name="Rectangle 960"/>
            <p:cNvSpPr>
              <a:spLocks noChangeArrowheads="1"/>
            </p:cNvSpPr>
            <p:nvPr/>
          </p:nvSpPr>
          <p:spPr bwMode="auto">
            <a:xfrm>
              <a:off x="1555" y="2911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217.1295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" name="Rectangle 961"/>
            <p:cNvSpPr>
              <a:spLocks noChangeArrowheads="1"/>
            </p:cNvSpPr>
            <p:nvPr/>
          </p:nvSpPr>
          <p:spPr bwMode="auto">
            <a:xfrm>
              <a:off x="1527" y="29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6" name="Rectangle 962"/>
            <p:cNvSpPr>
              <a:spLocks noChangeArrowheads="1"/>
            </p:cNvSpPr>
            <p:nvPr/>
          </p:nvSpPr>
          <p:spPr bwMode="auto">
            <a:xfrm>
              <a:off x="1559" y="2968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7" name="Rectangle 963"/>
            <p:cNvSpPr>
              <a:spLocks noChangeArrowheads="1"/>
            </p:cNvSpPr>
            <p:nvPr/>
          </p:nvSpPr>
          <p:spPr bwMode="auto">
            <a:xfrm>
              <a:off x="1586" y="29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8" name="Rectangle 964"/>
            <p:cNvSpPr>
              <a:spLocks noChangeArrowheads="1"/>
            </p:cNvSpPr>
            <p:nvPr/>
          </p:nvSpPr>
          <p:spPr bwMode="auto">
            <a:xfrm>
              <a:off x="1616" y="2968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9" name="Rectangle 965"/>
            <p:cNvSpPr>
              <a:spLocks noChangeArrowheads="1"/>
            </p:cNvSpPr>
            <p:nvPr/>
          </p:nvSpPr>
          <p:spPr bwMode="auto">
            <a:xfrm>
              <a:off x="1657" y="2956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" name="Rectangle 966"/>
            <p:cNvSpPr>
              <a:spLocks noChangeArrowheads="1"/>
            </p:cNvSpPr>
            <p:nvPr/>
          </p:nvSpPr>
          <p:spPr bwMode="auto">
            <a:xfrm>
              <a:off x="1693" y="2968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1" name="Rectangle 967"/>
            <p:cNvSpPr>
              <a:spLocks noChangeArrowheads="1"/>
            </p:cNvSpPr>
            <p:nvPr/>
          </p:nvSpPr>
          <p:spPr bwMode="auto">
            <a:xfrm>
              <a:off x="1719" y="29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" name="Rectangle 968"/>
            <p:cNvSpPr>
              <a:spLocks noChangeArrowheads="1"/>
            </p:cNvSpPr>
            <p:nvPr/>
          </p:nvSpPr>
          <p:spPr bwMode="auto">
            <a:xfrm>
              <a:off x="1749" y="2968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" name="Rectangle 969"/>
            <p:cNvSpPr>
              <a:spLocks noChangeArrowheads="1"/>
            </p:cNvSpPr>
            <p:nvPr/>
          </p:nvSpPr>
          <p:spPr bwMode="auto">
            <a:xfrm>
              <a:off x="164" y="3065"/>
              <a:ext cx="1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60.0559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4" name="Rectangle 970"/>
            <p:cNvSpPr>
              <a:spLocks noChangeArrowheads="1"/>
            </p:cNvSpPr>
            <p:nvPr/>
          </p:nvSpPr>
          <p:spPr bwMode="auto">
            <a:xfrm>
              <a:off x="175" y="311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" name="Rectangle 971"/>
            <p:cNvSpPr>
              <a:spLocks noChangeArrowheads="1"/>
            </p:cNvSpPr>
            <p:nvPr/>
          </p:nvSpPr>
          <p:spPr bwMode="auto">
            <a:xfrm>
              <a:off x="212" y="311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6" name="Rectangle 972"/>
            <p:cNvSpPr>
              <a:spLocks noChangeArrowheads="1"/>
            </p:cNvSpPr>
            <p:nvPr/>
          </p:nvSpPr>
          <p:spPr bwMode="auto">
            <a:xfrm>
              <a:off x="242" y="3122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7" name="Rectangle 973"/>
            <p:cNvSpPr>
              <a:spLocks noChangeArrowheads="1"/>
            </p:cNvSpPr>
            <p:nvPr/>
          </p:nvSpPr>
          <p:spPr bwMode="auto">
            <a:xfrm>
              <a:off x="269" y="311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8" name="Rectangle 974"/>
            <p:cNvSpPr>
              <a:spLocks noChangeArrowheads="1"/>
            </p:cNvSpPr>
            <p:nvPr/>
          </p:nvSpPr>
          <p:spPr bwMode="auto">
            <a:xfrm>
              <a:off x="299" y="3122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9" name="Rectangle 975"/>
            <p:cNvSpPr>
              <a:spLocks noChangeArrowheads="1"/>
            </p:cNvSpPr>
            <p:nvPr/>
          </p:nvSpPr>
          <p:spPr bwMode="auto">
            <a:xfrm>
              <a:off x="495" y="3084"/>
              <a:ext cx="1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97.0760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0" name="Rectangle 976"/>
            <p:cNvSpPr>
              <a:spLocks noChangeArrowheads="1"/>
            </p:cNvSpPr>
            <p:nvPr/>
          </p:nvSpPr>
          <p:spPr bwMode="auto">
            <a:xfrm>
              <a:off x="496" y="312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1" name="Rectangle 977"/>
            <p:cNvSpPr>
              <a:spLocks noChangeArrowheads="1"/>
            </p:cNvSpPr>
            <p:nvPr/>
          </p:nvSpPr>
          <p:spPr bwMode="auto">
            <a:xfrm>
              <a:off x="528" y="3141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2" name="Rectangle 978"/>
            <p:cNvSpPr>
              <a:spLocks noChangeArrowheads="1"/>
            </p:cNvSpPr>
            <p:nvPr/>
          </p:nvSpPr>
          <p:spPr bwMode="auto">
            <a:xfrm>
              <a:off x="554" y="312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3" name="Rectangle 979"/>
            <p:cNvSpPr>
              <a:spLocks noChangeArrowheads="1"/>
            </p:cNvSpPr>
            <p:nvPr/>
          </p:nvSpPr>
          <p:spPr bwMode="auto">
            <a:xfrm>
              <a:off x="584" y="3141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4" name="Rectangle 980"/>
            <p:cNvSpPr>
              <a:spLocks noChangeArrowheads="1"/>
            </p:cNvSpPr>
            <p:nvPr/>
          </p:nvSpPr>
          <p:spPr bwMode="auto">
            <a:xfrm>
              <a:off x="611" y="312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5" name="Rectangle 981"/>
            <p:cNvSpPr>
              <a:spLocks noChangeArrowheads="1"/>
            </p:cNvSpPr>
            <p:nvPr/>
          </p:nvSpPr>
          <p:spPr bwMode="auto">
            <a:xfrm>
              <a:off x="641" y="3141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6" name="Rectangle 982"/>
            <p:cNvSpPr>
              <a:spLocks noChangeArrowheads="1"/>
            </p:cNvSpPr>
            <p:nvPr/>
          </p:nvSpPr>
          <p:spPr bwMode="auto">
            <a:xfrm>
              <a:off x="378" y="2977"/>
              <a:ext cx="1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84.0808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7" name="Rectangle 983"/>
            <p:cNvSpPr>
              <a:spLocks noChangeArrowheads="1"/>
            </p:cNvSpPr>
            <p:nvPr/>
          </p:nvSpPr>
          <p:spPr bwMode="auto">
            <a:xfrm>
              <a:off x="381" y="302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8" name="Rectangle 984"/>
            <p:cNvSpPr>
              <a:spLocks noChangeArrowheads="1"/>
            </p:cNvSpPr>
            <p:nvPr/>
          </p:nvSpPr>
          <p:spPr bwMode="auto">
            <a:xfrm>
              <a:off x="413" y="3034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9" name="Rectangle 985"/>
            <p:cNvSpPr>
              <a:spLocks noChangeArrowheads="1"/>
            </p:cNvSpPr>
            <p:nvPr/>
          </p:nvSpPr>
          <p:spPr bwMode="auto">
            <a:xfrm>
              <a:off x="440" y="302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0" name="Rectangle 986"/>
            <p:cNvSpPr>
              <a:spLocks noChangeArrowheads="1"/>
            </p:cNvSpPr>
            <p:nvPr/>
          </p:nvSpPr>
          <p:spPr bwMode="auto">
            <a:xfrm>
              <a:off x="470" y="3034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1" name="Rectangle 987"/>
            <p:cNvSpPr>
              <a:spLocks noChangeArrowheads="1"/>
            </p:cNvSpPr>
            <p:nvPr/>
          </p:nvSpPr>
          <p:spPr bwMode="auto">
            <a:xfrm>
              <a:off x="511" y="302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Line 988"/>
            <p:cNvSpPr>
              <a:spLocks noChangeShapeType="1"/>
            </p:cNvSpPr>
            <p:nvPr/>
          </p:nvSpPr>
          <p:spPr bwMode="auto">
            <a:xfrm flipV="1">
              <a:off x="458" y="3065"/>
              <a:ext cx="0" cy="192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Rectangle 989"/>
            <p:cNvSpPr>
              <a:spLocks noChangeArrowheads="1"/>
            </p:cNvSpPr>
            <p:nvPr/>
          </p:nvSpPr>
          <p:spPr bwMode="auto">
            <a:xfrm>
              <a:off x="1769" y="3272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241.1657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Rectangle 990"/>
            <p:cNvSpPr>
              <a:spLocks noChangeArrowheads="1"/>
            </p:cNvSpPr>
            <p:nvPr/>
          </p:nvSpPr>
          <p:spPr bwMode="auto">
            <a:xfrm>
              <a:off x="1734" y="3317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5" name="Rectangle 991"/>
            <p:cNvSpPr>
              <a:spLocks noChangeArrowheads="1"/>
            </p:cNvSpPr>
            <p:nvPr/>
          </p:nvSpPr>
          <p:spPr bwMode="auto">
            <a:xfrm>
              <a:off x="1766" y="3329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6" name="Rectangle 992"/>
            <p:cNvSpPr>
              <a:spLocks noChangeArrowheads="1"/>
            </p:cNvSpPr>
            <p:nvPr/>
          </p:nvSpPr>
          <p:spPr bwMode="auto">
            <a:xfrm>
              <a:off x="1807" y="3317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7" name="Rectangle 993"/>
            <p:cNvSpPr>
              <a:spLocks noChangeArrowheads="1"/>
            </p:cNvSpPr>
            <p:nvPr/>
          </p:nvSpPr>
          <p:spPr bwMode="auto">
            <a:xfrm>
              <a:off x="1837" y="3329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8" name="Rectangle 994"/>
            <p:cNvSpPr>
              <a:spLocks noChangeArrowheads="1"/>
            </p:cNvSpPr>
            <p:nvPr/>
          </p:nvSpPr>
          <p:spPr bwMode="auto">
            <a:xfrm>
              <a:off x="1879" y="3317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9" name="Rectangle 995"/>
            <p:cNvSpPr>
              <a:spLocks noChangeArrowheads="1"/>
            </p:cNvSpPr>
            <p:nvPr/>
          </p:nvSpPr>
          <p:spPr bwMode="auto">
            <a:xfrm>
              <a:off x="1914" y="3329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" name="Rectangle 996"/>
            <p:cNvSpPr>
              <a:spLocks noChangeArrowheads="1"/>
            </p:cNvSpPr>
            <p:nvPr/>
          </p:nvSpPr>
          <p:spPr bwMode="auto">
            <a:xfrm>
              <a:off x="1941" y="3317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" name="Rectangle 997"/>
            <p:cNvSpPr>
              <a:spLocks noChangeArrowheads="1"/>
            </p:cNvSpPr>
            <p:nvPr/>
          </p:nvSpPr>
          <p:spPr bwMode="auto">
            <a:xfrm>
              <a:off x="1971" y="3329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2" name="Rectangle 998"/>
            <p:cNvSpPr>
              <a:spLocks noChangeArrowheads="1"/>
            </p:cNvSpPr>
            <p:nvPr/>
          </p:nvSpPr>
          <p:spPr bwMode="auto">
            <a:xfrm>
              <a:off x="2483" y="3302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321.1767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3" name="Rectangle 999"/>
            <p:cNvSpPr>
              <a:spLocks noChangeArrowheads="1"/>
            </p:cNvSpPr>
            <p:nvPr/>
          </p:nvSpPr>
          <p:spPr bwMode="auto">
            <a:xfrm>
              <a:off x="2489" y="3347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4" name="Rectangle 1000"/>
            <p:cNvSpPr>
              <a:spLocks noChangeArrowheads="1"/>
            </p:cNvSpPr>
            <p:nvPr/>
          </p:nvSpPr>
          <p:spPr bwMode="auto">
            <a:xfrm>
              <a:off x="2521" y="3359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5" name="Rectangle 1001"/>
            <p:cNvSpPr>
              <a:spLocks noChangeArrowheads="1"/>
            </p:cNvSpPr>
            <p:nvPr/>
          </p:nvSpPr>
          <p:spPr bwMode="auto">
            <a:xfrm>
              <a:off x="2563" y="3347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6" name="Rectangle 1002"/>
            <p:cNvSpPr>
              <a:spLocks noChangeArrowheads="1"/>
            </p:cNvSpPr>
            <p:nvPr/>
          </p:nvSpPr>
          <p:spPr bwMode="auto">
            <a:xfrm>
              <a:off x="2593" y="3359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7" name="Rectangle 1003"/>
            <p:cNvSpPr>
              <a:spLocks noChangeArrowheads="1"/>
            </p:cNvSpPr>
            <p:nvPr/>
          </p:nvSpPr>
          <p:spPr bwMode="auto">
            <a:xfrm>
              <a:off x="2634" y="3347"/>
              <a:ext cx="43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8" name="Rectangle 1004"/>
            <p:cNvSpPr>
              <a:spLocks noChangeArrowheads="1"/>
            </p:cNvSpPr>
            <p:nvPr/>
          </p:nvSpPr>
          <p:spPr bwMode="auto">
            <a:xfrm>
              <a:off x="788" y="3311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131.1291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9" name="Rectangle 1005"/>
            <p:cNvSpPr>
              <a:spLocks noChangeArrowheads="1"/>
            </p:cNvSpPr>
            <p:nvPr/>
          </p:nvSpPr>
          <p:spPr bwMode="auto">
            <a:xfrm>
              <a:off x="793" y="33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" name="Rectangle 1006"/>
            <p:cNvSpPr>
              <a:spLocks noChangeArrowheads="1"/>
            </p:cNvSpPr>
            <p:nvPr/>
          </p:nvSpPr>
          <p:spPr bwMode="auto">
            <a:xfrm>
              <a:off x="825" y="3368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1" name="Rectangle 1007"/>
            <p:cNvSpPr>
              <a:spLocks noChangeArrowheads="1"/>
            </p:cNvSpPr>
            <p:nvPr/>
          </p:nvSpPr>
          <p:spPr bwMode="auto">
            <a:xfrm>
              <a:off x="851" y="33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2" name="Rectangle 1008"/>
            <p:cNvSpPr>
              <a:spLocks noChangeArrowheads="1"/>
            </p:cNvSpPr>
            <p:nvPr/>
          </p:nvSpPr>
          <p:spPr bwMode="auto">
            <a:xfrm>
              <a:off x="881" y="3368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3" name="Rectangle 1009"/>
            <p:cNvSpPr>
              <a:spLocks noChangeArrowheads="1"/>
            </p:cNvSpPr>
            <p:nvPr/>
          </p:nvSpPr>
          <p:spPr bwMode="auto">
            <a:xfrm>
              <a:off x="922" y="3356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4" name="Rectangle 1010"/>
            <p:cNvSpPr>
              <a:spLocks noChangeArrowheads="1"/>
            </p:cNvSpPr>
            <p:nvPr/>
          </p:nvSpPr>
          <p:spPr bwMode="auto">
            <a:xfrm>
              <a:off x="953" y="3368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5" name="Rectangle 1011"/>
            <p:cNvSpPr>
              <a:spLocks noChangeArrowheads="1"/>
            </p:cNvSpPr>
            <p:nvPr/>
          </p:nvSpPr>
          <p:spPr bwMode="auto">
            <a:xfrm>
              <a:off x="1010" y="3317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156.1132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6" name="Rectangle 1012"/>
            <p:cNvSpPr>
              <a:spLocks noChangeArrowheads="1"/>
            </p:cNvSpPr>
            <p:nvPr/>
          </p:nvSpPr>
          <p:spPr bwMode="auto">
            <a:xfrm>
              <a:off x="994" y="336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7" name="Rectangle 1013"/>
            <p:cNvSpPr>
              <a:spLocks noChangeArrowheads="1"/>
            </p:cNvSpPr>
            <p:nvPr/>
          </p:nvSpPr>
          <p:spPr bwMode="auto">
            <a:xfrm>
              <a:off x="1026" y="3374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8" name="Rectangle 1014"/>
            <p:cNvSpPr>
              <a:spLocks noChangeArrowheads="1"/>
            </p:cNvSpPr>
            <p:nvPr/>
          </p:nvSpPr>
          <p:spPr bwMode="auto">
            <a:xfrm>
              <a:off x="1052" y="336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9" name="Rectangle 1015"/>
            <p:cNvSpPr>
              <a:spLocks noChangeArrowheads="1"/>
            </p:cNvSpPr>
            <p:nvPr/>
          </p:nvSpPr>
          <p:spPr bwMode="auto">
            <a:xfrm>
              <a:off x="1082" y="3374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" name="Rectangle 1016"/>
            <p:cNvSpPr>
              <a:spLocks noChangeArrowheads="1"/>
            </p:cNvSpPr>
            <p:nvPr/>
          </p:nvSpPr>
          <p:spPr bwMode="auto">
            <a:xfrm>
              <a:off x="1124" y="3362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1" name="Rectangle 1017"/>
            <p:cNvSpPr>
              <a:spLocks noChangeArrowheads="1"/>
            </p:cNvSpPr>
            <p:nvPr/>
          </p:nvSpPr>
          <p:spPr bwMode="auto">
            <a:xfrm>
              <a:off x="1165" y="3362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2" name="Rectangle 1018"/>
            <p:cNvSpPr>
              <a:spLocks noChangeArrowheads="1"/>
            </p:cNvSpPr>
            <p:nvPr/>
          </p:nvSpPr>
          <p:spPr bwMode="auto">
            <a:xfrm>
              <a:off x="1195" y="3374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3" name="Rectangle 1019"/>
            <p:cNvSpPr>
              <a:spLocks noChangeArrowheads="1"/>
            </p:cNvSpPr>
            <p:nvPr/>
          </p:nvSpPr>
          <p:spPr bwMode="auto">
            <a:xfrm>
              <a:off x="1403" y="3345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200.1280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4" name="Rectangle 1020"/>
            <p:cNvSpPr>
              <a:spLocks noChangeArrowheads="1"/>
            </p:cNvSpPr>
            <p:nvPr/>
          </p:nvSpPr>
          <p:spPr bwMode="auto">
            <a:xfrm>
              <a:off x="1379" y="339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5" name="Rectangle 1021"/>
            <p:cNvSpPr>
              <a:spLocks noChangeArrowheads="1"/>
            </p:cNvSpPr>
            <p:nvPr/>
          </p:nvSpPr>
          <p:spPr bwMode="auto">
            <a:xfrm>
              <a:off x="1411" y="3402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6" name="Rectangle 1022"/>
            <p:cNvSpPr>
              <a:spLocks noChangeArrowheads="1"/>
            </p:cNvSpPr>
            <p:nvPr/>
          </p:nvSpPr>
          <p:spPr bwMode="auto">
            <a:xfrm>
              <a:off x="1452" y="339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7" name="Rectangle 1023"/>
            <p:cNvSpPr>
              <a:spLocks noChangeArrowheads="1"/>
            </p:cNvSpPr>
            <p:nvPr/>
          </p:nvSpPr>
          <p:spPr bwMode="auto">
            <a:xfrm>
              <a:off x="1482" y="3402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8" name="Rectangle 1024"/>
            <p:cNvSpPr>
              <a:spLocks noChangeArrowheads="1"/>
            </p:cNvSpPr>
            <p:nvPr/>
          </p:nvSpPr>
          <p:spPr bwMode="auto">
            <a:xfrm>
              <a:off x="1524" y="3390"/>
              <a:ext cx="4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9" name="Rectangle 1025"/>
            <p:cNvSpPr>
              <a:spLocks noChangeArrowheads="1"/>
            </p:cNvSpPr>
            <p:nvPr/>
          </p:nvSpPr>
          <p:spPr bwMode="auto">
            <a:xfrm>
              <a:off x="1559" y="3402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" name="Rectangle 1026"/>
            <p:cNvSpPr>
              <a:spLocks noChangeArrowheads="1"/>
            </p:cNvSpPr>
            <p:nvPr/>
          </p:nvSpPr>
          <p:spPr bwMode="auto">
            <a:xfrm>
              <a:off x="1586" y="3390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1" name="Rectangle 1027"/>
            <p:cNvSpPr>
              <a:spLocks noChangeArrowheads="1"/>
            </p:cNvSpPr>
            <p:nvPr/>
          </p:nvSpPr>
          <p:spPr bwMode="auto">
            <a:xfrm>
              <a:off x="2090" y="3364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277.1865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2" name="Rectangle 1028"/>
            <p:cNvSpPr>
              <a:spLocks noChangeArrowheads="1"/>
            </p:cNvSpPr>
            <p:nvPr/>
          </p:nvSpPr>
          <p:spPr bwMode="auto">
            <a:xfrm>
              <a:off x="2052" y="340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3" name="Rectangle 1029"/>
            <p:cNvSpPr>
              <a:spLocks noChangeArrowheads="1"/>
            </p:cNvSpPr>
            <p:nvPr/>
          </p:nvSpPr>
          <p:spPr bwMode="auto">
            <a:xfrm>
              <a:off x="2084" y="3421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4" name="Rectangle 1030"/>
            <p:cNvSpPr>
              <a:spLocks noChangeArrowheads="1"/>
            </p:cNvSpPr>
            <p:nvPr/>
          </p:nvSpPr>
          <p:spPr bwMode="auto">
            <a:xfrm>
              <a:off x="2125" y="340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5" name="Rectangle 1031"/>
            <p:cNvSpPr>
              <a:spLocks noChangeArrowheads="1"/>
            </p:cNvSpPr>
            <p:nvPr/>
          </p:nvSpPr>
          <p:spPr bwMode="auto">
            <a:xfrm>
              <a:off x="2155" y="3421"/>
              <a:ext cx="5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6" name="Rectangle 1032"/>
            <p:cNvSpPr>
              <a:spLocks noChangeArrowheads="1"/>
            </p:cNvSpPr>
            <p:nvPr/>
          </p:nvSpPr>
          <p:spPr bwMode="auto">
            <a:xfrm>
              <a:off x="2196" y="3409"/>
              <a:ext cx="4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7" name="Rectangle 1033"/>
            <p:cNvSpPr>
              <a:spLocks noChangeArrowheads="1"/>
            </p:cNvSpPr>
            <p:nvPr/>
          </p:nvSpPr>
          <p:spPr bwMode="auto">
            <a:xfrm>
              <a:off x="2226" y="3421"/>
              <a:ext cx="3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8" name="Rectangle 1034"/>
            <p:cNvSpPr>
              <a:spLocks noChangeArrowheads="1"/>
            </p:cNvSpPr>
            <p:nvPr/>
          </p:nvSpPr>
          <p:spPr bwMode="auto">
            <a:xfrm>
              <a:off x="2253" y="3409"/>
              <a:ext cx="43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9" name="Rectangle 1035"/>
            <p:cNvSpPr>
              <a:spLocks noChangeArrowheads="1"/>
            </p:cNvSpPr>
            <p:nvPr/>
          </p:nvSpPr>
          <p:spPr bwMode="auto">
            <a:xfrm>
              <a:off x="2288" y="3409"/>
              <a:ext cx="43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" name="Rectangle 1036"/>
            <p:cNvSpPr>
              <a:spLocks noChangeArrowheads="1"/>
            </p:cNvSpPr>
            <p:nvPr/>
          </p:nvSpPr>
          <p:spPr bwMode="auto">
            <a:xfrm>
              <a:off x="2325" y="3430"/>
              <a:ext cx="1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303.4981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11" name="Group 1039"/>
          <p:cNvGrpSpPr>
            <a:grpSpLocks noChangeAspect="1"/>
          </p:cNvGrpSpPr>
          <p:nvPr/>
        </p:nvGrpSpPr>
        <p:grpSpPr bwMode="auto">
          <a:xfrm>
            <a:off x="4495800" y="3999309"/>
            <a:ext cx="4651375" cy="2886075"/>
            <a:chOff x="2832" y="1797"/>
            <a:chExt cx="2930" cy="1818"/>
          </a:xfrm>
        </p:grpSpPr>
        <p:sp>
          <p:nvSpPr>
            <p:cNvPr id="1512" name="AutoShape 1038"/>
            <p:cNvSpPr>
              <a:spLocks noChangeAspect="1" noChangeArrowheads="1" noTextEdit="1"/>
            </p:cNvSpPr>
            <p:nvPr/>
          </p:nvSpPr>
          <p:spPr bwMode="auto">
            <a:xfrm>
              <a:off x="2832" y="1797"/>
              <a:ext cx="2930" cy="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513" name="Group 1240"/>
            <p:cNvGrpSpPr>
              <a:grpSpLocks/>
            </p:cNvGrpSpPr>
            <p:nvPr/>
          </p:nvGrpSpPr>
          <p:grpSpPr bwMode="auto">
            <a:xfrm>
              <a:off x="2836" y="1801"/>
              <a:ext cx="2860" cy="1808"/>
              <a:chOff x="2836" y="1801"/>
              <a:chExt cx="2860" cy="1808"/>
            </a:xfrm>
          </p:grpSpPr>
          <p:sp>
            <p:nvSpPr>
              <p:cNvPr id="1637" name="Rectangle 1040"/>
              <p:cNvSpPr>
                <a:spLocks noChangeArrowheads="1"/>
              </p:cNvSpPr>
              <p:nvPr/>
            </p:nvSpPr>
            <p:spPr bwMode="auto">
              <a:xfrm>
                <a:off x="2836" y="1801"/>
                <a:ext cx="91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Campy_Fucose_0hrs_Top5_60NCEstepped_pos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8" name="Rectangle 1041"/>
              <p:cNvSpPr>
                <a:spLocks noChangeArrowheads="1"/>
              </p:cNvSpPr>
              <p:nvPr/>
            </p:nvSpPr>
            <p:spPr bwMode="auto">
              <a:xfrm>
                <a:off x="3664" y="1801"/>
                <a:ext cx="2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9" name="Rectangle 1042"/>
              <p:cNvSpPr>
                <a:spLocks noChangeArrowheads="1"/>
              </p:cNvSpPr>
              <p:nvPr/>
            </p:nvSpPr>
            <p:spPr bwMode="auto">
              <a:xfrm>
                <a:off x="3675" y="1801"/>
                <a:ext cx="4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0" name="Rectangle 1043"/>
              <p:cNvSpPr>
                <a:spLocks noChangeArrowheads="1"/>
              </p:cNvSpPr>
              <p:nvPr/>
            </p:nvSpPr>
            <p:spPr bwMode="auto">
              <a:xfrm>
                <a:off x="3697" y="1801"/>
                <a:ext cx="11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3772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1" name="Rectangle 1044"/>
              <p:cNvSpPr>
                <a:spLocks noChangeArrowheads="1"/>
              </p:cNvSpPr>
              <p:nvPr/>
            </p:nvSpPr>
            <p:spPr bwMode="auto">
              <a:xfrm>
                <a:off x="3813" y="1801"/>
                <a:ext cx="8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2" name="Rectangle 1045"/>
              <p:cNvSpPr>
                <a:spLocks noChangeArrowheads="1"/>
              </p:cNvSpPr>
              <p:nvPr/>
            </p:nvSpPr>
            <p:spPr bwMode="auto">
              <a:xfrm>
                <a:off x="3890" y="1801"/>
                <a:ext cx="12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17.04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3" name="Rectangle 1046"/>
              <p:cNvSpPr>
                <a:spLocks noChangeArrowheads="1"/>
              </p:cNvSpPr>
              <p:nvPr/>
            </p:nvSpPr>
            <p:spPr bwMode="auto">
              <a:xfrm>
                <a:off x="4017" y="1801"/>
                <a:ext cx="8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AV: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4" name="Rectangle 1047"/>
              <p:cNvSpPr>
                <a:spLocks noChangeArrowheads="1"/>
              </p:cNvSpPr>
              <p:nvPr/>
            </p:nvSpPr>
            <p:spPr bwMode="auto">
              <a:xfrm>
                <a:off x="4094" y="1801"/>
                <a:ext cx="4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5" name="Rectangle 1048"/>
              <p:cNvSpPr>
                <a:spLocks noChangeArrowheads="1"/>
              </p:cNvSpPr>
              <p:nvPr/>
            </p:nvSpPr>
            <p:spPr bwMode="auto">
              <a:xfrm>
                <a:off x="4146" y="1801"/>
                <a:ext cx="8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NL: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6" name="Rectangle 1049"/>
              <p:cNvSpPr>
                <a:spLocks noChangeArrowheads="1"/>
              </p:cNvSpPr>
              <p:nvPr/>
            </p:nvSpPr>
            <p:spPr bwMode="auto">
              <a:xfrm>
                <a:off x="4220" y="1801"/>
                <a:ext cx="14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1.08E7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7" name="Rectangle 1050"/>
              <p:cNvSpPr>
                <a:spLocks noChangeArrowheads="1"/>
              </p:cNvSpPr>
              <p:nvPr/>
            </p:nvSpPr>
            <p:spPr bwMode="auto">
              <a:xfrm>
                <a:off x="2836" y="1845"/>
                <a:ext cx="5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T: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8" name="Rectangle 1051"/>
              <p:cNvSpPr>
                <a:spLocks noChangeArrowheads="1"/>
              </p:cNvSpPr>
              <p:nvPr/>
            </p:nvSpPr>
            <p:spPr bwMode="auto">
              <a:xfrm>
                <a:off x="2886" y="1845"/>
                <a:ext cx="110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96"/>
                    </a:solidFill>
                    <a:effectLst/>
                    <a:latin typeface="Arial" pitchFamily="34" charset="0"/>
                    <a:cs typeface="Arial" pitchFamily="34" charset="0"/>
                  </a:rPr>
                  <a:t>FTMS + p ESI d Full ms2 175.12@hcd60.00 [50.00-195.00]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9" name="Line 1052"/>
              <p:cNvSpPr>
                <a:spLocks noChangeShapeType="1"/>
              </p:cNvSpPr>
              <p:nvPr/>
            </p:nvSpPr>
            <p:spPr bwMode="auto">
              <a:xfrm>
                <a:off x="2992" y="3478"/>
                <a:ext cx="270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0" name="Line 1053"/>
              <p:cNvSpPr>
                <a:spLocks noChangeShapeType="1"/>
              </p:cNvSpPr>
              <p:nvPr/>
            </p:nvSpPr>
            <p:spPr bwMode="auto">
              <a:xfrm>
                <a:off x="302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1" name="Line 1054"/>
              <p:cNvSpPr>
                <a:spLocks noChangeShapeType="1"/>
              </p:cNvSpPr>
              <p:nvPr/>
            </p:nvSpPr>
            <p:spPr bwMode="auto">
              <a:xfrm>
                <a:off x="306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2" name="Line 1055"/>
              <p:cNvSpPr>
                <a:spLocks noChangeShapeType="1"/>
              </p:cNvSpPr>
              <p:nvPr/>
            </p:nvSpPr>
            <p:spPr bwMode="auto">
              <a:xfrm>
                <a:off x="3102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3" name="Line 1056"/>
              <p:cNvSpPr>
                <a:spLocks noChangeShapeType="1"/>
              </p:cNvSpPr>
              <p:nvPr/>
            </p:nvSpPr>
            <p:spPr bwMode="auto">
              <a:xfrm>
                <a:off x="314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4" name="Line 1057"/>
              <p:cNvSpPr>
                <a:spLocks noChangeShapeType="1"/>
              </p:cNvSpPr>
              <p:nvPr/>
            </p:nvSpPr>
            <p:spPr bwMode="auto">
              <a:xfrm>
                <a:off x="3214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5" name="Line 1058"/>
              <p:cNvSpPr>
                <a:spLocks noChangeShapeType="1"/>
              </p:cNvSpPr>
              <p:nvPr/>
            </p:nvSpPr>
            <p:spPr bwMode="auto">
              <a:xfrm>
                <a:off x="325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6" name="Line 1059"/>
              <p:cNvSpPr>
                <a:spLocks noChangeShapeType="1"/>
              </p:cNvSpPr>
              <p:nvPr/>
            </p:nvSpPr>
            <p:spPr bwMode="auto">
              <a:xfrm>
                <a:off x="328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7" name="Line 1060"/>
              <p:cNvSpPr>
                <a:spLocks noChangeShapeType="1"/>
              </p:cNvSpPr>
              <p:nvPr/>
            </p:nvSpPr>
            <p:spPr bwMode="auto">
              <a:xfrm>
                <a:off x="332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8" name="Line 1061"/>
              <p:cNvSpPr>
                <a:spLocks noChangeShapeType="1"/>
              </p:cNvSpPr>
              <p:nvPr/>
            </p:nvSpPr>
            <p:spPr bwMode="auto">
              <a:xfrm>
                <a:off x="340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9" name="Line 1062"/>
              <p:cNvSpPr>
                <a:spLocks noChangeShapeType="1"/>
              </p:cNvSpPr>
              <p:nvPr/>
            </p:nvSpPr>
            <p:spPr bwMode="auto">
              <a:xfrm>
                <a:off x="343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0" name="Line 1063"/>
              <p:cNvSpPr>
                <a:spLocks noChangeShapeType="1"/>
              </p:cNvSpPr>
              <p:nvPr/>
            </p:nvSpPr>
            <p:spPr bwMode="auto">
              <a:xfrm>
                <a:off x="3477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1" name="Line 1064"/>
              <p:cNvSpPr>
                <a:spLocks noChangeShapeType="1"/>
              </p:cNvSpPr>
              <p:nvPr/>
            </p:nvSpPr>
            <p:spPr bwMode="auto">
              <a:xfrm>
                <a:off x="351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2" name="Line 1065"/>
              <p:cNvSpPr>
                <a:spLocks noChangeShapeType="1"/>
              </p:cNvSpPr>
              <p:nvPr/>
            </p:nvSpPr>
            <p:spPr bwMode="auto">
              <a:xfrm>
                <a:off x="358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3" name="Line 1066"/>
              <p:cNvSpPr>
                <a:spLocks noChangeShapeType="1"/>
              </p:cNvSpPr>
              <p:nvPr/>
            </p:nvSpPr>
            <p:spPr bwMode="auto">
              <a:xfrm>
                <a:off x="362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4" name="Line 1067"/>
              <p:cNvSpPr>
                <a:spLocks noChangeShapeType="1"/>
              </p:cNvSpPr>
              <p:nvPr/>
            </p:nvSpPr>
            <p:spPr bwMode="auto">
              <a:xfrm>
                <a:off x="3662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5" name="Line 1068"/>
              <p:cNvSpPr>
                <a:spLocks noChangeShapeType="1"/>
              </p:cNvSpPr>
              <p:nvPr/>
            </p:nvSpPr>
            <p:spPr bwMode="auto">
              <a:xfrm>
                <a:off x="370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6" name="Line 1069"/>
              <p:cNvSpPr>
                <a:spLocks noChangeShapeType="1"/>
              </p:cNvSpPr>
              <p:nvPr/>
            </p:nvSpPr>
            <p:spPr bwMode="auto">
              <a:xfrm>
                <a:off x="3774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7" name="Line 1070"/>
              <p:cNvSpPr>
                <a:spLocks noChangeShapeType="1"/>
              </p:cNvSpPr>
              <p:nvPr/>
            </p:nvSpPr>
            <p:spPr bwMode="auto">
              <a:xfrm>
                <a:off x="381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8" name="Line 1071"/>
              <p:cNvSpPr>
                <a:spLocks noChangeShapeType="1"/>
              </p:cNvSpPr>
              <p:nvPr/>
            </p:nvSpPr>
            <p:spPr bwMode="auto">
              <a:xfrm>
                <a:off x="384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9" name="Line 1072"/>
              <p:cNvSpPr>
                <a:spLocks noChangeShapeType="1"/>
              </p:cNvSpPr>
              <p:nvPr/>
            </p:nvSpPr>
            <p:spPr bwMode="auto">
              <a:xfrm>
                <a:off x="388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0" name="Line 1073"/>
              <p:cNvSpPr>
                <a:spLocks noChangeShapeType="1"/>
              </p:cNvSpPr>
              <p:nvPr/>
            </p:nvSpPr>
            <p:spPr bwMode="auto">
              <a:xfrm>
                <a:off x="396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1" name="Line 1074"/>
              <p:cNvSpPr>
                <a:spLocks noChangeShapeType="1"/>
              </p:cNvSpPr>
              <p:nvPr/>
            </p:nvSpPr>
            <p:spPr bwMode="auto">
              <a:xfrm>
                <a:off x="399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2" name="Line 1075"/>
              <p:cNvSpPr>
                <a:spLocks noChangeShapeType="1"/>
              </p:cNvSpPr>
              <p:nvPr/>
            </p:nvSpPr>
            <p:spPr bwMode="auto">
              <a:xfrm>
                <a:off x="403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3" name="Line 1076"/>
              <p:cNvSpPr>
                <a:spLocks noChangeShapeType="1"/>
              </p:cNvSpPr>
              <p:nvPr/>
            </p:nvSpPr>
            <p:spPr bwMode="auto">
              <a:xfrm>
                <a:off x="407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4" name="Line 1077"/>
              <p:cNvSpPr>
                <a:spLocks noChangeShapeType="1"/>
              </p:cNvSpPr>
              <p:nvPr/>
            </p:nvSpPr>
            <p:spPr bwMode="auto">
              <a:xfrm>
                <a:off x="414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5" name="Line 1078"/>
              <p:cNvSpPr>
                <a:spLocks noChangeShapeType="1"/>
              </p:cNvSpPr>
              <p:nvPr/>
            </p:nvSpPr>
            <p:spPr bwMode="auto">
              <a:xfrm>
                <a:off x="418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6" name="Line 1079"/>
              <p:cNvSpPr>
                <a:spLocks noChangeShapeType="1"/>
              </p:cNvSpPr>
              <p:nvPr/>
            </p:nvSpPr>
            <p:spPr bwMode="auto">
              <a:xfrm>
                <a:off x="4222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7" name="Line 1080"/>
              <p:cNvSpPr>
                <a:spLocks noChangeShapeType="1"/>
              </p:cNvSpPr>
              <p:nvPr/>
            </p:nvSpPr>
            <p:spPr bwMode="auto">
              <a:xfrm>
                <a:off x="4260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8" name="Line 1081"/>
              <p:cNvSpPr>
                <a:spLocks noChangeShapeType="1"/>
              </p:cNvSpPr>
              <p:nvPr/>
            </p:nvSpPr>
            <p:spPr bwMode="auto">
              <a:xfrm>
                <a:off x="4334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9" name="Line 1082"/>
              <p:cNvSpPr>
                <a:spLocks noChangeShapeType="1"/>
              </p:cNvSpPr>
              <p:nvPr/>
            </p:nvSpPr>
            <p:spPr bwMode="auto">
              <a:xfrm>
                <a:off x="4370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0" name="Line 1083"/>
              <p:cNvSpPr>
                <a:spLocks noChangeShapeType="1"/>
              </p:cNvSpPr>
              <p:nvPr/>
            </p:nvSpPr>
            <p:spPr bwMode="auto">
              <a:xfrm>
                <a:off x="440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1" name="Line 1084"/>
              <p:cNvSpPr>
                <a:spLocks noChangeShapeType="1"/>
              </p:cNvSpPr>
              <p:nvPr/>
            </p:nvSpPr>
            <p:spPr bwMode="auto">
              <a:xfrm>
                <a:off x="444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2" name="Line 1085"/>
              <p:cNvSpPr>
                <a:spLocks noChangeShapeType="1"/>
              </p:cNvSpPr>
              <p:nvPr/>
            </p:nvSpPr>
            <p:spPr bwMode="auto">
              <a:xfrm>
                <a:off x="452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3" name="Line 1086"/>
              <p:cNvSpPr>
                <a:spLocks noChangeShapeType="1"/>
              </p:cNvSpPr>
              <p:nvPr/>
            </p:nvSpPr>
            <p:spPr bwMode="auto">
              <a:xfrm>
                <a:off x="455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4" name="Line 1087"/>
              <p:cNvSpPr>
                <a:spLocks noChangeShapeType="1"/>
              </p:cNvSpPr>
              <p:nvPr/>
            </p:nvSpPr>
            <p:spPr bwMode="auto">
              <a:xfrm>
                <a:off x="4594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5" name="Line 1088"/>
              <p:cNvSpPr>
                <a:spLocks noChangeShapeType="1"/>
              </p:cNvSpPr>
              <p:nvPr/>
            </p:nvSpPr>
            <p:spPr bwMode="auto">
              <a:xfrm>
                <a:off x="463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6" name="Line 1089"/>
              <p:cNvSpPr>
                <a:spLocks noChangeShapeType="1"/>
              </p:cNvSpPr>
              <p:nvPr/>
            </p:nvSpPr>
            <p:spPr bwMode="auto">
              <a:xfrm>
                <a:off x="470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7" name="Line 1090"/>
              <p:cNvSpPr>
                <a:spLocks noChangeShapeType="1"/>
              </p:cNvSpPr>
              <p:nvPr/>
            </p:nvSpPr>
            <p:spPr bwMode="auto">
              <a:xfrm>
                <a:off x="474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8" name="Line 1091"/>
              <p:cNvSpPr>
                <a:spLocks noChangeShapeType="1"/>
              </p:cNvSpPr>
              <p:nvPr/>
            </p:nvSpPr>
            <p:spPr bwMode="auto">
              <a:xfrm>
                <a:off x="478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9" name="Line 1092"/>
              <p:cNvSpPr>
                <a:spLocks noChangeShapeType="1"/>
              </p:cNvSpPr>
              <p:nvPr/>
            </p:nvSpPr>
            <p:spPr bwMode="auto">
              <a:xfrm>
                <a:off x="481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0" name="Line 1093"/>
              <p:cNvSpPr>
                <a:spLocks noChangeShapeType="1"/>
              </p:cNvSpPr>
              <p:nvPr/>
            </p:nvSpPr>
            <p:spPr bwMode="auto">
              <a:xfrm>
                <a:off x="489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1" name="Line 1094"/>
              <p:cNvSpPr>
                <a:spLocks noChangeShapeType="1"/>
              </p:cNvSpPr>
              <p:nvPr/>
            </p:nvSpPr>
            <p:spPr bwMode="auto">
              <a:xfrm>
                <a:off x="4930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2" name="Line 1095"/>
              <p:cNvSpPr>
                <a:spLocks noChangeShapeType="1"/>
              </p:cNvSpPr>
              <p:nvPr/>
            </p:nvSpPr>
            <p:spPr bwMode="auto">
              <a:xfrm>
                <a:off x="4969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3" name="Line 1096"/>
              <p:cNvSpPr>
                <a:spLocks noChangeShapeType="1"/>
              </p:cNvSpPr>
              <p:nvPr/>
            </p:nvSpPr>
            <p:spPr bwMode="auto">
              <a:xfrm>
                <a:off x="500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4" name="Line 1097"/>
              <p:cNvSpPr>
                <a:spLocks noChangeShapeType="1"/>
              </p:cNvSpPr>
              <p:nvPr/>
            </p:nvSpPr>
            <p:spPr bwMode="auto">
              <a:xfrm>
                <a:off x="508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5" name="Line 1098"/>
              <p:cNvSpPr>
                <a:spLocks noChangeShapeType="1"/>
              </p:cNvSpPr>
              <p:nvPr/>
            </p:nvSpPr>
            <p:spPr bwMode="auto">
              <a:xfrm>
                <a:off x="5117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6" name="Line 1099"/>
              <p:cNvSpPr>
                <a:spLocks noChangeShapeType="1"/>
              </p:cNvSpPr>
              <p:nvPr/>
            </p:nvSpPr>
            <p:spPr bwMode="auto">
              <a:xfrm>
                <a:off x="5154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7" name="Line 1100"/>
              <p:cNvSpPr>
                <a:spLocks noChangeShapeType="1"/>
              </p:cNvSpPr>
              <p:nvPr/>
            </p:nvSpPr>
            <p:spPr bwMode="auto">
              <a:xfrm>
                <a:off x="519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8" name="Line 1101"/>
              <p:cNvSpPr>
                <a:spLocks noChangeShapeType="1"/>
              </p:cNvSpPr>
              <p:nvPr/>
            </p:nvSpPr>
            <p:spPr bwMode="auto">
              <a:xfrm>
                <a:off x="5266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9" name="Line 1102"/>
              <p:cNvSpPr>
                <a:spLocks noChangeShapeType="1"/>
              </p:cNvSpPr>
              <p:nvPr/>
            </p:nvSpPr>
            <p:spPr bwMode="auto">
              <a:xfrm>
                <a:off x="530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0" name="Line 1103"/>
              <p:cNvSpPr>
                <a:spLocks noChangeShapeType="1"/>
              </p:cNvSpPr>
              <p:nvPr/>
            </p:nvSpPr>
            <p:spPr bwMode="auto">
              <a:xfrm>
                <a:off x="5341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1" name="Line 1104"/>
              <p:cNvSpPr>
                <a:spLocks noChangeShapeType="1"/>
              </p:cNvSpPr>
              <p:nvPr/>
            </p:nvSpPr>
            <p:spPr bwMode="auto">
              <a:xfrm>
                <a:off x="537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2" name="Line 1105"/>
              <p:cNvSpPr>
                <a:spLocks noChangeShapeType="1"/>
              </p:cNvSpPr>
              <p:nvPr/>
            </p:nvSpPr>
            <p:spPr bwMode="auto">
              <a:xfrm>
                <a:off x="5453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3" name="Line 1106"/>
              <p:cNvSpPr>
                <a:spLocks noChangeShapeType="1"/>
              </p:cNvSpPr>
              <p:nvPr/>
            </p:nvSpPr>
            <p:spPr bwMode="auto">
              <a:xfrm>
                <a:off x="5490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4" name="Line 1107"/>
              <p:cNvSpPr>
                <a:spLocks noChangeShapeType="1"/>
              </p:cNvSpPr>
              <p:nvPr/>
            </p:nvSpPr>
            <p:spPr bwMode="auto">
              <a:xfrm>
                <a:off x="5528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5" name="Line 1108"/>
              <p:cNvSpPr>
                <a:spLocks noChangeShapeType="1"/>
              </p:cNvSpPr>
              <p:nvPr/>
            </p:nvSpPr>
            <p:spPr bwMode="auto">
              <a:xfrm>
                <a:off x="5565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6" name="Line 1109"/>
              <p:cNvSpPr>
                <a:spLocks noChangeShapeType="1"/>
              </p:cNvSpPr>
              <p:nvPr/>
            </p:nvSpPr>
            <p:spPr bwMode="auto">
              <a:xfrm>
                <a:off x="5640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7" name="Line 1110"/>
              <p:cNvSpPr>
                <a:spLocks noChangeShapeType="1"/>
              </p:cNvSpPr>
              <p:nvPr/>
            </p:nvSpPr>
            <p:spPr bwMode="auto">
              <a:xfrm>
                <a:off x="5677" y="3478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8" name="Line 1111"/>
              <p:cNvSpPr>
                <a:spLocks noChangeShapeType="1"/>
              </p:cNvSpPr>
              <p:nvPr/>
            </p:nvSpPr>
            <p:spPr bwMode="auto">
              <a:xfrm>
                <a:off x="2992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9" name="Rectangle 1112"/>
              <p:cNvSpPr>
                <a:spLocks noChangeArrowheads="1"/>
              </p:cNvSpPr>
              <p:nvPr/>
            </p:nvSpPr>
            <p:spPr bwMode="auto">
              <a:xfrm>
                <a:off x="2960" y="350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0" name="Line 1113"/>
              <p:cNvSpPr>
                <a:spLocks noChangeShapeType="1"/>
              </p:cNvSpPr>
              <p:nvPr/>
            </p:nvSpPr>
            <p:spPr bwMode="auto">
              <a:xfrm>
                <a:off x="3178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1" name="Rectangle 1114"/>
              <p:cNvSpPr>
                <a:spLocks noChangeArrowheads="1"/>
              </p:cNvSpPr>
              <p:nvPr/>
            </p:nvSpPr>
            <p:spPr bwMode="auto">
              <a:xfrm>
                <a:off x="3146" y="350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2" name="Line 1115"/>
              <p:cNvSpPr>
                <a:spLocks noChangeShapeType="1"/>
              </p:cNvSpPr>
              <p:nvPr/>
            </p:nvSpPr>
            <p:spPr bwMode="auto">
              <a:xfrm>
                <a:off x="3365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3" name="Rectangle 1116"/>
              <p:cNvSpPr>
                <a:spLocks noChangeArrowheads="1"/>
              </p:cNvSpPr>
              <p:nvPr/>
            </p:nvSpPr>
            <p:spPr bwMode="auto">
              <a:xfrm>
                <a:off x="3333" y="350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4" name="Line 1117"/>
              <p:cNvSpPr>
                <a:spLocks noChangeShapeType="1"/>
              </p:cNvSpPr>
              <p:nvPr/>
            </p:nvSpPr>
            <p:spPr bwMode="auto">
              <a:xfrm>
                <a:off x="3550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5" name="Rectangle 1118"/>
              <p:cNvSpPr>
                <a:spLocks noChangeArrowheads="1"/>
              </p:cNvSpPr>
              <p:nvPr/>
            </p:nvSpPr>
            <p:spPr bwMode="auto">
              <a:xfrm>
                <a:off x="3518" y="350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6" name="Line 1119"/>
              <p:cNvSpPr>
                <a:spLocks noChangeShapeType="1"/>
              </p:cNvSpPr>
              <p:nvPr/>
            </p:nvSpPr>
            <p:spPr bwMode="auto">
              <a:xfrm>
                <a:off x="3737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7" name="Rectangle 1120"/>
              <p:cNvSpPr>
                <a:spLocks noChangeArrowheads="1"/>
              </p:cNvSpPr>
              <p:nvPr/>
            </p:nvSpPr>
            <p:spPr bwMode="auto">
              <a:xfrm>
                <a:off x="3705" y="350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8" name="Line 1121"/>
              <p:cNvSpPr>
                <a:spLocks noChangeShapeType="1"/>
              </p:cNvSpPr>
              <p:nvPr/>
            </p:nvSpPr>
            <p:spPr bwMode="auto">
              <a:xfrm>
                <a:off x="3924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9" name="Rectangle 1122"/>
              <p:cNvSpPr>
                <a:spLocks noChangeArrowheads="1"/>
              </p:cNvSpPr>
              <p:nvPr/>
            </p:nvSpPr>
            <p:spPr bwMode="auto">
              <a:xfrm>
                <a:off x="3881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0" name="Line 1123"/>
              <p:cNvSpPr>
                <a:spLocks noChangeShapeType="1"/>
              </p:cNvSpPr>
              <p:nvPr/>
            </p:nvSpPr>
            <p:spPr bwMode="auto">
              <a:xfrm>
                <a:off x="4110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1" name="Rectangle 1124"/>
              <p:cNvSpPr>
                <a:spLocks noChangeArrowheads="1"/>
              </p:cNvSpPr>
              <p:nvPr/>
            </p:nvSpPr>
            <p:spPr bwMode="auto">
              <a:xfrm>
                <a:off x="4067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2" name="Line 1125"/>
              <p:cNvSpPr>
                <a:spLocks noChangeShapeType="1"/>
              </p:cNvSpPr>
              <p:nvPr/>
            </p:nvSpPr>
            <p:spPr bwMode="auto">
              <a:xfrm>
                <a:off x="4297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3" name="Rectangle 1126"/>
              <p:cNvSpPr>
                <a:spLocks noChangeArrowheads="1"/>
              </p:cNvSpPr>
              <p:nvPr/>
            </p:nvSpPr>
            <p:spPr bwMode="auto">
              <a:xfrm>
                <a:off x="4254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4" name="Line 1127"/>
              <p:cNvSpPr>
                <a:spLocks noChangeShapeType="1"/>
              </p:cNvSpPr>
              <p:nvPr/>
            </p:nvSpPr>
            <p:spPr bwMode="auto">
              <a:xfrm>
                <a:off x="4482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5" name="Rectangle 1128"/>
              <p:cNvSpPr>
                <a:spLocks noChangeArrowheads="1"/>
              </p:cNvSpPr>
              <p:nvPr/>
            </p:nvSpPr>
            <p:spPr bwMode="auto">
              <a:xfrm>
                <a:off x="4439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6" name="Line 1129"/>
              <p:cNvSpPr>
                <a:spLocks noChangeShapeType="1"/>
              </p:cNvSpPr>
              <p:nvPr/>
            </p:nvSpPr>
            <p:spPr bwMode="auto">
              <a:xfrm>
                <a:off x="4670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7" name="Rectangle 1130"/>
              <p:cNvSpPr>
                <a:spLocks noChangeArrowheads="1"/>
              </p:cNvSpPr>
              <p:nvPr/>
            </p:nvSpPr>
            <p:spPr bwMode="auto">
              <a:xfrm>
                <a:off x="4627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8" name="Line 1131"/>
              <p:cNvSpPr>
                <a:spLocks noChangeShapeType="1"/>
              </p:cNvSpPr>
              <p:nvPr/>
            </p:nvSpPr>
            <p:spPr bwMode="auto">
              <a:xfrm>
                <a:off x="4857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9" name="Rectangle 1132"/>
              <p:cNvSpPr>
                <a:spLocks noChangeArrowheads="1"/>
              </p:cNvSpPr>
              <p:nvPr/>
            </p:nvSpPr>
            <p:spPr bwMode="auto">
              <a:xfrm>
                <a:off x="4814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0" name="Line 1133"/>
              <p:cNvSpPr>
                <a:spLocks noChangeShapeType="1"/>
              </p:cNvSpPr>
              <p:nvPr/>
            </p:nvSpPr>
            <p:spPr bwMode="auto">
              <a:xfrm>
                <a:off x="5042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1" name="Rectangle 1134"/>
              <p:cNvSpPr>
                <a:spLocks noChangeArrowheads="1"/>
              </p:cNvSpPr>
              <p:nvPr/>
            </p:nvSpPr>
            <p:spPr bwMode="auto">
              <a:xfrm>
                <a:off x="4999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2" name="Line 1135"/>
              <p:cNvSpPr>
                <a:spLocks noChangeShapeType="1"/>
              </p:cNvSpPr>
              <p:nvPr/>
            </p:nvSpPr>
            <p:spPr bwMode="auto">
              <a:xfrm>
                <a:off x="5229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3" name="Rectangle 1136"/>
              <p:cNvSpPr>
                <a:spLocks noChangeArrowheads="1"/>
              </p:cNvSpPr>
              <p:nvPr/>
            </p:nvSpPr>
            <p:spPr bwMode="auto">
              <a:xfrm>
                <a:off x="5186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170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4" name="Line 1137"/>
              <p:cNvSpPr>
                <a:spLocks noChangeShapeType="1"/>
              </p:cNvSpPr>
              <p:nvPr/>
            </p:nvSpPr>
            <p:spPr bwMode="auto">
              <a:xfrm>
                <a:off x="5417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5" name="Rectangle 1138"/>
              <p:cNvSpPr>
                <a:spLocks noChangeArrowheads="1"/>
              </p:cNvSpPr>
              <p:nvPr/>
            </p:nvSpPr>
            <p:spPr bwMode="auto">
              <a:xfrm>
                <a:off x="5374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6" name="Line 1139"/>
              <p:cNvSpPr>
                <a:spLocks noChangeShapeType="1"/>
              </p:cNvSpPr>
              <p:nvPr/>
            </p:nvSpPr>
            <p:spPr bwMode="auto">
              <a:xfrm>
                <a:off x="5602" y="3478"/>
                <a:ext cx="0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7" name="Rectangle 1140"/>
              <p:cNvSpPr>
                <a:spLocks noChangeArrowheads="1"/>
              </p:cNvSpPr>
              <p:nvPr/>
            </p:nvSpPr>
            <p:spPr bwMode="auto">
              <a:xfrm>
                <a:off x="5559" y="350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190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8" name="Rectangle 1141"/>
              <p:cNvSpPr>
                <a:spLocks noChangeArrowheads="1"/>
              </p:cNvSpPr>
              <p:nvPr/>
            </p:nvSpPr>
            <p:spPr bwMode="auto">
              <a:xfrm>
                <a:off x="4301" y="3555"/>
                <a:ext cx="8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m/z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9" name="Line 1142"/>
              <p:cNvSpPr>
                <a:spLocks noChangeShapeType="1"/>
              </p:cNvSpPr>
              <p:nvPr/>
            </p:nvSpPr>
            <p:spPr bwMode="auto">
              <a:xfrm flipV="1">
                <a:off x="2992" y="1994"/>
                <a:ext cx="0" cy="14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0" name="Line 1143"/>
              <p:cNvSpPr>
                <a:spLocks noChangeShapeType="1"/>
              </p:cNvSpPr>
              <p:nvPr/>
            </p:nvSpPr>
            <p:spPr bwMode="auto">
              <a:xfrm flipH="1">
                <a:off x="2975" y="346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1" name="Line 1144"/>
              <p:cNvSpPr>
                <a:spLocks noChangeShapeType="1"/>
              </p:cNvSpPr>
              <p:nvPr/>
            </p:nvSpPr>
            <p:spPr bwMode="auto">
              <a:xfrm flipH="1">
                <a:off x="2975" y="344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2" name="Line 1145"/>
              <p:cNvSpPr>
                <a:spLocks noChangeShapeType="1"/>
              </p:cNvSpPr>
              <p:nvPr/>
            </p:nvSpPr>
            <p:spPr bwMode="auto">
              <a:xfrm flipH="1">
                <a:off x="2975" y="343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3" name="Line 1146"/>
              <p:cNvSpPr>
                <a:spLocks noChangeShapeType="1"/>
              </p:cNvSpPr>
              <p:nvPr/>
            </p:nvSpPr>
            <p:spPr bwMode="auto">
              <a:xfrm flipH="1">
                <a:off x="2975" y="341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4" name="Line 1147"/>
              <p:cNvSpPr>
                <a:spLocks noChangeShapeType="1"/>
              </p:cNvSpPr>
              <p:nvPr/>
            </p:nvSpPr>
            <p:spPr bwMode="auto">
              <a:xfrm flipH="1">
                <a:off x="2975" y="338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5" name="Line 1148"/>
              <p:cNvSpPr>
                <a:spLocks noChangeShapeType="1"/>
              </p:cNvSpPr>
              <p:nvPr/>
            </p:nvSpPr>
            <p:spPr bwMode="auto">
              <a:xfrm flipH="1">
                <a:off x="2975" y="337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6" name="Line 1149"/>
              <p:cNvSpPr>
                <a:spLocks noChangeShapeType="1"/>
              </p:cNvSpPr>
              <p:nvPr/>
            </p:nvSpPr>
            <p:spPr bwMode="auto">
              <a:xfrm flipH="1">
                <a:off x="2975" y="335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7" name="Line 1150"/>
              <p:cNvSpPr>
                <a:spLocks noChangeShapeType="1"/>
              </p:cNvSpPr>
              <p:nvPr/>
            </p:nvSpPr>
            <p:spPr bwMode="auto">
              <a:xfrm flipH="1">
                <a:off x="2975" y="334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8" name="Line 1151"/>
              <p:cNvSpPr>
                <a:spLocks noChangeShapeType="1"/>
              </p:cNvSpPr>
              <p:nvPr/>
            </p:nvSpPr>
            <p:spPr bwMode="auto">
              <a:xfrm flipH="1">
                <a:off x="2975" y="331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9" name="Line 1152"/>
              <p:cNvSpPr>
                <a:spLocks noChangeShapeType="1"/>
              </p:cNvSpPr>
              <p:nvPr/>
            </p:nvSpPr>
            <p:spPr bwMode="auto">
              <a:xfrm flipH="1">
                <a:off x="2975" y="329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0" name="Line 1153"/>
              <p:cNvSpPr>
                <a:spLocks noChangeShapeType="1"/>
              </p:cNvSpPr>
              <p:nvPr/>
            </p:nvSpPr>
            <p:spPr bwMode="auto">
              <a:xfrm flipH="1">
                <a:off x="2975" y="328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1" name="Line 1154"/>
              <p:cNvSpPr>
                <a:spLocks noChangeShapeType="1"/>
              </p:cNvSpPr>
              <p:nvPr/>
            </p:nvSpPr>
            <p:spPr bwMode="auto">
              <a:xfrm flipH="1">
                <a:off x="2975" y="327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2" name="Line 1155"/>
              <p:cNvSpPr>
                <a:spLocks noChangeShapeType="1"/>
              </p:cNvSpPr>
              <p:nvPr/>
            </p:nvSpPr>
            <p:spPr bwMode="auto">
              <a:xfrm flipH="1">
                <a:off x="2975" y="324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3" name="Line 1156"/>
              <p:cNvSpPr>
                <a:spLocks noChangeShapeType="1"/>
              </p:cNvSpPr>
              <p:nvPr/>
            </p:nvSpPr>
            <p:spPr bwMode="auto">
              <a:xfrm flipH="1">
                <a:off x="2975" y="322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4" name="Line 1157"/>
              <p:cNvSpPr>
                <a:spLocks noChangeShapeType="1"/>
              </p:cNvSpPr>
              <p:nvPr/>
            </p:nvSpPr>
            <p:spPr bwMode="auto">
              <a:xfrm flipH="1">
                <a:off x="2975" y="321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5" name="Line 1158"/>
              <p:cNvSpPr>
                <a:spLocks noChangeShapeType="1"/>
              </p:cNvSpPr>
              <p:nvPr/>
            </p:nvSpPr>
            <p:spPr bwMode="auto">
              <a:xfrm flipH="1">
                <a:off x="2975" y="319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6" name="Line 1159"/>
              <p:cNvSpPr>
                <a:spLocks noChangeShapeType="1"/>
              </p:cNvSpPr>
              <p:nvPr/>
            </p:nvSpPr>
            <p:spPr bwMode="auto">
              <a:xfrm flipH="1">
                <a:off x="2975" y="316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7" name="Line 1160"/>
              <p:cNvSpPr>
                <a:spLocks noChangeShapeType="1"/>
              </p:cNvSpPr>
              <p:nvPr/>
            </p:nvSpPr>
            <p:spPr bwMode="auto">
              <a:xfrm flipH="1">
                <a:off x="2975" y="315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8" name="Line 1161"/>
              <p:cNvSpPr>
                <a:spLocks noChangeShapeType="1"/>
              </p:cNvSpPr>
              <p:nvPr/>
            </p:nvSpPr>
            <p:spPr bwMode="auto">
              <a:xfrm flipH="1">
                <a:off x="2975" y="313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9" name="Line 1162"/>
              <p:cNvSpPr>
                <a:spLocks noChangeShapeType="1"/>
              </p:cNvSpPr>
              <p:nvPr/>
            </p:nvSpPr>
            <p:spPr bwMode="auto">
              <a:xfrm flipH="1">
                <a:off x="2975" y="312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0" name="Line 1163"/>
              <p:cNvSpPr>
                <a:spLocks noChangeShapeType="1"/>
              </p:cNvSpPr>
              <p:nvPr/>
            </p:nvSpPr>
            <p:spPr bwMode="auto">
              <a:xfrm flipH="1">
                <a:off x="2975" y="309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1" name="Line 1164"/>
              <p:cNvSpPr>
                <a:spLocks noChangeShapeType="1"/>
              </p:cNvSpPr>
              <p:nvPr/>
            </p:nvSpPr>
            <p:spPr bwMode="auto">
              <a:xfrm flipH="1">
                <a:off x="2975" y="307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2" name="Line 1165"/>
              <p:cNvSpPr>
                <a:spLocks noChangeShapeType="1"/>
              </p:cNvSpPr>
              <p:nvPr/>
            </p:nvSpPr>
            <p:spPr bwMode="auto">
              <a:xfrm flipH="1">
                <a:off x="2975" y="306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3" name="Line 1166"/>
              <p:cNvSpPr>
                <a:spLocks noChangeShapeType="1"/>
              </p:cNvSpPr>
              <p:nvPr/>
            </p:nvSpPr>
            <p:spPr bwMode="auto">
              <a:xfrm flipH="1">
                <a:off x="2975" y="304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4" name="Line 1167"/>
              <p:cNvSpPr>
                <a:spLocks noChangeShapeType="1"/>
              </p:cNvSpPr>
              <p:nvPr/>
            </p:nvSpPr>
            <p:spPr bwMode="auto">
              <a:xfrm flipH="1">
                <a:off x="2975" y="301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5" name="Line 1168"/>
              <p:cNvSpPr>
                <a:spLocks noChangeShapeType="1"/>
              </p:cNvSpPr>
              <p:nvPr/>
            </p:nvSpPr>
            <p:spPr bwMode="auto">
              <a:xfrm flipH="1">
                <a:off x="2975" y="300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6" name="Line 1169"/>
              <p:cNvSpPr>
                <a:spLocks noChangeShapeType="1"/>
              </p:cNvSpPr>
              <p:nvPr/>
            </p:nvSpPr>
            <p:spPr bwMode="auto">
              <a:xfrm flipH="1">
                <a:off x="2975" y="298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7" name="Line 1170"/>
              <p:cNvSpPr>
                <a:spLocks noChangeShapeType="1"/>
              </p:cNvSpPr>
              <p:nvPr/>
            </p:nvSpPr>
            <p:spPr bwMode="auto">
              <a:xfrm flipH="1">
                <a:off x="2975" y="297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8" name="Line 1171"/>
              <p:cNvSpPr>
                <a:spLocks noChangeShapeType="1"/>
              </p:cNvSpPr>
              <p:nvPr/>
            </p:nvSpPr>
            <p:spPr bwMode="auto">
              <a:xfrm flipH="1">
                <a:off x="2975" y="294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9" name="Line 1172"/>
              <p:cNvSpPr>
                <a:spLocks noChangeShapeType="1"/>
              </p:cNvSpPr>
              <p:nvPr/>
            </p:nvSpPr>
            <p:spPr bwMode="auto">
              <a:xfrm flipH="1">
                <a:off x="2975" y="292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0" name="Line 1173"/>
              <p:cNvSpPr>
                <a:spLocks noChangeShapeType="1"/>
              </p:cNvSpPr>
              <p:nvPr/>
            </p:nvSpPr>
            <p:spPr bwMode="auto">
              <a:xfrm flipH="1">
                <a:off x="2975" y="291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1" name="Line 1174"/>
              <p:cNvSpPr>
                <a:spLocks noChangeShapeType="1"/>
              </p:cNvSpPr>
              <p:nvPr/>
            </p:nvSpPr>
            <p:spPr bwMode="auto">
              <a:xfrm flipH="1">
                <a:off x="2975" y="289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2" name="Line 1175"/>
              <p:cNvSpPr>
                <a:spLocks noChangeShapeType="1"/>
              </p:cNvSpPr>
              <p:nvPr/>
            </p:nvSpPr>
            <p:spPr bwMode="auto">
              <a:xfrm flipH="1">
                <a:off x="2975" y="287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3" name="Line 1176"/>
              <p:cNvSpPr>
                <a:spLocks noChangeShapeType="1"/>
              </p:cNvSpPr>
              <p:nvPr/>
            </p:nvSpPr>
            <p:spPr bwMode="auto">
              <a:xfrm flipH="1">
                <a:off x="2975" y="285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4" name="Line 1177"/>
              <p:cNvSpPr>
                <a:spLocks noChangeShapeType="1"/>
              </p:cNvSpPr>
              <p:nvPr/>
            </p:nvSpPr>
            <p:spPr bwMode="auto">
              <a:xfrm flipH="1">
                <a:off x="2975" y="283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5" name="Line 1178"/>
              <p:cNvSpPr>
                <a:spLocks noChangeShapeType="1"/>
              </p:cNvSpPr>
              <p:nvPr/>
            </p:nvSpPr>
            <p:spPr bwMode="auto">
              <a:xfrm flipH="1">
                <a:off x="2975" y="282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6" name="Line 1179"/>
              <p:cNvSpPr>
                <a:spLocks noChangeShapeType="1"/>
              </p:cNvSpPr>
              <p:nvPr/>
            </p:nvSpPr>
            <p:spPr bwMode="auto">
              <a:xfrm flipH="1">
                <a:off x="2975" y="279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7" name="Line 1180"/>
              <p:cNvSpPr>
                <a:spLocks noChangeShapeType="1"/>
              </p:cNvSpPr>
              <p:nvPr/>
            </p:nvSpPr>
            <p:spPr bwMode="auto">
              <a:xfrm flipH="1">
                <a:off x="2975" y="278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8" name="Line 1181"/>
              <p:cNvSpPr>
                <a:spLocks noChangeShapeType="1"/>
              </p:cNvSpPr>
              <p:nvPr/>
            </p:nvSpPr>
            <p:spPr bwMode="auto">
              <a:xfrm flipH="1">
                <a:off x="2975" y="276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9" name="Line 1182"/>
              <p:cNvSpPr>
                <a:spLocks noChangeShapeType="1"/>
              </p:cNvSpPr>
              <p:nvPr/>
            </p:nvSpPr>
            <p:spPr bwMode="auto">
              <a:xfrm flipH="1">
                <a:off x="2975" y="275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0" name="Line 1183"/>
              <p:cNvSpPr>
                <a:spLocks noChangeShapeType="1"/>
              </p:cNvSpPr>
              <p:nvPr/>
            </p:nvSpPr>
            <p:spPr bwMode="auto">
              <a:xfrm flipH="1">
                <a:off x="2975" y="272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1" name="Line 1184"/>
              <p:cNvSpPr>
                <a:spLocks noChangeShapeType="1"/>
              </p:cNvSpPr>
              <p:nvPr/>
            </p:nvSpPr>
            <p:spPr bwMode="auto">
              <a:xfrm flipH="1">
                <a:off x="2975" y="270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2" name="Line 1185"/>
              <p:cNvSpPr>
                <a:spLocks noChangeShapeType="1"/>
              </p:cNvSpPr>
              <p:nvPr/>
            </p:nvSpPr>
            <p:spPr bwMode="auto">
              <a:xfrm flipH="1">
                <a:off x="2975" y="269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3" name="Line 1186"/>
              <p:cNvSpPr>
                <a:spLocks noChangeShapeType="1"/>
              </p:cNvSpPr>
              <p:nvPr/>
            </p:nvSpPr>
            <p:spPr bwMode="auto">
              <a:xfrm flipH="1">
                <a:off x="2975" y="267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4" name="Line 1187"/>
              <p:cNvSpPr>
                <a:spLocks noChangeShapeType="1"/>
              </p:cNvSpPr>
              <p:nvPr/>
            </p:nvSpPr>
            <p:spPr bwMode="auto">
              <a:xfrm flipH="1">
                <a:off x="2975" y="264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5" name="Line 1188"/>
              <p:cNvSpPr>
                <a:spLocks noChangeShapeType="1"/>
              </p:cNvSpPr>
              <p:nvPr/>
            </p:nvSpPr>
            <p:spPr bwMode="auto">
              <a:xfrm flipH="1">
                <a:off x="2975" y="263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6" name="Line 1189"/>
              <p:cNvSpPr>
                <a:spLocks noChangeShapeType="1"/>
              </p:cNvSpPr>
              <p:nvPr/>
            </p:nvSpPr>
            <p:spPr bwMode="auto">
              <a:xfrm flipH="1">
                <a:off x="2975" y="261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7" name="Line 1190"/>
              <p:cNvSpPr>
                <a:spLocks noChangeShapeType="1"/>
              </p:cNvSpPr>
              <p:nvPr/>
            </p:nvSpPr>
            <p:spPr bwMode="auto">
              <a:xfrm flipH="1">
                <a:off x="2975" y="260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8" name="Line 1191"/>
              <p:cNvSpPr>
                <a:spLocks noChangeShapeType="1"/>
              </p:cNvSpPr>
              <p:nvPr/>
            </p:nvSpPr>
            <p:spPr bwMode="auto">
              <a:xfrm flipH="1">
                <a:off x="2975" y="257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9" name="Line 1192"/>
              <p:cNvSpPr>
                <a:spLocks noChangeShapeType="1"/>
              </p:cNvSpPr>
              <p:nvPr/>
            </p:nvSpPr>
            <p:spPr bwMode="auto">
              <a:xfrm flipH="1">
                <a:off x="2975" y="255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0" name="Line 1193"/>
              <p:cNvSpPr>
                <a:spLocks noChangeShapeType="1"/>
              </p:cNvSpPr>
              <p:nvPr/>
            </p:nvSpPr>
            <p:spPr bwMode="auto">
              <a:xfrm flipH="1">
                <a:off x="2975" y="254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1" name="Line 1194"/>
              <p:cNvSpPr>
                <a:spLocks noChangeShapeType="1"/>
              </p:cNvSpPr>
              <p:nvPr/>
            </p:nvSpPr>
            <p:spPr bwMode="auto">
              <a:xfrm flipH="1">
                <a:off x="2975" y="252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2" name="Line 1195"/>
              <p:cNvSpPr>
                <a:spLocks noChangeShapeType="1"/>
              </p:cNvSpPr>
              <p:nvPr/>
            </p:nvSpPr>
            <p:spPr bwMode="auto">
              <a:xfrm flipH="1">
                <a:off x="2975" y="250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3" name="Line 1196"/>
              <p:cNvSpPr>
                <a:spLocks noChangeShapeType="1"/>
              </p:cNvSpPr>
              <p:nvPr/>
            </p:nvSpPr>
            <p:spPr bwMode="auto">
              <a:xfrm flipH="1">
                <a:off x="2975" y="248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4" name="Line 1197"/>
              <p:cNvSpPr>
                <a:spLocks noChangeShapeType="1"/>
              </p:cNvSpPr>
              <p:nvPr/>
            </p:nvSpPr>
            <p:spPr bwMode="auto">
              <a:xfrm flipH="1">
                <a:off x="2975" y="246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5" name="Line 1198"/>
              <p:cNvSpPr>
                <a:spLocks noChangeShapeType="1"/>
              </p:cNvSpPr>
              <p:nvPr/>
            </p:nvSpPr>
            <p:spPr bwMode="auto">
              <a:xfrm flipH="1">
                <a:off x="2975" y="245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6" name="Line 1199"/>
              <p:cNvSpPr>
                <a:spLocks noChangeShapeType="1"/>
              </p:cNvSpPr>
              <p:nvPr/>
            </p:nvSpPr>
            <p:spPr bwMode="auto">
              <a:xfrm flipH="1">
                <a:off x="2975" y="242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7" name="Line 1200"/>
              <p:cNvSpPr>
                <a:spLocks noChangeShapeType="1"/>
              </p:cNvSpPr>
              <p:nvPr/>
            </p:nvSpPr>
            <p:spPr bwMode="auto">
              <a:xfrm flipH="1">
                <a:off x="2975" y="241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8" name="Line 1201"/>
              <p:cNvSpPr>
                <a:spLocks noChangeShapeType="1"/>
              </p:cNvSpPr>
              <p:nvPr/>
            </p:nvSpPr>
            <p:spPr bwMode="auto">
              <a:xfrm flipH="1">
                <a:off x="2975" y="239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9" name="Line 1202"/>
              <p:cNvSpPr>
                <a:spLocks noChangeShapeType="1"/>
              </p:cNvSpPr>
              <p:nvPr/>
            </p:nvSpPr>
            <p:spPr bwMode="auto">
              <a:xfrm flipH="1">
                <a:off x="2975" y="238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0" name="Line 1203"/>
              <p:cNvSpPr>
                <a:spLocks noChangeShapeType="1"/>
              </p:cNvSpPr>
              <p:nvPr/>
            </p:nvSpPr>
            <p:spPr bwMode="auto">
              <a:xfrm flipH="1">
                <a:off x="2975" y="235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1" name="Line 1204"/>
              <p:cNvSpPr>
                <a:spLocks noChangeShapeType="1"/>
              </p:cNvSpPr>
              <p:nvPr/>
            </p:nvSpPr>
            <p:spPr bwMode="auto">
              <a:xfrm flipH="1">
                <a:off x="2975" y="233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2" name="Line 1205"/>
              <p:cNvSpPr>
                <a:spLocks noChangeShapeType="1"/>
              </p:cNvSpPr>
              <p:nvPr/>
            </p:nvSpPr>
            <p:spPr bwMode="auto">
              <a:xfrm flipH="1">
                <a:off x="2975" y="232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3" name="Line 1206"/>
              <p:cNvSpPr>
                <a:spLocks noChangeShapeType="1"/>
              </p:cNvSpPr>
              <p:nvPr/>
            </p:nvSpPr>
            <p:spPr bwMode="auto">
              <a:xfrm flipH="1">
                <a:off x="2975" y="230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4" name="Line 1207"/>
              <p:cNvSpPr>
                <a:spLocks noChangeShapeType="1"/>
              </p:cNvSpPr>
              <p:nvPr/>
            </p:nvSpPr>
            <p:spPr bwMode="auto">
              <a:xfrm flipH="1">
                <a:off x="2975" y="2276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5" name="Line 1208"/>
              <p:cNvSpPr>
                <a:spLocks noChangeShapeType="1"/>
              </p:cNvSpPr>
              <p:nvPr/>
            </p:nvSpPr>
            <p:spPr bwMode="auto">
              <a:xfrm flipH="1">
                <a:off x="2975" y="226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6" name="Line 1209"/>
              <p:cNvSpPr>
                <a:spLocks noChangeShapeType="1"/>
              </p:cNvSpPr>
              <p:nvPr/>
            </p:nvSpPr>
            <p:spPr bwMode="auto">
              <a:xfrm flipH="1">
                <a:off x="2975" y="224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7" name="Line 1210"/>
              <p:cNvSpPr>
                <a:spLocks noChangeShapeType="1"/>
              </p:cNvSpPr>
              <p:nvPr/>
            </p:nvSpPr>
            <p:spPr bwMode="auto">
              <a:xfrm flipH="1">
                <a:off x="2975" y="2231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8" name="Line 1211"/>
              <p:cNvSpPr>
                <a:spLocks noChangeShapeType="1"/>
              </p:cNvSpPr>
              <p:nvPr/>
            </p:nvSpPr>
            <p:spPr bwMode="auto">
              <a:xfrm flipH="1">
                <a:off x="2975" y="2202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9" name="Line 1212"/>
              <p:cNvSpPr>
                <a:spLocks noChangeShapeType="1"/>
              </p:cNvSpPr>
              <p:nvPr/>
            </p:nvSpPr>
            <p:spPr bwMode="auto">
              <a:xfrm flipH="1">
                <a:off x="2975" y="218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0" name="Line 1213"/>
              <p:cNvSpPr>
                <a:spLocks noChangeShapeType="1"/>
              </p:cNvSpPr>
              <p:nvPr/>
            </p:nvSpPr>
            <p:spPr bwMode="auto">
              <a:xfrm flipH="1">
                <a:off x="2975" y="2173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1" name="Line 1214"/>
              <p:cNvSpPr>
                <a:spLocks noChangeShapeType="1"/>
              </p:cNvSpPr>
              <p:nvPr/>
            </p:nvSpPr>
            <p:spPr bwMode="auto">
              <a:xfrm flipH="1">
                <a:off x="2975" y="215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2" name="Line 1215"/>
              <p:cNvSpPr>
                <a:spLocks noChangeShapeType="1"/>
              </p:cNvSpPr>
              <p:nvPr/>
            </p:nvSpPr>
            <p:spPr bwMode="auto">
              <a:xfrm flipH="1">
                <a:off x="2975" y="212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3" name="Line 1216"/>
              <p:cNvSpPr>
                <a:spLocks noChangeShapeType="1"/>
              </p:cNvSpPr>
              <p:nvPr/>
            </p:nvSpPr>
            <p:spPr bwMode="auto">
              <a:xfrm flipH="1">
                <a:off x="2975" y="211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4" name="Line 1217"/>
              <p:cNvSpPr>
                <a:spLocks noChangeShapeType="1"/>
              </p:cNvSpPr>
              <p:nvPr/>
            </p:nvSpPr>
            <p:spPr bwMode="auto">
              <a:xfrm flipH="1">
                <a:off x="2975" y="2098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5" name="Line 1218"/>
              <p:cNvSpPr>
                <a:spLocks noChangeShapeType="1"/>
              </p:cNvSpPr>
              <p:nvPr/>
            </p:nvSpPr>
            <p:spPr bwMode="auto">
              <a:xfrm flipH="1">
                <a:off x="2975" y="208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6" name="Line 1219"/>
              <p:cNvSpPr>
                <a:spLocks noChangeShapeType="1"/>
              </p:cNvSpPr>
              <p:nvPr/>
            </p:nvSpPr>
            <p:spPr bwMode="auto">
              <a:xfrm flipH="1">
                <a:off x="2975" y="205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7" name="Line 1220"/>
              <p:cNvSpPr>
                <a:spLocks noChangeShapeType="1"/>
              </p:cNvSpPr>
              <p:nvPr/>
            </p:nvSpPr>
            <p:spPr bwMode="auto">
              <a:xfrm flipH="1">
                <a:off x="2975" y="2040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8" name="Line 1221"/>
              <p:cNvSpPr>
                <a:spLocks noChangeShapeType="1"/>
              </p:cNvSpPr>
              <p:nvPr/>
            </p:nvSpPr>
            <p:spPr bwMode="auto">
              <a:xfrm flipH="1">
                <a:off x="2975" y="2025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9" name="Line 1222"/>
              <p:cNvSpPr>
                <a:spLocks noChangeShapeType="1"/>
              </p:cNvSpPr>
              <p:nvPr/>
            </p:nvSpPr>
            <p:spPr bwMode="auto">
              <a:xfrm flipH="1">
                <a:off x="2975" y="2009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0" name="Line 1223"/>
              <p:cNvSpPr>
                <a:spLocks noChangeShapeType="1"/>
              </p:cNvSpPr>
              <p:nvPr/>
            </p:nvSpPr>
            <p:spPr bwMode="auto">
              <a:xfrm flipH="1">
                <a:off x="2967" y="3476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1" name="Rectangle 1224"/>
              <p:cNvSpPr>
                <a:spLocks noChangeArrowheads="1"/>
              </p:cNvSpPr>
              <p:nvPr/>
            </p:nvSpPr>
            <p:spPr bwMode="auto">
              <a:xfrm>
                <a:off x="2926" y="3455"/>
                <a:ext cx="4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2" name="Line 1225"/>
              <p:cNvSpPr>
                <a:spLocks noChangeShapeType="1"/>
              </p:cNvSpPr>
              <p:nvPr/>
            </p:nvSpPr>
            <p:spPr bwMode="auto">
              <a:xfrm flipH="1">
                <a:off x="2967" y="3403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3" name="Rectangle 1226"/>
              <p:cNvSpPr>
                <a:spLocks noChangeArrowheads="1"/>
              </p:cNvSpPr>
              <p:nvPr/>
            </p:nvSpPr>
            <p:spPr bwMode="auto">
              <a:xfrm>
                <a:off x="2926" y="3381"/>
                <a:ext cx="4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4" name="Line 1227"/>
              <p:cNvSpPr>
                <a:spLocks noChangeShapeType="1"/>
              </p:cNvSpPr>
              <p:nvPr/>
            </p:nvSpPr>
            <p:spPr bwMode="auto">
              <a:xfrm flipH="1">
                <a:off x="2967" y="3329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5" name="Rectangle 1228"/>
              <p:cNvSpPr>
                <a:spLocks noChangeArrowheads="1"/>
              </p:cNvSpPr>
              <p:nvPr/>
            </p:nvSpPr>
            <p:spPr bwMode="auto">
              <a:xfrm>
                <a:off x="2903" y="3308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6" name="Line 1229"/>
              <p:cNvSpPr>
                <a:spLocks noChangeShapeType="1"/>
              </p:cNvSpPr>
              <p:nvPr/>
            </p:nvSpPr>
            <p:spPr bwMode="auto">
              <a:xfrm flipH="1">
                <a:off x="2967" y="3254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7" name="Rectangle 1230"/>
              <p:cNvSpPr>
                <a:spLocks noChangeArrowheads="1"/>
              </p:cNvSpPr>
              <p:nvPr/>
            </p:nvSpPr>
            <p:spPr bwMode="auto">
              <a:xfrm>
                <a:off x="2903" y="3233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8" name="Line 1231"/>
              <p:cNvSpPr>
                <a:spLocks noChangeShapeType="1"/>
              </p:cNvSpPr>
              <p:nvPr/>
            </p:nvSpPr>
            <p:spPr bwMode="auto">
              <a:xfrm flipH="1">
                <a:off x="2967" y="3181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9" name="Rectangle 1232"/>
              <p:cNvSpPr>
                <a:spLocks noChangeArrowheads="1"/>
              </p:cNvSpPr>
              <p:nvPr/>
            </p:nvSpPr>
            <p:spPr bwMode="auto">
              <a:xfrm>
                <a:off x="2903" y="3159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0" name="Line 1233"/>
              <p:cNvSpPr>
                <a:spLocks noChangeShapeType="1"/>
              </p:cNvSpPr>
              <p:nvPr/>
            </p:nvSpPr>
            <p:spPr bwMode="auto">
              <a:xfrm flipH="1">
                <a:off x="2967" y="3106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1" name="Rectangle 1234"/>
              <p:cNvSpPr>
                <a:spLocks noChangeArrowheads="1"/>
              </p:cNvSpPr>
              <p:nvPr/>
            </p:nvSpPr>
            <p:spPr bwMode="auto">
              <a:xfrm>
                <a:off x="2903" y="3084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2" name="Line 1235"/>
              <p:cNvSpPr>
                <a:spLocks noChangeShapeType="1"/>
              </p:cNvSpPr>
              <p:nvPr/>
            </p:nvSpPr>
            <p:spPr bwMode="auto">
              <a:xfrm flipH="1">
                <a:off x="2967" y="3032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3" name="Rectangle 1236"/>
              <p:cNvSpPr>
                <a:spLocks noChangeArrowheads="1"/>
              </p:cNvSpPr>
              <p:nvPr/>
            </p:nvSpPr>
            <p:spPr bwMode="auto">
              <a:xfrm>
                <a:off x="2903" y="3011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4" name="Line 1237"/>
              <p:cNvSpPr>
                <a:spLocks noChangeShapeType="1"/>
              </p:cNvSpPr>
              <p:nvPr/>
            </p:nvSpPr>
            <p:spPr bwMode="auto">
              <a:xfrm flipH="1">
                <a:off x="2967" y="2959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5" name="Rectangle 1238"/>
              <p:cNvSpPr>
                <a:spLocks noChangeArrowheads="1"/>
              </p:cNvSpPr>
              <p:nvPr/>
            </p:nvSpPr>
            <p:spPr bwMode="auto">
              <a:xfrm>
                <a:off x="2903" y="2937"/>
                <a:ext cx="6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6" name="Line 1239"/>
              <p:cNvSpPr>
                <a:spLocks noChangeShapeType="1"/>
              </p:cNvSpPr>
              <p:nvPr/>
            </p:nvSpPr>
            <p:spPr bwMode="auto">
              <a:xfrm flipH="1">
                <a:off x="2967" y="2884"/>
                <a:ext cx="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14" name="Rectangle 1241"/>
            <p:cNvSpPr>
              <a:spLocks noChangeArrowheads="1"/>
            </p:cNvSpPr>
            <p:nvPr/>
          </p:nvSpPr>
          <p:spPr bwMode="auto">
            <a:xfrm>
              <a:off x="2903" y="2862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5" name="Line 1242"/>
            <p:cNvSpPr>
              <a:spLocks noChangeShapeType="1"/>
            </p:cNvSpPr>
            <p:nvPr/>
          </p:nvSpPr>
          <p:spPr bwMode="auto">
            <a:xfrm flipH="1">
              <a:off x="2967" y="2810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6" name="Rectangle 1243"/>
            <p:cNvSpPr>
              <a:spLocks noChangeArrowheads="1"/>
            </p:cNvSpPr>
            <p:nvPr/>
          </p:nvSpPr>
          <p:spPr bwMode="auto">
            <a:xfrm>
              <a:off x="2903" y="2789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7" name="Line 1244"/>
            <p:cNvSpPr>
              <a:spLocks noChangeShapeType="1"/>
            </p:cNvSpPr>
            <p:nvPr/>
          </p:nvSpPr>
          <p:spPr bwMode="auto">
            <a:xfrm flipH="1">
              <a:off x="2967" y="2735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8" name="Rectangle 1245"/>
            <p:cNvSpPr>
              <a:spLocks noChangeArrowheads="1"/>
            </p:cNvSpPr>
            <p:nvPr/>
          </p:nvSpPr>
          <p:spPr bwMode="auto">
            <a:xfrm>
              <a:off x="2903" y="2713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" name="Line 1246"/>
            <p:cNvSpPr>
              <a:spLocks noChangeShapeType="1"/>
            </p:cNvSpPr>
            <p:nvPr/>
          </p:nvSpPr>
          <p:spPr bwMode="auto">
            <a:xfrm flipH="1">
              <a:off x="2967" y="2662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0" name="Rectangle 1247"/>
            <p:cNvSpPr>
              <a:spLocks noChangeArrowheads="1"/>
            </p:cNvSpPr>
            <p:nvPr/>
          </p:nvSpPr>
          <p:spPr bwMode="auto">
            <a:xfrm>
              <a:off x="2903" y="2640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" name="Line 1248"/>
            <p:cNvSpPr>
              <a:spLocks noChangeShapeType="1"/>
            </p:cNvSpPr>
            <p:nvPr/>
          </p:nvSpPr>
          <p:spPr bwMode="auto">
            <a:xfrm flipH="1">
              <a:off x="2967" y="2588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2" name="Rectangle 1249"/>
            <p:cNvSpPr>
              <a:spLocks noChangeArrowheads="1"/>
            </p:cNvSpPr>
            <p:nvPr/>
          </p:nvSpPr>
          <p:spPr bwMode="auto">
            <a:xfrm>
              <a:off x="2903" y="2567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3" name="Line 1250"/>
            <p:cNvSpPr>
              <a:spLocks noChangeShapeType="1"/>
            </p:cNvSpPr>
            <p:nvPr/>
          </p:nvSpPr>
          <p:spPr bwMode="auto">
            <a:xfrm flipH="1">
              <a:off x="2967" y="2513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4" name="Rectangle 1251"/>
            <p:cNvSpPr>
              <a:spLocks noChangeArrowheads="1"/>
            </p:cNvSpPr>
            <p:nvPr/>
          </p:nvSpPr>
          <p:spPr bwMode="auto">
            <a:xfrm>
              <a:off x="2903" y="2492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5" name="Line 1252"/>
            <p:cNvSpPr>
              <a:spLocks noChangeShapeType="1"/>
            </p:cNvSpPr>
            <p:nvPr/>
          </p:nvSpPr>
          <p:spPr bwMode="auto">
            <a:xfrm flipH="1">
              <a:off x="2967" y="2440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6" name="Rectangle 1253"/>
            <p:cNvSpPr>
              <a:spLocks noChangeArrowheads="1"/>
            </p:cNvSpPr>
            <p:nvPr/>
          </p:nvSpPr>
          <p:spPr bwMode="auto">
            <a:xfrm>
              <a:off x="2903" y="2418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7" name="Line 1254"/>
            <p:cNvSpPr>
              <a:spLocks noChangeShapeType="1"/>
            </p:cNvSpPr>
            <p:nvPr/>
          </p:nvSpPr>
          <p:spPr bwMode="auto">
            <a:xfrm flipH="1">
              <a:off x="2967" y="2364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8" name="Rectangle 1255"/>
            <p:cNvSpPr>
              <a:spLocks noChangeArrowheads="1"/>
            </p:cNvSpPr>
            <p:nvPr/>
          </p:nvSpPr>
          <p:spPr bwMode="auto">
            <a:xfrm>
              <a:off x="2903" y="2343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9" name="Line 1256"/>
            <p:cNvSpPr>
              <a:spLocks noChangeShapeType="1"/>
            </p:cNvSpPr>
            <p:nvPr/>
          </p:nvSpPr>
          <p:spPr bwMode="auto">
            <a:xfrm flipH="1">
              <a:off x="2967" y="2291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0" name="Rectangle 1257"/>
            <p:cNvSpPr>
              <a:spLocks noChangeArrowheads="1"/>
            </p:cNvSpPr>
            <p:nvPr/>
          </p:nvSpPr>
          <p:spPr bwMode="auto">
            <a:xfrm>
              <a:off x="2903" y="2270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1" name="Line 1258"/>
            <p:cNvSpPr>
              <a:spLocks noChangeShapeType="1"/>
            </p:cNvSpPr>
            <p:nvPr/>
          </p:nvSpPr>
          <p:spPr bwMode="auto">
            <a:xfrm flipH="1">
              <a:off x="2967" y="2218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2" name="Rectangle 1259"/>
            <p:cNvSpPr>
              <a:spLocks noChangeArrowheads="1"/>
            </p:cNvSpPr>
            <p:nvPr/>
          </p:nvSpPr>
          <p:spPr bwMode="auto">
            <a:xfrm>
              <a:off x="2903" y="2196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3" name="Line 1260"/>
            <p:cNvSpPr>
              <a:spLocks noChangeShapeType="1"/>
            </p:cNvSpPr>
            <p:nvPr/>
          </p:nvSpPr>
          <p:spPr bwMode="auto">
            <a:xfrm flipH="1">
              <a:off x="2967" y="2142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4" name="Rectangle 1261"/>
            <p:cNvSpPr>
              <a:spLocks noChangeArrowheads="1"/>
            </p:cNvSpPr>
            <p:nvPr/>
          </p:nvSpPr>
          <p:spPr bwMode="auto">
            <a:xfrm>
              <a:off x="2903" y="2121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5" name="Line 1262"/>
            <p:cNvSpPr>
              <a:spLocks noChangeShapeType="1"/>
            </p:cNvSpPr>
            <p:nvPr/>
          </p:nvSpPr>
          <p:spPr bwMode="auto">
            <a:xfrm flipH="1">
              <a:off x="2967" y="2069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6" name="Rectangle 1263"/>
            <p:cNvSpPr>
              <a:spLocks noChangeArrowheads="1"/>
            </p:cNvSpPr>
            <p:nvPr/>
          </p:nvSpPr>
          <p:spPr bwMode="auto">
            <a:xfrm>
              <a:off x="2903" y="2048"/>
              <a:ext cx="6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" name="Line 1264"/>
            <p:cNvSpPr>
              <a:spLocks noChangeShapeType="1"/>
            </p:cNvSpPr>
            <p:nvPr/>
          </p:nvSpPr>
          <p:spPr bwMode="auto">
            <a:xfrm flipH="1">
              <a:off x="2967" y="1994"/>
              <a:ext cx="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8" name="Rectangle 1265"/>
            <p:cNvSpPr>
              <a:spLocks noChangeArrowheads="1"/>
            </p:cNvSpPr>
            <p:nvPr/>
          </p:nvSpPr>
          <p:spPr bwMode="auto">
            <a:xfrm>
              <a:off x="2880" y="1972"/>
              <a:ext cx="8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" name="Rectangle 1266"/>
            <p:cNvSpPr>
              <a:spLocks noChangeArrowheads="1"/>
            </p:cNvSpPr>
            <p:nvPr/>
          </p:nvSpPr>
          <p:spPr bwMode="auto">
            <a:xfrm rot="16200000">
              <a:off x="2690" y="2707"/>
              <a:ext cx="38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" name="Freeform 1267"/>
            <p:cNvSpPr>
              <a:spLocks/>
            </p:cNvSpPr>
            <p:nvPr/>
          </p:nvSpPr>
          <p:spPr bwMode="auto">
            <a:xfrm>
              <a:off x="2992" y="1994"/>
              <a:ext cx="2704" cy="1482"/>
            </a:xfrm>
            <a:custGeom>
              <a:avLst/>
              <a:gdLst>
                <a:gd name="T0" fmla="*/ 25 w 1401"/>
                <a:gd name="T1" fmla="*/ 768 h 768"/>
                <a:gd name="T2" fmla="*/ 25 w 1401"/>
                <a:gd name="T3" fmla="*/ 768 h 768"/>
                <a:gd name="T4" fmla="*/ 39 w 1401"/>
                <a:gd name="T5" fmla="*/ 768 h 768"/>
                <a:gd name="T6" fmla="*/ 41 w 1401"/>
                <a:gd name="T7" fmla="*/ 768 h 768"/>
                <a:gd name="T8" fmla="*/ 41 w 1401"/>
                <a:gd name="T9" fmla="*/ 768 h 768"/>
                <a:gd name="T10" fmla="*/ 57 w 1401"/>
                <a:gd name="T11" fmla="*/ 768 h 768"/>
                <a:gd name="T12" fmla="*/ 71 w 1401"/>
                <a:gd name="T13" fmla="*/ 768 h 768"/>
                <a:gd name="T14" fmla="*/ 71 w 1401"/>
                <a:gd name="T15" fmla="*/ 768 h 768"/>
                <a:gd name="T16" fmla="*/ 97 w 1401"/>
                <a:gd name="T17" fmla="*/ 567 h 768"/>
                <a:gd name="T18" fmla="*/ 133 w 1401"/>
                <a:gd name="T19" fmla="*/ 768 h 768"/>
                <a:gd name="T20" fmla="*/ 133 w 1401"/>
                <a:gd name="T21" fmla="*/ 768 h 768"/>
                <a:gd name="T22" fmla="*/ 162 w 1401"/>
                <a:gd name="T23" fmla="*/ 767 h 768"/>
                <a:gd name="T24" fmla="*/ 174 w 1401"/>
                <a:gd name="T25" fmla="*/ 768 h 768"/>
                <a:gd name="T26" fmla="*/ 174 w 1401"/>
                <a:gd name="T27" fmla="*/ 768 h 768"/>
                <a:gd name="T28" fmla="*/ 175 w 1401"/>
                <a:gd name="T29" fmla="*/ 768 h 768"/>
                <a:gd name="T30" fmla="*/ 179 w 1401"/>
                <a:gd name="T31" fmla="*/ 768 h 768"/>
                <a:gd name="T32" fmla="*/ 193 w 1401"/>
                <a:gd name="T33" fmla="*/ 768 h 768"/>
                <a:gd name="T34" fmla="*/ 193 w 1401"/>
                <a:gd name="T35" fmla="*/ 768 h 768"/>
                <a:gd name="T36" fmla="*/ 194 w 1401"/>
                <a:gd name="T37" fmla="*/ 768 h 768"/>
                <a:gd name="T38" fmla="*/ 203 w 1401"/>
                <a:gd name="T39" fmla="*/ 749 h 768"/>
                <a:gd name="T40" fmla="*/ 213 w 1401"/>
                <a:gd name="T41" fmla="*/ 768 h 768"/>
                <a:gd name="T42" fmla="*/ 213 w 1401"/>
                <a:gd name="T43" fmla="*/ 768 h 768"/>
                <a:gd name="T44" fmla="*/ 367 w 1401"/>
                <a:gd name="T45" fmla="*/ 767 h 768"/>
                <a:gd name="T46" fmla="*/ 429 w 1401"/>
                <a:gd name="T47" fmla="*/ 768 h 768"/>
                <a:gd name="T48" fmla="*/ 429 w 1401"/>
                <a:gd name="T49" fmla="*/ 768 h 768"/>
                <a:gd name="T50" fmla="*/ 454 w 1401"/>
                <a:gd name="T51" fmla="*/ 766 h 768"/>
                <a:gd name="T52" fmla="*/ 464 w 1401"/>
                <a:gd name="T53" fmla="*/ 768 h 768"/>
                <a:gd name="T54" fmla="*/ 464 w 1401"/>
                <a:gd name="T55" fmla="*/ 768 h 768"/>
                <a:gd name="T56" fmla="*/ 599 w 1401"/>
                <a:gd name="T57" fmla="*/ 747 h 768"/>
                <a:gd name="T58" fmla="*/ 609 w 1401"/>
                <a:gd name="T59" fmla="*/ 768 h 768"/>
                <a:gd name="T60" fmla="*/ 609 w 1401"/>
                <a:gd name="T61" fmla="*/ 768 h 768"/>
                <a:gd name="T62" fmla="*/ 619 w 1401"/>
                <a:gd name="T63" fmla="*/ 762 h 768"/>
                <a:gd name="T64" fmla="*/ 628 w 1401"/>
                <a:gd name="T65" fmla="*/ 768 h 768"/>
                <a:gd name="T66" fmla="*/ 628 w 1401"/>
                <a:gd name="T67" fmla="*/ 768 h 768"/>
                <a:gd name="T68" fmla="*/ 638 w 1401"/>
                <a:gd name="T69" fmla="*/ 633 h 768"/>
                <a:gd name="T70" fmla="*/ 681 w 1401"/>
                <a:gd name="T71" fmla="*/ 768 h 768"/>
                <a:gd name="T72" fmla="*/ 681 w 1401"/>
                <a:gd name="T73" fmla="*/ 768 h 768"/>
                <a:gd name="T74" fmla="*/ 773 w 1401"/>
                <a:gd name="T75" fmla="*/ 706 h 768"/>
                <a:gd name="T76" fmla="*/ 812 w 1401"/>
                <a:gd name="T77" fmla="*/ 768 h 768"/>
                <a:gd name="T78" fmla="*/ 812 w 1401"/>
                <a:gd name="T79" fmla="*/ 768 h 768"/>
                <a:gd name="T80" fmla="*/ 848 w 1401"/>
                <a:gd name="T81" fmla="*/ 767 h 768"/>
                <a:gd name="T82" fmla="*/ 879 w 1401"/>
                <a:gd name="T83" fmla="*/ 768 h 768"/>
                <a:gd name="T84" fmla="*/ 879 w 1401"/>
                <a:gd name="T85" fmla="*/ 768 h 768"/>
                <a:gd name="T86" fmla="*/ 917 w 1401"/>
                <a:gd name="T87" fmla="*/ 767 h 768"/>
                <a:gd name="T88" fmla="*/ 1034 w 1401"/>
                <a:gd name="T89" fmla="*/ 768 h 768"/>
                <a:gd name="T90" fmla="*/ 1034 w 1401"/>
                <a:gd name="T91" fmla="*/ 768 h 768"/>
                <a:gd name="T92" fmla="*/ 1044 w 1401"/>
                <a:gd name="T93" fmla="*/ 716 h 768"/>
                <a:gd name="T94" fmla="*/ 1049 w 1401"/>
                <a:gd name="T95" fmla="*/ 768 h 768"/>
                <a:gd name="T96" fmla="*/ 1049 w 1401"/>
                <a:gd name="T97" fmla="*/ 768 h 768"/>
                <a:gd name="T98" fmla="*/ 1208 w 1401"/>
                <a:gd name="T99" fmla="*/ 768 h 768"/>
                <a:gd name="T100" fmla="*/ 1209 w 1401"/>
                <a:gd name="T101" fmla="*/ 768 h 768"/>
                <a:gd name="T102" fmla="*/ 1263 w 1401"/>
                <a:gd name="T103" fmla="*/ 768 h 768"/>
                <a:gd name="T104" fmla="*/ 1263 w 1401"/>
                <a:gd name="T105" fmla="*/ 767 h 768"/>
                <a:gd name="T106" fmla="*/ 1264 w 1401"/>
                <a:gd name="T107" fmla="*/ 768 h 768"/>
                <a:gd name="T108" fmla="*/ 1306 w 1401"/>
                <a:gd name="T109" fmla="*/ 767 h 768"/>
                <a:gd name="T110" fmla="*/ 1370 w 1401"/>
                <a:gd name="T111" fmla="*/ 768 h 768"/>
                <a:gd name="T112" fmla="*/ 1370 w 1401"/>
                <a:gd name="T113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01" h="768">
                  <a:moveTo>
                    <a:pt x="0" y="768"/>
                  </a:moveTo>
                  <a:lnTo>
                    <a:pt x="25" y="768"/>
                  </a:lnTo>
                  <a:lnTo>
                    <a:pt x="25" y="768"/>
                  </a:lnTo>
                  <a:lnTo>
                    <a:pt x="25" y="768"/>
                  </a:lnTo>
                  <a:lnTo>
                    <a:pt x="39" y="768"/>
                  </a:lnTo>
                  <a:lnTo>
                    <a:pt x="39" y="768"/>
                  </a:lnTo>
                  <a:lnTo>
                    <a:pt x="39" y="768"/>
                  </a:lnTo>
                  <a:lnTo>
                    <a:pt x="41" y="768"/>
                  </a:lnTo>
                  <a:lnTo>
                    <a:pt x="41" y="768"/>
                  </a:lnTo>
                  <a:lnTo>
                    <a:pt x="41" y="768"/>
                  </a:lnTo>
                  <a:lnTo>
                    <a:pt x="57" y="768"/>
                  </a:lnTo>
                  <a:lnTo>
                    <a:pt x="57" y="768"/>
                  </a:lnTo>
                  <a:lnTo>
                    <a:pt x="57" y="768"/>
                  </a:lnTo>
                  <a:lnTo>
                    <a:pt x="71" y="768"/>
                  </a:lnTo>
                  <a:lnTo>
                    <a:pt x="71" y="768"/>
                  </a:lnTo>
                  <a:lnTo>
                    <a:pt x="71" y="768"/>
                  </a:lnTo>
                  <a:lnTo>
                    <a:pt x="97" y="768"/>
                  </a:lnTo>
                  <a:lnTo>
                    <a:pt x="97" y="567"/>
                  </a:lnTo>
                  <a:lnTo>
                    <a:pt x="97" y="768"/>
                  </a:lnTo>
                  <a:lnTo>
                    <a:pt x="133" y="768"/>
                  </a:lnTo>
                  <a:lnTo>
                    <a:pt x="133" y="768"/>
                  </a:lnTo>
                  <a:lnTo>
                    <a:pt x="133" y="768"/>
                  </a:lnTo>
                  <a:lnTo>
                    <a:pt x="162" y="768"/>
                  </a:lnTo>
                  <a:lnTo>
                    <a:pt x="162" y="767"/>
                  </a:lnTo>
                  <a:lnTo>
                    <a:pt x="162" y="768"/>
                  </a:lnTo>
                  <a:lnTo>
                    <a:pt x="174" y="768"/>
                  </a:lnTo>
                  <a:lnTo>
                    <a:pt x="174" y="764"/>
                  </a:lnTo>
                  <a:lnTo>
                    <a:pt x="174" y="768"/>
                  </a:lnTo>
                  <a:lnTo>
                    <a:pt x="175" y="768"/>
                  </a:lnTo>
                  <a:lnTo>
                    <a:pt x="175" y="768"/>
                  </a:lnTo>
                  <a:lnTo>
                    <a:pt x="179" y="768"/>
                  </a:lnTo>
                  <a:lnTo>
                    <a:pt x="179" y="768"/>
                  </a:lnTo>
                  <a:lnTo>
                    <a:pt x="179" y="768"/>
                  </a:lnTo>
                  <a:lnTo>
                    <a:pt x="193" y="768"/>
                  </a:lnTo>
                  <a:lnTo>
                    <a:pt x="193" y="0"/>
                  </a:lnTo>
                  <a:lnTo>
                    <a:pt x="193" y="768"/>
                  </a:lnTo>
                  <a:lnTo>
                    <a:pt x="194" y="764"/>
                  </a:lnTo>
                  <a:lnTo>
                    <a:pt x="194" y="768"/>
                  </a:lnTo>
                  <a:lnTo>
                    <a:pt x="203" y="768"/>
                  </a:lnTo>
                  <a:lnTo>
                    <a:pt x="203" y="749"/>
                  </a:lnTo>
                  <a:lnTo>
                    <a:pt x="203" y="768"/>
                  </a:lnTo>
                  <a:lnTo>
                    <a:pt x="213" y="768"/>
                  </a:lnTo>
                  <a:lnTo>
                    <a:pt x="213" y="746"/>
                  </a:lnTo>
                  <a:lnTo>
                    <a:pt x="213" y="768"/>
                  </a:lnTo>
                  <a:lnTo>
                    <a:pt x="367" y="768"/>
                  </a:lnTo>
                  <a:lnTo>
                    <a:pt x="367" y="767"/>
                  </a:lnTo>
                  <a:lnTo>
                    <a:pt x="367" y="768"/>
                  </a:lnTo>
                  <a:lnTo>
                    <a:pt x="429" y="768"/>
                  </a:lnTo>
                  <a:lnTo>
                    <a:pt x="429" y="767"/>
                  </a:lnTo>
                  <a:lnTo>
                    <a:pt x="429" y="768"/>
                  </a:lnTo>
                  <a:lnTo>
                    <a:pt x="454" y="768"/>
                  </a:lnTo>
                  <a:lnTo>
                    <a:pt x="454" y="766"/>
                  </a:lnTo>
                  <a:lnTo>
                    <a:pt x="454" y="768"/>
                  </a:lnTo>
                  <a:lnTo>
                    <a:pt x="464" y="768"/>
                  </a:lnTo>
                  <a:lnTo>
                    <a:pt x="464" y="766"/>
                  </a:lnTo>
                  <a:lnTo>
                    <a:pt x="464" y="768"/>
                  </a:lnTo>
                  <a:lnTo>
                    <a:pt x="599" y="768"/>
                  </a:lnTo>
                  <a:lnTo>
                    <a:pt x="599" y="747"/>
                  </a:lnTo>
                  <a:lnTo>
                    <a:pt x="599" y="768"/>
                  </a:lnTo>
                  <a:lnTo>
                    <a:pt x="609" y="768"/>
                  </a:lnTo>
                  <a:lnTo>
                    <a:pt x="609" y="767"/>
                  </a:lnTo>
                  <a:lnTo>
                    <a:pt x="609" y="768"/>
                  </a:lnTo>
                  <a:lnTo>
                    <a:pt x="619" y="768"/>
                  </a:lnTo>
                  <a:lnTo>
                    <a:pt x="619" y="762"/>
                  </a:lnTo>
                  <a:lnTo>
                    <a:pt x="619" y="768"/>
                  </a:lnTo>
                  <a:lnTo>
                    <a:pt x="628" y="768"/>
                  </a:lnTo>
                  <a:lnTo>
                    <a:pt x="628" y="763"/>
                  </a:lnTo>
                  <a:lnTo>
                    <a:pt x="628" y="768"/>
                  </a:lnTo>
                  <a:lnTo>
                    <a:pt x="638" y="768"/>
                  </a:lnTo>
                  <a:lnTo>
                    <a:pt x="638" y="633"/>
                  </a:lnTo>
                  <a:lnTo>
                    <a:pt x="638" y="768"/>
                  </a:lnTo>
                  <a:lnTo>
                    <a:pt x="681" y="768"/>
                  </a:lnTo>
                  <a:lnTo>
                    <a:pt x="681" y="767"/>
                  </a:lnTo>
                  <a:lnTo>
                    <a:pt x="681" y="768"/>
                  </a:lnTo>
                  <a:lnTo>
                    <a:pt x="773" y="768"/>
                  </a:lnTo>
                  <a:lnTo>
                    <a:pt x="773" y="706"/>
                  </a:lnTo>
                  <a:lnTo>
                    <a:pt x="773" y="768"/>
                  </a:lnTo>
                  <a:lnTo>
                    <a:pt x="812" y="768"/>
                  </a:lnTo>
                  <a:lnTo>
                    <a:pt x="812" y="767"/>
                  </a:lnTo>
                  <a:lnTo>
                    <a:pt x="812" y="768"/>
                  </a:lnTo>
                  <a:lnTo>
                    <a:pt x="848" y="768"/>
                  </a:lnTo>
                  <a:lnTo>
                    <a:pt x="848" y="767"/>
                  </a:lnTo>
                  <a:lnTo>
                    <a:pt x="848" y="768"/>
                  </a:lnTo>
                  <a:lnTo>
                    <a:pt x="879" y="768"/>
                  </a:lnTo>
                  <a:lnTo>
                    <a:pt x="879" y="767"/>
                  </a:lnTo>
                  <a:lnTo>
                    <a:pt x="879" y="768"/>
                  </a:lnTo>
                  <a:lnTo>
                    <a:pt x="917" y="768"/>
                  </a:lnTo>
                  <a:lnTo>
                    <a:pt x="917" y="767"/>
                  </a:lnTo>
                  <a:lnTo>
                    <a:pt x="917" y="768"/>
                  </a:lnTo>
                  <a:lnTo>
                    <a:pt x="1034" y="768"/>
                  </a:lnTo>
                  <a:lnTo>
                    <a:pt x="1034" y="757"/>
                  </a:lnTo>
                  <a:lnTo>
                    <a:pt x="1034" y="768"/>
                  </a:lnTo>
                  <a:lnTo>
                    <a:pt x="1044" y="768"/>
                  </a:lnTo>
                  <a:lnTo>
                    <a:pt x="1044" y="716"/>
                  </a:lnTo>
                  <a:lnTo>
                    <a:pt x="1044" y="768"/>
                  </a:lnTo>
                  <a:lnTo>
                    <a:pt x="1049" y="768"/>
                  </a:lnTo>
                  <a:lnTo>
                    <a:pt x="1049" y="767"/>
                  </a:lnTo>
                  <a:lnTo>
                    <a:pt x="1049" y="768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503"/>
                  </a:lnTo>
                  <a:lnTo>
                    <a:pt x="1209" y="768"/>
                  </a:lnTo>
                  <a:lnTo>
                    <a:pt x="1209" y="768"/>
                  </a:lnTo>
                  <a:lnTo>
                    <a:pt x="1263" y="768"/>
                  </a:lnTo>
                  <a:lnTo>
                    <a:pt x="1263" y="768"/>
                  </a:lnTo>
                  <a:lnTo>
                    <a:pt x="1263" y="767"/>
                  </a:lnTo>
                  <a:lnTo>
                    <a:pt x="1264" y="768"/>
                  </a:lnTo>
                  <a:lnTo>
                    <a:pt x="1264" y="768"/>
                  </a:lnTo>
                  <a:lnTo>
                    <a:pt x="1306" y="768"/>
                  </a:lnTo>
                  <a:lnTo>
                    <a:pt x="1306" y="767"/>
                  </a:lnTo>
                  <a:lnTo>
                    <a:pt x="1306" y="768"/>
                  </a:lnTo>
                  <a:lnTo>
                    <a:pt x="1370" y="768"/>
                  </a:lnTo>
                  <a:lnTo>
                    <a:pt x="1370" y="767"/>
                  </a:lnTo>
                  <a:lnTo>
                    <a:pt x="1370" y="768"/>
                  </a:lnTo>
                  <a:lnTo>
                    <a:pt x="1401" y="768"/>
                  </a:lnTo>
                </a:path>
              </a:pathLst>
            </a:custGeom>
            <a:ln w="28575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1" name="Rectangle 1268"/>
            <p:cNvSpPr>
              <a:spLocks noChangeArrowheads="1"/>
            </p:cNvSpPr>
            <p:nvPr/>
          </p:nvSpPr>
          <p:spPr bwMode="auto">
            <a:xfrm>
              <a:off x="3282" y="1893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70.0652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2" name="Rectangle 1269"/>
            <p:cNvSpPr>
              <a:spLocks noChangeArrowheads="1"/>
            </p:cNvSpPr>
            <p:nvPr/>
          </p:nvSpPr>
          <p:spPr bwMode="auto">
            <a:xfrm>
              <a:off x="3293" y="194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3" name="Rectangle 1270"/>
            <p:cNvSpPr>
              <a:spLocks noChangeArrowheads="1"/>
            </p:cNvSpPr>
            <p:nvPr/>
          </p:nvSpPr>
          <p:spPr bwMode="auto">
            <a:xfrm>
              <a:off x="3326" y="1951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4" name="Rectangle 1271"/>
            <p:cNvSpPr>
              <a:spLocks noChangeArrowheads="1"/>
            </p:cNvSpPr>
            <p:nvPr/>
          </p:nvSpPr>
          <p:spPr bwMode="auto">
            <a:xfrm>
              <a:off x="3353" y="194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5" name="Rectangle 1272"/>
            <p:cNvSpPr>
              <a:spLocks noChangeArrowheads="1"/>
            </p:cNvSpPr>
            <p:nvPr/>
          </p:nvSpPr>
          <p:spPr bwMode="auto">
            <a:xfrm>
              <a:off x="3384" y="1951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6" name="Rectangle 1273"/>
            <p:cNvSpPr>
              <a:spLocks noChangeArrowheads="1"/>
            </p:cNvSpPr>
            <p:nvPr/>
          </p:nvSpPr>
          <p:spPr bwMode="auto">
            <a:xfrm>
              <a:off x="3411" y="194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7" name="Rectangle 1274"/>
            <p:cNvSpPr>
              <a:spLocks noChangeArrowheads="1"/>
            </p:cNvSpPr>
            <p:nvPr/>
          </p:nvSpPr>
          <p:spPr bwMode="auto">
            <a:xfrm>
              <a:off x="5230" y="2864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175.1189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8" name="Rectangle 1275"/>
            <p:cNvSpPr>
              <a:spLocks noChangeArrowheads="1"/>
            </p:cNvSpPr>
            <p:nvPr/>
          </p:nvSpPr>
          <p:spPr bwMode="auto">
            <a:xfrm>
              <a:off x="5202" y="291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9" name="Rectangle 1276"/>
            <p:cNvSpPr>
              <a:spLocks noChangeArrowheads="1"/>
            </p:cNvSpPr>
            <p:nvPr/>
          </p:nvSpPr>
          <p:spPr bwMode="auto">
            <a:xfrm>
              <a:off x="5235" y="292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0" name="Rectangle 1277"/>
            <p:cNvSpPr>
              <a:spLocks noChangeArrowheads="1"/>
            </p:cNvSpPr>
            <p:nvPr/>
          </p:nvSpPr>
          <p:spPr bwMode="auto">
            <a:xfrm>
              <a:off x="5262" y="291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1" name="Rectangle 1278"/>
            <p:cNvSpPr>
              <a:spLocks noChangeArrowheads="1"/>
            </p:cNvSpPr>
            <p:nvPr/>
          </p:nvSpPr>
          <p:spPr bwMode="auto">
            <a:xfrm>
              <a:off x="5293" y="2922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2" name="Rectangle 1279"/>
            <p:cNvSpPr>
              <a:spLocks noChangeArrowheads="1"/>
            </p:cNvSpPr>
            <p:nvPr/>
          </p:nvSpPr>
          <p:spPr bwMode="auto">
            <a:xfrm>
              <a:off x="5335" y="2910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3" name="Rectangle 1280"/>
            <p:cNvSpPr>
              <a:spLocks noChangeArrowheads="1"/>
            </p:cNvSpPr>
            <p:nvPr/>
          </p:nvSpPr>
          <p:spPr bwMode="auto">
            <a:xfrm>
              <a:off x="5372" y="292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4" name="Rectangle 1281"/>
            <p:cNvSpPr>
              <a:spLocks noChangeArrowheads="1"/>
            </p:cNvSpPr>
            <p:nvPr/>
          </p:nvSpPr>
          <p:spPr bwMode="auto">
            <a:xfrm>
              <a:off x="5399" y="291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5" name="Rectangle 1282"/>
            <p:cNvSpPr>
              <a:spLocks noChangeArrowheads="1"/>
            </p:cNvSpPr>
            <p:nvPr/>
          </p:nvSpPr>
          <p:spPr bwMode="auto">
            <a:xfrm>
              <a:off x="5430" y="292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6" name="Rectangle 1283"/>
            <p:cNvSpPr>
              <a:spLocks noChangeArrowheads="1"/>
            </p:cNvSpPr>
            <p:nvPr/>
          </p:nvSpPr>
          <p:spPr bwMode="auto">
            <a:xfrm>
              <a:off x="3096" y="2988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60.0559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7" name="Rectangle 1284"/>
            <p:cNvSpPr>
              <a:spLocks noChangeArrowheads="1"/>
            </p:cNvSpPr>
            <p:nvPr/>
          </p:nvSpPr>
          <p:spPr bwMode="auto">
            <a:xfrm>
              <a:off x="3108" y="303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8" name="Rectangle 1285"/>
            <p:cNvSpPr>
              <a:spLocks noChangeArrowheads="1"/>
            </p:cNvSpPr>
            <p:nvPr/>
          </p:nvSpPr>
          <p:spPr bwMode="auto">
            <a:xfrm>
              <a:off x="3147" y="303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9" name="Rectangle 1286"/>
            <p:cNvSpPr>
              <a:spLocks noChangeArrowheads="1"/>
            </p:cNvSpPr>
            <p:nvPr/>
          </p:nvSpPr>
          <p:spPr bwMode="auto">
            <a:xfrm>
              <a:off x="3178" y="3046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0" name="Rectangle 1287"/>
            <p:cNvSpPr>
              <a:spLocks noChangeArrowheads="1"/>
            </p:cNvSpPr>
            <p:nvPr/>
          </p:nvSpPr>
          <p:spPr bwMode="auto">
            <a:xfrm>
              <a:off x="3205" y="303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ctangle 1288"/>
            <p:cNvSpPr>
              <a:spLocks noChangeArrowheads="1"/>
            </p:cNvSpPr>
            <p:nvPr/>
          </p:nvSpPr>
          <p:spPr bwMode="auto">
            <a:xfrm>
              <a:off x="3235" y="3046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ctangle 1289"/>
            <p:cNvSpPr>
              <a:spLocks noChangeArrowheads="1"/>
            </p:cNvSpPr>
            <p:nvPr/>
          </p:nvSpPr>
          <p:spPr bwMode="auto">
            <a:xfrm>
              <a:off x="4130" y="3115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116.0706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3" name="Rectangle 1290"/>
            <p:cNvSpPr>
              <a:spLocks noChangeArrowheads="1"/>
            </p:cNvSpPr>
            <p:nvPr/>
          </p:nvSpPr>
          <p:spPr bwMode="auto">
            <a:xfrm>
              <a:off x="4114" y="316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4" name="Rectangle 1291"/>
            <p:cNvSpPr>
              <a:spLocks noChangeArrowheads="1"/>
            </p:cNvSpPr>
            <p:nvPr/>
          </p:nvSpPr>
          <p:spPr bwMode="auto">
            <a:xfrm>
              <a:off x="4146" y="317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ctangle 1292"/>
            <p:cNvSpPr>
              <a:spLocks noChangeArrowheads="1"/>
            </p:cNvSpPr>
            <p:nvPr/>
          </p:nvSpPr>
          <p:spPr bwMode="auto">
            <a:xfrm>
              <a:off x="4173" y="316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ctangle 1293"/>
            <p:cNvSpPr>
              <a:spLocks noChangeArrowheads="1"/>
            </p:cNvSpPr>
            <p:nvPr/>
          </p:nvSpPr>
          <p:spPr bwMode="auto">
            <a:xfrm>
              <a:off x="4204" y="3173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7" name="Rectangle 1294"/>
            <p:cNvSpPr>
              <a:spLocks noChangeArrowheads="1"/>
            </p:cNvSpPr>
            <p:nvPr/>
          </p:nvSpPr>
          <p:spPr bwMode="auto">
            <a:xfrm>
              <a:off x="4247" y="3161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8" name="Rectangle 1295"/>
            <p:cNvSpPr>
              <a:spLocks noChangeArrowheads="1"/>
            </p:cNvSpPr>
            <p:nvPr/>
          </p:nvSpPr>
          <p:spPr bwMode="auto">
            <a:xfrm>
              <a:off x="4283" y="317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9" name="Rectangle 1296"/>
            <p:cNvSpPr>
              <a:spLocks noChangeArrowheads="1"/>
            </p:cNvSpPr>
            <p:nvPr/>
          </p:nvSpPr>
          <p:spPr bwMode="auto">
            <a:xfrm>
              <a:off x="4311" y="316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0" name="Rectangle 1297"/>
            <p:cNvSpPr>
              <a:spLocks noChangeArrowheads="1"/>
            </p:cNvSpPr>
            <p:nvPr/>
          </p:nvSpPr>
          <p:spPr bwMode="auto">
            <a:xfrm>
              <a:off x="4390" y="3256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130.0975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1" name="Rectangle 1298"/>
            <p:cNvSpPr>
              <a:spLocks noChangeArrowheads="1"/>
            </p:cNvSpPr>
            <p:nvPr/>
          </p:nvSpPr>
          <p:spPr bwMode="auto">
            <a:xfrm>
              <a:off x="4374" y="3302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2" name="Rectangle 1299"/>
            <p:cNvSpPr>
              <a:spLocks noChangeArrowheads="1"/>
            </p:cNvSpPr>
            <p:nvPr/>
          </p:nvSpPr>
          <p:spPr bwMode="auto">
            <a:xfrm>
              <a:off x="4407" y="3314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3" name="Rectangle 1300"/>
            <p:cNvSpPr>
              <a:spLocks noChangeArrowheads="1"/>
            </p:cNvSpPr>
            <p:nvPr/>
          </p:nvSpPr>
          <p:spPr bwMode="auto">
            <a:xfrm>
              <a:off x="4434" y="3302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4" name="Rectangle 1301"/>
            <p:cNvSpPr>
              <a:spLocks noChangeArrowheads="1"/>
            </p:cNvSpPr>
            <p:nvPr/>
          </p:nvSpPr>
          <p:spPr bwMode="auto">
            <a:xfrm>
              <a:off x="4465" y="3314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5" name="Rectangle 1302"/>
            <p:cNvSpPr>
              <a:spLocks noChangeArrowheads="1"/>
            </p:cNvSpPr>
            <p:nvPr/>
          </p:nvSpPr>
          <p:spPr bwMode="auto">
            <a:xfrm>
              <a:off x="4507" y="3302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6" name="Rectangle 1303"/>
            <p:cNvSpPr>
              <a:spLocks noChangeArrowheads="1"/>
            </p:cNvSpPr>
            <p:nvPr/>
          </p:nvSpPr>
          <p:spPr bwMode="auto">
            <a:xfrm>
              <a:off x="4550" y="3302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7" name="Rectangle 1304"/>
            <p:cNvSpPr>
              <a:spLocks noChangeArrowheads="1"/>
            </p:cNvSpPr>
            <p:nvPr/>
          </p:nvSpPr>
          <p:spPr bwMode="auto">
            <a:xfrm>
              <a:off x="4581" y="3314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8" name="Rectangle 1305"/>
            <p:cNvSpPr>
              <a:spLocks noChangeArrowheads="1"/>
            </p:cNvSpPr>
            <p:nvPr/>
          </p:nvSpPr>
          <p:spPr bwMode="auto">
            <a:xfrm>
              <a:off x="4913" y="3275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158.0924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9" name="Rectangle 1306"/>
            <p:cNvSpPr>
              <a:spLocks noChangeArrowheads="1"/>
            </p:cNvSpPr>
            <p:nvPr/>
          </p:nvSpPr>
          <p:spPr bwMode="auto">
            <a:xfrm>
              <a:off x="4886" y="332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0" name="Rectangle 1307"/>
            <p:cNvSpPr>
              <a:spLocks noChangeArrowheads="1"/>
            </p:cNvSpPr>
            <p:nvPr/>
          </p:nvSpPr>
          <p:spPr bwMode="auto">
            <a:xfrm>
              <a:off x="4919" y="333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1" name="Rectangle 1308"/>
            <p:cNvSpPr>
              <a:spLocks noChangeArrowheads="1"/>
            </p:cNvSpPr>
            <p:nvPr/>
          </p:nvSpPr>
          <p:spPr bwMode="auto">
            <a:xfrm>
              <a:off x="4946" y="332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2" name="Rectangle 1309"/>
            <p:cNvSpPr>
              <a:spLocks noChangeArrowheads="1"/>
            </p:cNvSpPr>
            <p:nvPr/>
          </p:nvSpPr>
          <p:spPr bwMode="auto">
            <a:xfrm>
              <a:off x="4976" y="3333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3" name="Rectangle 1310"/>
            <p:cNvSpPr>
              <a:spLocks noChangeArrowheads="1"/>
            </p:cNvSpPr>
            <p:nvPr/>
          </p:nvSpPr>
          <p:spPr bwMode="auto">
            <a:xfrm>
              <a:off x="5019" y="3321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4" name="Rectangle 1311"/>
            <p:cNvSpPr>
              <a:spLocks noChangeArrowheads="1"/>
            </p:cNvSpPr>
            <p:nvPr/>
          </p:nvSpPr>
          <p:spPr bwMode="auto">
            <a:xfrm>
              <a:off x="5056" y="333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5" name="Rectangle 1312"/>
            <p:cNvSpPr>
              <a:spLocks noChangeArrowheads="1"/>
            </p:cNvSpPr>
            <p:nvPr/>
          </p:nvSpPr>
          <p:spPr bwMode="auto">
            <a:xfrm>
              <a:off x="5083" y="332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6" name="Rectangle 1313"/>
            <p:cNvSpPr>
              <a:spLocks noChangeArrowheads="1"/>
            </p:cNvSpPr>
            <p:nvPr/>
          </p:nvSpPr>
          <p:spPr bwMode="auto">
            <a:xfrm>
              <a:off x="5113" y="333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7" name="Rectangle 1314"/>
            <p:cNvSpPr>
              <a:spLocks noChangeArrowheads="1"/>
            </p:cNvSpPr>
            <p:nvPr/>
          </p:nvSpPr>
          <p:spPr bwMode="auto">
            <a:xfrm>
              <a:off x="3378" y="3333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72.0808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8" name="Rectangle 1315"/>
            <p:cNvSpPr>
              <a:spLocks noChangeArrowheads="1"/>
            </p:cNvSpPr>
            <p:nvPr/>
          </p:nvSpPr>
          <p:spPr bwMode="auto">
            <a:xfrm>
              <a:off x="3382" y="3379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9" name="Rectangle 1316"/>
            <p:cNvSpPr>
              <a:spLocks noChangeArrowheads="1"/>
            </p:cNvSpPr>
            <p:nvPr/>
          </p:nvSpPr>
          <p:spPr bwMode="auto">
            <a:xfrm>
              <a:off x="3415" y="3391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0" name="Rectangle 1317"/>
            <p:cNvSpPr>
              <a:spLocks noChangeArrowheads="1"/>
            </p:cNvSpPr>
            <p:nvPr/>
          </p:nvSpPr>
          <p:spPr bwMode="auto">
            <a:xfrm>
              <a:off x="3442" y="3379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1" name="Rectangle 1318"/>
            <p:cNvSpPr>
              <a:spLocks noChangeArrowheads="1"/>
            </p:cNvSpPr>
            <p:nvPr/>
          </p:nvSpPr>
          <p:spPr bwMode="auto">
            <a:xfrm>
              <a:off x="3473" y="3391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2" name="Rectangle 1319"/>
            <p:cNvSpPr>
              <a:spLocks noChangeArrowheads="1"/>
            </p:cNvSpPr>
            <p:nvPr/>
          </p:nvSpPr>
          <p:spPr bwMode="auto">
            <a:xfrm>
              <a:off x="3515" y="3379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3" name="Line 1320"/>
            <p:cNvSpPr>
              <a:spLocks noChangeShapeType="1"/>
            </p:cNvSpPr>
            <p:nvPr/>
          </p:nvSpPr>
          <p:spPr bwMode="auto">
            <a:xfrm flipV="1">
              <a:off x="3403" y="3424"/>
              <a:ext cx="58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4" name="Rectangle 1321"/>
            <p:cNvSpPr>
              <a:spLocks noChangeArrowheads="1"/>
            </p:cNvSpPr>
            <p:nvPr/>
          </p:nvSpPr>
          <p:spPr bwMode="auto">
            <a:xfrm>
              <a:off x="4025" y="3335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112.0869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5" name="Rectangle 1322"/>
            <p:cNvSpPr>
              <a:spLocks noChangeArrowheads="1"/>
            </p:cNvSpPr>
            <p:nvPr/>
          </p:nvSpPr>
          <p:spPr bwMode="auto">
            <a:xfrm>
              <a:off x="4031" y="338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6" name="Rectangle 1323"/>
            <p:cNvSpPr>
              <a:spLocks noChangeArrowheads="1"/>
            </p:cNvSpPr>
            <p:nvPr/>
          </p:nvSpPr>
          <p:spPr bwMode="auto">
            <a:xfrm>
              <a:off x="4063" y="339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7" name="Rectangle 1324"/>
            <p:cNvSpPr>
              <a:spLocks noChangeArrowheads="1"/>
            </p:cNvSpPr>
            <p:nvPr/>
          </p:nvSpPr>
          <p:spPr bwMode="auto">
            <a:xfrm>
              <a:off x="4090" y="338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8" name="Rectangle 1325"/>
            <p:cNvSpPr>
              <a:spLocks noChangeArrowheads="1"/>
            </p:cNvSpPr>
            <p:nvPr/>
          </p:nvSpPr>
          <p:spPr bwMode="auto">
            <a:xfrm>
              <a:off x="4121" y="3393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9" name="Rectangle 1326"/>
            <p:cNvSpPr>
              <a:spLocks noChangeArrowheads="1"/>
            </p:cNvSpPr>
            <p:nvPr/>
          </p:nvSpPr>
          <p:spPr bwMode="auto">
            <a:xfrm>
              <a:off x="4164" y="3381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0" name="Rectangle 1327"/>
            <p:cNvSpPr>
              <a:spLocks noChangeArrowheads="1"/>
            </p:cNvSpPr>
            <p:nvPr/>
          </p:nvSpPr>
          <p:spPr bwMode="auto">
            <a:xfrm>
              <a:off x="4195" y="3393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1" name="Line 1328"/>
            <p:cNvSpPr>
              <a:spLocks noChangeShapeType="1"/>
            </p:cNvSpPr>
            <p:nvPr/>
          </p:nvSpPr>
          <p:spPr bwMode="auto">
            <a:xfrm flipH="1" flipV="1">
              <a:off x="4119" y="3426"/>
              <a:ext cx="29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2" name="Rectangle 1329"/>
            <p:cNvSpPr>
              <a:spLocks noChangeArrowheads="1"/>
            </p:cNvSpPr>
            <p:nvPr/>
          </p:nvSpPr>
          <p:spPr bwMode="auto">
            <a:xfrm>
              <a:off x="3197" y="3368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68.0495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ctangle 1330"/>
            <p:cNvSpPr>
              <a:spLocks noChangeArrowheads="1"/>
            </p:cNvSpPr>
            <p:nvPr/>
          </p:nvSpPr>
          <p:spPr bwMode="auto">
            <a:xfrm>
              <a:off x="3208" y="341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4" name="Rectangle 1331"/>
            <p:cNvSpPr>
              <a:spLocks noChangeArrowheads="1"/>
            </p:cNvSpPr>
            <p:nvPr/>
          </p:nvSpPr>
          <p:spPr bwMode="auto">
            <a:xfrm>
              <a:off x="3241" y="3426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5" name="Rectangle 1332"/>
            <p:cNvSpPr>
              <a:spLocks noChangeArrowheads="1"/>
            </p:cNvSpPr>
            <p:nvPr/>
          </p:nvSpPr>
          <p:spPr bwMode="auto">
            <a:xfrm>
              <a:off x="3268" y="341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ctangle 1333"/>
            <p:cNvSpPr>
              <a:spLocks noChangeArrowheads="1"/>
            </p:cNvSpPr>
            <p:nvPr/>
          </p:nvSpPr>
          <p:spPr bwMode="auto">
            <a:xfrm>
              <a:off x="3299" y="3426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ctangle 1334"/>
            <p:cNvSpPr>
              <a:spLocks noChangeArrowheads="1"/>
            </p:cNvSpPr>
            <p:nvPr/>
          </p:nvSpPr>
          <p:spPr bwMode="auto">
            <a:xfrm>
              <a:off x="3326" y="3414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8" name="Line 1335"/>
            <p:cNvSpPr>
              <a:spLocks noChangeShapeType="1"/>
            </p:cNvSpPr>
            <p:nvPr/>
          </p:nvSpPr>
          <p:spPr bwMode="auto">
            <a:xfrm flipH="1" flipV="1">
              <a:off x="3280" y="3459"/>
              <a:ext cx="48" cy="5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9" name="Rectangle 1336"/>
            <p:cNvSpPr>
              <a:spLocks noChangeArrowheads="1"/>
            </p:cNvSpPr>
            <p:nvPr/>
          </p:nvSpPr>
          <p:spPr bwMode="auto">
            <a:xfrm>
              <a:off x="3786" y="3372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97.0761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0" name="Rectangle 1337"/>
            <p:cNvSpPr>
              <a:spLocks noChangeArrowheads="1"/>
            </p:cNvSpPr>
            <p:nvPr/>
          </p:nvSpPr>
          <p:spPr bwMode="auto">
            <a:xfrm>
              <a:off x="3787" y="3418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1" name="Rectangle 1338"/>
            <p:cNvSpPr>
              <a:spLocks noChangeArrowheads="1"/>
            </p:cNvSpPr>
            <p:nvPr/>
          </p:nvSpPr>
          <p:spPr bwMode="auto">
            <a:xfrm>
              <a:off x="3820" y="3430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2" name="Rectangle 1339"/>
            <p:cNvSpPr>
              <a:spLocks noChangeArrowheads="1"/>
            </p:cNvSpPr>
            <p:nvPr/>
          </p:nvSpPr>
          <p:spPr bwMode="auto">
            <a:xfrm>
              <a:off x="3847" y="3418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3" name="Rectangle 1340"/>
            <p:cNvSpPr>
              <a:spLocks noChangeArrowheads="1"/>
            </p:cNvSpPr>
            <p:nvPr/>
          </p:nvSpPr>
          <p:spPr bwMode="auto">
            <a:xfrm>
              <a:off x="3878" y="3430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4" name="Rectangle 1341"/>
            <p:cNvSpPr>
              <a:spLocks noChangeArrowheads="1"/>
            </p:cNvSpPr>
            <p:nvPr/>
          </p:nvSpPr>
          <p:spPr bwMode="auto">
            <a:xfrm>
              <a:off x="3905" y="3418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5" name="Rectangle 1342"/>
            <p:cNvSpPr>
              <a:spLocks noChangeArrowheads="1"/>
            </p:cNvSpPr>
            <p:nvPr/>
          </p:nvSpPr>
          <p:spPr bwMode="auto">
            <a:xfrm>
              <a:off x="3936" y="3430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6" name="Rectangle 1343"/>
            <p:cNvSpPr>
              <a:spLocks noChangeArrowheads="1"/>
            </p:cNvSpPr>
            <p:nvPr/>
          </p:nvSpPr>
          <p:spPr bwMode="auto">
            <a:xfrm>
              <a:off x="4595" y="3374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141.0664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7" name="Rectangle 1344"/>
            <p:cNvSpPr>
              <a:spLocks noChangeArrowheads="1"/>
            </p:cNvSpPr>
            <p:nvPr/>
          </p:nvSpPr>
          <p:spPr bwMode="auto">
            <a:xfrm>
              <a:off x="4550" y="342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8" name="Rectangle 1345"/>
            <p:cNvSpPr>
              <a:spLocks noChangeArrowheads="1"/>
            </p:cNvSpPr>
            <p:nvPr/>
          </p:nvSpPr>
          <p:spPr bwMode="auto">
            <a:xfrm>
              <a:off x="4583" y="343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9" name="Rectangle 1346"/>
            <p:cNvSpPr>
              <a:spLocks noChangeArrowheads="1"/>
            </p:cNvSpPr>
            <p:nvPr/>
          </p:nvSpPr>
          <p:spPr bwMode="auto">
            <a:xfrm>
              <a:off x="4610" y="342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0" name="Rectangle 1347"/>
            <p:cNvSpPr>
              <a:spLocks noChangeArrowheads="1"/>
            </p:cNvSpPr>
            <p:nvPr/>
          </p:nvSpPr>
          <p:spPr bwMode="auto">
            <a:xfrm>
              <a:off x="4641" y="3432"/>
              <a:ext cx="52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1" name="Rectangle 1348"/>
            <p:cNvSpPr>
              <a:spLocks noChangeArrowheads="1"/>
            </p:cNvSpPr>
            <p:nvPr/>
          </p:nvSpPr>
          <p:spPr bwMode="auto">
            <a:xfrm>
              <a:off x="4683" y="3420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2" name="Rectangle 1349"/>
            <p:cNvSpPr>
              <a:spLocks noChangeArrowheads="1"/>
            </p:cNvSpPr>
            <p:nvPr/>
          </p:nvSpPr>
          <p:spPr bwMode="auto">
            <a:xfrm>
              <a:off x="4720" y="343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3" name="Rectangle 1350"/>
            <p:cNvSpPr>
              <a:spLocks noChangeArrowheads="1"/>
            </p:cNvSpPr>
            <p:nvPr/>
          </p:nvSpPr>
          <p:spPr bwMode="auto">
            <a:xfrm>
              <a:off x="4747" y="342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4" name="Rectangle 1351"/>
            <p:cNvSpPr>
              <a:spLocks noChangeArrowheads="1"/>
            </p:cNvSpPr>
            <p:nvPr/>
          </p:nvSpPr>
          <p:spPr bwMode="auto">
            <a:xfrm>
              <a:off x="4778" y="343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5" name="Rectangle 1352"/>
            <p:cNvSpPr>
              <a:spLocks noChangeArrowheads="1"/>
            </p:cNvSpPr>
            <p:nvPr/>
          </p:nvSpPr>
          <p:spPr bwMode="auto">
            <a:xfrm>
              <a:off x="4805" y="3420"/>
              <a:ext cx="4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6" name="Rectangle 1353"/>
            <p:cNvSpPr>
              <a:spLocks noChangeArrowheads="1"/>
            </p:cNvSpPr>
            <p:nvPr/>
          </p:nvSpPr>
          <p:spPr bwMode="auto">
            <a:xfrm>
              <a:off x="4222" y="3428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120.5136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7" name="Line 1354"/>
            <p:cNvSpPr>
              <a:spLocks noChangeShapeType="1"/>
            </p:cNvSpPr>
            <p:nvPr/>
          </p:nvSpPr>
          <p:spPr bwMode="auto">
            <a:xfrm flipV="1">
              <a:off x="4307" y="3464"/>
              <a:ext cx="9" cy="6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8" name="Rectangle 1355"/>
            <p:cNvSpPr>
              <a:spLocks noChangeArrowheads="1"/>
            </p:cNvSpPr>
            <p:nvPr/>
          </p:nvSpPr>
          <p:spPr bwMode="auto">
            <a:xfrm>
              <a:off x="5336" y="3428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180.8182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9" name="Rectangle 1356"/>
            <p:cNvSpPr>
              <a:spLocks noChangeArrowheads="1"/>
            </p:cNvSpPr>
            <p:nvPr/>
          </p:nvSpPr>
          <p:spPr bwMode="auto">
            <a:xfrm>
              <a:off x="5543" y="3374"/>
              <a:ext cx="18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191.8659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0" name="Rectangle 1357"/>
            <p:cNvSpPr>
              <a:spLocks noChangeArrowheads="1"/>
            </p:cNvSpPr>
            <p:nvPr/>
          </p:nvSpPr>
          <p:spPr bwMode="auto">
            <a:xfrm>
              <a:off x="5565" y="3420"/>
              <a:ext cx="4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1" name="Rectangle 1358"/>
            <p:cNvSpPr>
              <a:spLocks noChangeArrowheads="1"/>
            </p:cNvSpPr>
            <p:nvPr/>
          </p:nvSpPr>
          <p:spPr bwMode="auto">
            <a:xfrm>
              <a:off x="5598" y="343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2" name="Rectangle 1359"/>
            <p:cNvSpPr>
              <a:spLocks noChangeArrowheads="1"/>
            </p:cNvSpPr>
            <p:nvPr/>
          </p:nvSpPr>
          <p:spPr bwMode="auto">
            <a:xfrm>
              <a:off x="5625" y="3420"/>
              <a:ext cx="4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3" name="Rectangle 1360"/>
            <p:cNvSpPr>
              <a:spLocks noChangeArrowheads="1"/>
            </p:cNvSpPr>
            <p:nvPr/>
          </p:nvSpPr>
          <p:spPr bwMode="auto">
            <a:xfrm>
              <a:off x="5656" y="3432"/>
              <a:ext cx="33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4" name="Rectangle 1361"/>
            <p:cNvSpPr>
              <a:spLocks noChangeArrowheads="1"/>
            </p:cNvSpPr>
            <p:nvPr/>
          </p:nvSpPr>
          <p:spPr bwMode="auto">
            <a:xfrm>
              <a:off x="5683" y="3420"/>
              <a:ext cx="4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5" name="Rectangle 1362"/>
            <p:cNvSpPr>
              <a:spLocks noChangeArrowheads="1"/>
            </p:cNvSpPr>
            <p:nvPr/>
          </p:nvSpPr>
          <p:spPr bwMode="auto">
            <a:xfrm>
              <a:off x="2996" y="3429"/>
              <a:ext cx="16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52.6039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6" name="Line 1363"/>
            <p:cNvSpPr>
              <a:spLocks noChangeShapeType="1"/>
            </p:cNvSpPr>
            <p:nvPr/>
          </p:nvSpPr>
          <p:spPr bwMode="auto">
            <a:xfrm flipV="1">
              <a:off x="108" y="865"/>
              <a:ext cx="20" cy="3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82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25144"/>
            <a:ext cx="1737360" cy="168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6" y="2372875"/>
            <a:ext cx="2454169" cy="245416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5029" y="44624"/>
            <a:ext cx="8844991" cy="2416231"/>
            <a:chOff x="115029" y="116632"/>
            <a:chExt cx="8844991" cy="24162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767" y="497600"/>
              <a:ext cx="7945253" cy="203526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115029" y="1076543"/>
              <a:ext cx="1016937" cy="1200329"/>
              <a:chOff x="115029" y="701231"/>
              <a:chExt cx="1016937" cy="120032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044"/>
              <a:stretch/>
            </p:blipFill>
            <p:spPr>
              <a:xfrm>
                <a:off x="115029" y="701232"/>
                <a:ext cx="453079" cy="114359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91433" y="701231"/>
                <a:ext cx="54053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0h</a:t>
                </a:r>
              </a:p>
              <a:p>
                <a:r>
                  <a:rPr lang="en-GB" dirty="0" smtClean="0"/>
                  <a:t>4h</a:t>
                </a:r>
              </a:p>
              <a:p>
                <a:r>
                  <a:rPr lang="en-GB" dirty="0" smtClean="0"/>
                  <a:t>9h</a:t>
                </a:r>
              </a:p>
              <a:p>
                <a:r>
                  <a:rPr lang="en-GB" dirty="0" smtClean="0"/>
                  <a:t>24h</a:t>
                </a:r>
                <a:endParaRPr lang="en-GB" dirty="0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32" y="116632"/>
              <a:ext cx="859435" cy="8709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633656" y="2348880"/>
            <a:ext cx="4259926" cy="4167477"/>
            <a:chOff x="4633656" y="2348880"/>
            <a:chExt cx="4259926" cy="41674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708920"/>
              <a:ext cx="4105558" cy="3807437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633656" y="3140968"/>
              <a:ext cx="2207147" cy="995338"/>
              <a:chOff x="4987393" y="2780928"/>
              <a:chExt cx="2207147" cy="99533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7393" y="2780928"/>
                <a:ext cx="497669" cy="99533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447139" y="2780928"/>
                <a:ext cx="174740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24hrs Medium</a:t>
                </a:r>
              </a:p>
              <a:p>
                <a:endParaRPr lang="en-GB" sz="300" dirty="0" smtClean="0"/>
              </a:p>
              <a:p>
                <a:r>
                  <a:rPr lang="en-GB" dirty="0" smtClean="0"/>
                  <a:t>24hrs Glutamate</a:t>
                </a:r>
              </a:p>
              <a:p>
                <a:r>
                  <a:rPr lang="en-GB" dirty="0" smtClean="0"/>
                  <a:t>24hrs </a:t>
                </a:r>
                <a:r>
                  <a:rPr lang="en-GB" dirty="0" err="1" smtClean="0"/>
                  <a:t>Fucose</a:t>
                </a:r>
                <a:endParaRPr lang="en-GB" dirty="0" smtClean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348880"/>
              <a:ext cx="864773" cy="749948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1014767" y="620688"/>
            <a:ext cx="1757033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644008" y="4072578"/>
            <a:ext cx="2429642" cy="2164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155332" y="2636912"/>
            <a:ext cx="3192532" cy="2190132"/>
            <a:chOff x="155332" y="2636912"/>
            <a:chExt cx="3192532" cy="2190132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155332" y="2636912"/>
              <a:ext cx="3192532" cy="21901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86556" y="2636912"/>
              <a:ext cx="2917292" cy="2016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84088" y="52292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531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GP_template_mani</Template>
  <TotalTime>4363</TotalTime>
  <Words>1351</Words>
  <Application>Microsoft Office PowerPoint</Application>
  <PresentationFormat>On-screen Show (4:3)</PresentationFormat>
  <Paragraphs>1046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Analysis of fragmentation spectra: ‘barcode’ or ‘fingerprint’ of L-histidine</vt:lpstr>
      <vt:lpstr>A story linked by fragments….</vt:lpstr>
      <vt:lpstr>Molecular Network</vt:lpstr>
      <vt:lpstr>PowerPoint Presentation</vt:lpstr>
      <vt:lpstr>PowerPoint Presentation</vt:lpstr>
      <vt:lpstr>Neutral loss of 146.0577 at  0 hrs fucose added medium</vt:lpstr>
      <vt:lpstr>PowerPoint Presentation</vt:lpstr>
      <vt:lpstr>QC: RawExtract + Logviewer</vt:lpstr>
      <vt:lpstr>PowerPoint Presentation</vt:lpstr>
      <vt:lpstr>Thanks for your attention!  Any questions?</vt:lpstr>
      <vt:lpstr>A story linked by fragments….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van der Hooft</dc:creator>
  <cp:lastModifiedBy>Justin van der Hooft</cp:lastModifiedBy>
  <cp:revision>216</cp:revision>
  <dcterms:created xsi:type="dcterms:W3CDTF">2014-01-21T17:27:49Z</dcterms:created>
  <dcterms:modified xsi:type="dcterms:W3CDTF">2014-12-05T12:24:26Z</dcterms:modified>
</cp:coreProperties>
</file>