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E989-4313-4BC5-AC99-59B3ABFD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9CEAF-3350-4D8F-8FEE-F70E9C46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4B7C-94ED-4D3B-B41F-0F2FDC4F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A0FED-8BEF-4973-8214-1F2AAE8C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0FFA-8146-4FD2-8EEF-916866ED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79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C263-5CA9-4F39-8123-5AD5010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981F1-1C58-4CF9-A320-18FD5BF18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FBAA-A98E-460F-B027-4F0C4FB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B119-249C-4A5D-9296-9DBF49B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4C8E-9650-4CB2-8D02-20266B73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975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989BE-8075-45E8-B96A-92DC7FF60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8B5A-6E32-4C4E-B8AA-1AD13697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EB7C-20C8-40D9-B768-FF5FF0B9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F3B2-D177-4710-B770-3F65C59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D9D1-E0B5-4AA4-95F4-EA52BA83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700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63B0-60A6-47F6-A6DD-9E9F90E6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033A-E0D4-4E35-A660-9BD15F08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051F-3A80-4867-AAF6-AE9CDD50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C9F5-F4A0-473C-9978-B30BF7CF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1F16-2126-4FAB-B2A2-D0511B2C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144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DE9B-F98D-441B-977A-0156EA8C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9B610-5FAC-49CF-85F1-6EA936B6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30D2-39AF-4699-B446-449B978B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FE9C-B4E7-475F-9DF2-EB6F7C0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46AC-AD8E-49E2-93D8-B3A2DDFC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64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C3F2-3A65-47B4-BF2B-06B2CB21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60B7-C184-4543-9A40-B8F4A017E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3733-1A18-40FE-8569-876258918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5B26E-03EF-4C51-B8FD-D2B49897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4FA3-FD46-46CB-B6A7-A89756DF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A689-C417-4DED-9E71-93D7ECDB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8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E78B-8F97-4443-AC5C-6563EE23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324B-4479-4351-A83D-123151AEF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961F-A2D0-4890-B8B5-971B8031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2CFA5-D3EB-469C-B031-3799A8081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354A2-1FA2-41C9-B57D-3C970172F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8FBA8-FBF8-4D2E-841B-65082C34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BF867-B2F9-4ABF-98D1-B10A05FD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92F57-62CB-4B2E-9418-DDA81E9B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99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C6C2-3DAF-4394-89AE-00F12DA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0FCC-6803-4043-84AB-D0A89883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E4456-3BA7-4077-BAB2-433BF501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61762-C17E-46E0-8477-C5CB4024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59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CA29C-9E19-4D6C-85B2-09BD0EE7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9C178-9C0D-45A6-9259-EA60B471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2CEAE-0BFE-4851-AC43-E9F91133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38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E964-63E1-4E3C-8FCD-7054AA0B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99B6-74D6-4E7C-AD6C-BB0C226D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3987-9AF1-4E9E-9F0A-79BAEB33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9C2C-FFE5-4D71-9313-E653A266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6089-AD05-4890-8732-493BEF28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719D9-7106-4C98-8F3B-F5652563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37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1145-768F-4F0F-989A-93634012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61EC4-2A36-43A2-B6BA-A9506DE5C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FCB95-CE4D-4B03-8B54-B1980683A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A345-730C-4CC3-AA63-65F94A75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B58B5-1654-45B9-9494-7FB6A57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D96F-2131-45DA-9BD9-3C50A53A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262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2115A-0428-4C91-8AA9-90F9AA5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B187-8B02-4B00-A859-74464373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530B-F438-4786-A30E-7E42B69DC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19281-4762-4980-A1FC-082F8253C1AA}" type="datetimeFigureOut">
              <a:rPr lang="LID4096" smtClean="0"/>
              <a:t>09/23/2021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5EAF-D7EE-4DC1-B302-44038E7A2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24FD-CE3A-460A-9DC3-DD2BD2BCE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697C-5D5C-4652-AD76-83EFA8E7692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12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0937-ABB1-41ED-99D4-9282ADE8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6"/>
          </a:xfrm>
        </p:spPr>
        <p:txBody>
          <a:bodyPr>
            <a:normAutofit fontScale="90000"/>
          </a:bodyPr>
          <a:lstStyle/>
          <a:p>
            <a:r>
              <a:rPr lang="en-GB" sz="9600" b="1" i="0" dirty="0">
                <a:effectLst/>
                <a:latin typeface="Castellar" panose="020A0402060406010301" pitchFamily="18" charset="0"/>
              </a:rPr>
              <a:t> </a:t>
            </a:r>
            <a:r>
              <a:rPr lang="en-GB" sz="8000" b="1" i="0" dirty="0">
                <a:effectLst/>
                <a:latin typeface="Castellar" panose="020A0402060406010301" pitchFamily="18" charset="0"/>
              </a:rPr>
              <a:t>The </a:t>
            </a:r>
            <a:r>
              <a:rPr lang="en-GB" sz="8000" b="1" i="0" dirty="0" err="1">
                <a:effectLst/>
                <a:latin typeface="Castellar" panose="020A0402060406010301" pitchFamily="18" charset="0"/>
              </a:rPr>
              <a:t>Votorum</a:t>
            </a:r>
            <a:r>
              <a:rPr lang="en-GB" sz="8000" b="1" i="0" dirty="0">
                <a:effectLst/>
                <a:latin typeface="Castellar" panose="020A0402060406010301" pitchFamily="18" charset="0"/>
              </a:rPr>
              <a:t> Index</a:t>
            </a:r>
            <a:endParaRPr lang="LID4096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1B875-7CFE-448A-A023-F13792DA4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The Wishlist Project</a:t>
            </a:r>
            <a:br>
              <a:rPr lang="nl-NL" dirty="0"/>
            </a:br>
            <a:br>
              <a:rPr lang="nl-NL" dirty="0"/>
            </a:br>
            <a:r>
              <a:rPr lang="nl-NL" dirty="0"/>
              <a:t>By Thomas Pouw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5801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1EDB-421C-4D9F-AC0B-9DDE8558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am i gonna talk about?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D54D-1344-4DF3-A367-672DE4C4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-Search</a:t>
            </a:r>
          </a:p>
          <a:p>
            <a:pPr marL="0" indent="0">
              <a:buNone/>
            </a:pPr>
            <a:r>
              <a:rPr lang="nl-NL" dirty="0"/>
              <a:t>-Add/Edit</a:t>
            </a:r>
          </a:p>
          <a:p>
            <a:pPr marL="0" indent="0">
              <a:buNone/>
            </a:pPr>
            <a:r>
              <a:rPr lang="nl-NL" dirty="0"/>
              <a:t>-Product Page</a:t>
            </a:r>
          </a:p>
          <a:p>
            <a:pPr marL="0" indent="0">
              <a:buNone/>
            </a:pPr>
            <a:r>
              <a:rPr lang="nl-NL" dirty="0"/>
              <a:t>-User</a:t>
            </a:r>
          </a:p>
          <a:p>
            <a:pPr marL="0" indent="0">
              <a:buNone/>
            </a:pPr>
            <a:r>
              <a:rPr lang="nl-NL" dirty="0"/>
              <a:t>-Admin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-Programming languages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410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4EDB-BFBE-4F24-B43B-CF995E9E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Search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9A506-49DF-48F1-A392-CFFEB7CA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294C3-1E7B-48B5-B7C9-B88FEBB2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63" y="1377424"/>
            <a:ext cx="7029056" cy="55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55A4-4F07-4F14-93B0-1029FFFF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Add and Edit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0A36-8BE2-4816-9F0D-3AD02D26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23E02-A475-4908-9A81-75FF5A7F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33" y="446405"/>
            <a:ext cx="764819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8F99-269A-46AE-8E5C-0831B3AF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 page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073EB-D20B-49C3-9A44-733AE40D4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22" y="829945"/>
            <a:ext cx="7605328" cy="5581650"/>
          </a:xfrm>
        </p:spPr>
      </p:pic>
    </p:spTree>
    <p:extLst>
      <p:ext uri="{BB962C8B-B14F-4D97-AF65-F5344CB8AC3E}">
        <p14:creationId xmlns:p14="http://schemas.microsoft.com/office/powerpoint/2010/main" val="177749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B4D1-B29C-4336-9964-81C0C707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7788FF-5C4D-4434-9E82-95D37D29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304" y="4540107"/>
            <a:ext cx="5373116" cy="20225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71B9A-9825-4D59-A84B-3C6AB3D9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80" y="365125"/>
            <a:ext cx="5426125" cy="42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7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5BEB-E5F0-4A1D-A892-F5AB6726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Admin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3A4AC1-8DE4-4354-8821-90701251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961" y="4444730"/>
            <a:ext cx="5344160" cy="17664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3D339-1531-4960-B802-BBDEF426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19" y="294005"/>
            <a:ext cx="5466081" cy="41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7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0D18-307A-4D54-A462-E12BABEE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Languages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A095-15FB-4E1F-B792-131C5D15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React+Javascript</a:t>
            </a:r>
          </a:p>
          <a:p>
            <a:endParaRPr lang="nl-NL" dirty="0"/>
          </a:p>
          <a:p>
            <a:r>
              <a:rPr lang="nl-NL" dirty="0"/>
              <a:t>Java (Spring Boot)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369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53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Castellar</vt:lpstr>
      <vt:lpstr>Office Theme</vt:lpstr>
      <vt:lpstr> The Votorum Index</vt:lpstr>
      <vt:lpstr>What am i gonna talk about?</vt:lpstr>
      <vt:lpstr>Search</vt:lpstr>
      <vt:lpstr>Add and Edit</vt:lpstr>
      <vt:lpstr>Product page</vt:lpstr>
      <vt:lpstr>User </vt:lpstr>
      <vt:lpstr>Admin</vt:lpstr>
      <vt:lpstr>Programming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Miannliosta </dc:title>
  <dc:creator>Thomas Pouw</dc:creator>
  <cp:lastModifiedBy>Thomas Pouw</cp:lastModifiedBy>
  <cp:revision>6</cp:revision>
  <dcterms:created xsi:type="dcterms:W3CDTF">2021-09-19T10:44:53Z</dcterms:created>
  <dcterms:modified xsi:type="dcterms:W3CDTF">2021-09-23T12:51:08Z</dcterms:modified>
</cp:coreProperties>
</file>