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7"/>
    <a:srgbClr val="323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64" y="22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1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5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2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0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7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3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05DC-B83C-4CB7-9EC5-DBEC055B52C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8D8D-33F9-4E22-8908-7A4D58C1A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20888" cy="10153128"/>
          </a:xfrm>
          <a:prstGeom prst="rect">
            <a:avLst/>
          </a:prstGeom>
          <a:solidFill>
            <a:srgbClr val="323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16540" y="545001"/>
            <a:ext cx="216030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sz="2000" b="1" cap="all" dirty="0" smtClean="0">
                <a:solidFill>
                  <a:schemeClr val="bg1"/>
                </a:solidFill>
              </a:rPr>
              <a:t>Thomas Prioul</a:t>
            </a:r>
            <a:endParaRPr lang="fr-FR" sz="2000" b="1" cap="all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88550" y="920552"/>
            <a:ext cx="201628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454547"/>
                </a:solidFill>
                <a:latin typeface="+mj-lt"/>
              </a:rPr>
              <a:t>Ingénieur informatique industrielle</a:t>
            </a:r>
            <a:endParaRPr lang="fr-FR" sz="1200" b="1" dirty="0">
              <a:solidFill>
                <a:srgbClr val="45454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10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V">
      <a:majorFont>
        <a:latin typeface="Roboto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Format A4 (210 x 297 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3</cp:revision>
  <dcterms:created xsi:type="dcterms:W3CDTF">2018-10-18T20:22:47Z</dcterms:created>
  <dcterms:modified xsi:type="dcterms:W3CDTF">2018-10-18T20:34:06Z</dcterms:modified>
</cp:coreProperties>
</file>