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3D365-F204-4C7E-88B0-7497F45EB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06BF30-09BF-46ED-AE64-480375A7A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F74AAA-526A-4F31-8C81-E1BAA79D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520C-4BF7-4273-8033-760386736EC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D412D-9B58-4E31-8CE5-C4E7E77B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03E3A2-F615-40F7-93C8-3E1609B0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BB15-AC29-499C-9C93-76978EFBD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A1C59-BC22-4BFC-9B48-912EC248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DE5476-79BD-4429-8BB7-E67B5E7C0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9D308C-2B13-4756-B0CE-71DE8E46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520C-4BF7-4273-8033-760386736EC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644ABB-2A08-4A31-B174-6A583AA4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93C0FD-B5E7-4749-98E4-D6D4ABE2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BB15-AC29-499C-9C93-76978EFBD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1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471634-F766-4966-A753-7041A88C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180F83-B9A4-471A-9506-C3352D95B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C5CD12-6C34-4DF0-AFCE-E6FFFA95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520C-4BF7-4273-8033-760386736EC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F426C4-285E-4AB8-A59B-765B5B3D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7EA0E-962A-437A-A198-7F71AFCA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BB15-AC29-499C-9C93-76978EFBD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57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CCB952-4AE4-4DFF-AB8F-AAB4D3E8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6171FF-A39F-4989-9A83-5AD8861C0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3BAA49-9DA0-4906-A1EA-7543E384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520C-4BF7-4273-8033-760386736EC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5694BD-60BD-47EA-869F-EA7F4886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CE6456-FC9C-44E3-A021-2CDEC796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BB15-AC29-499C-9C93-76978EFBD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84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92D9E-A67D-4EB0-99FD-0D3514C3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123268-7FB5-4443-B36C-92B7636A2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1CB32F-2FD3-42D7-840E-E16328D2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520C-4BF7-4273-8033-760386736EC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959CC0-52BD-4BDC-90BC-1B322F4E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0BECED-0482-4AE5-BA39-8D9516A5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BB15-AC29-499C-9C93-76978EFBD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2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6C23B-FE0C-49F3-ABFB-897A1533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0538C4-C089-493D-A221-F72F1E0AD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088530-3FCA-41FC-868D-689AC5994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97F8D0-7F5B-4531-BA7A-7F379B7D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520C-4BF7-4273-8033-760386736EC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740B13-E68F-410E-B004-74F66794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22A3E8-792A-4431-ABDB-0BE5D956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BB15-AC29-499C-9C93-76978EFBD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01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7D951-B672-427E-BE03-A2A7CACB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26D69-E544-4E22-946E-A8D55EBA2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A13145-7AAE-492A-A503-91A78ACEC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BA69BC-55E5-401A-8E6F-53A9B78E9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EB518A-0091-4144-BA31-8E53E2A91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D3B2E6-36B2-4C9B-BB86-D605DA68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520C-4BF7-4273-8033-760386736EC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05B90CD-CF5C-4DD5-958F-680A75A5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14ACD46-FCF3-4AB5-B939-2453FD48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BB15-AC29-499C-9C93-76978EFBD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43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D0435-C2B6-455E-ADFA-D2E0DA3D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F9A397-E3D9-44C6-B72A-C1F9913E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520C-4BF7-4273-8033-760386736EC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7D474E-67A7-4CC3-9A89-EF5570C8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5E95D4-C1DF-44C9-BB6F-DE8BFBCB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BB15-AC29-499C-9C93-76978EFBD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26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3C58BE-2094-429B-B674-854C71D5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520C-4BF7-4273-8033-760386736EC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1A532C-D9DA-4B11-A2C0-E745A84F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D7BC69-115D-4CB8-A44D-1339C327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BB15-AC29-499C-9C93-76978EFBD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37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64490-3824-4D5C-B4B5-2F4125EA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FAC749-7D7C-446A-B115-798EB064D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09307C-3282-4E32-9436-6E432C66D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281005-7F66-46E6-8C71-A9616FD2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520C-4BF7-4273-8033-760386736EC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633637-240B-4F48-AF98-4FFD7633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288A1F-47E1-4E0A-99F1-71EE5FD1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BB15-AC29-499C-9C93-76978EFBD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67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51CE0-9A12-4348-BF65-81EADD67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A54545-2988-4DDD-BEAA-866049113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550501-208C-4874-B07F-0D82B5D20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A9F965-C887-42BD-A823-02DA2B35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520C-4BF7-4273-8033-760386736EC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B24627-AEDD-4098-BABA-6C6DD8BC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25ECFB-6C82-4146-B366-E8D0BDD6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BB15-AC29-499C-9C93-76978EFBD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82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51A1E7-410D-441F-8E41-2B5761D3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89E1C3-E292-462C-B3F7-B513B109E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91EED8-83E0-42DD-A4DB-2F5F4456A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7520C-4BF7-4273-8033-760386736EC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D49569-F7EF-49DD-BFBB-84363E235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24B232-F474-46E5-8048-1233080CF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ABB15-AC29-499C-9C93-76978EFBD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47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A3FFF03F-180C-49E1-9C29-BC1ED9224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57" y="0"/>
            <a:ext cx="51496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18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ACD98D9B-DC1F-4E58-8EEF-692739E02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71" y="-13503"/>
            <a:ext cx="5159829" cy="687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61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70D2A586-17D5-48BF-AA39-262595D5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405" y="0"/>
            <a:ext cx="5161189" cy="687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30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AD0FDE07-5C09-4504-835D-E2CD36859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36" y="0"/>
            <a:ext cx="5153527" cy="686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66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A4BBD939-92F8-4D1F-A893-B28952CD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55" y="0"/>
            <a:ext cx="51496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63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37A6B581-592E-45BC-92A5-BFF1F637D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-8562"/>
            <a:ext cx="5143499" cy="684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92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7F48881C-BE1B-45C6-9222-4D7DAFE22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581" y="-18077"/>
            <a:ext cx="5176837" cy="689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74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">
            <a:extLst>
              <a:ext uri="{FF2B5EF4-FFF2-40B4-BE49-F238E27FC236}">
                <a16:creationId xmlns:a16="http://schemas.microsoft.com/office/drawing/2014/main" id="{F088C1D8-79E8-4D40-9E65-D712C1E9A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-8564"/>
            <a:ext cx="5172075" cy="688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2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82287E62-BCD6-4430-875C-5AD0B6226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4121"/>
            <a:ext cx="5143500" cy="684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5927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Grand écran</PresentationFormat>
  <Paragraphs>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RAYNAUD ISABELLE</dc:creator>
  <cp:lastModifiedBy>RAYNAUD ISABELLE</cp:lastModifiedBy>
  <cp:revision>2</cp:revision>
  <dcterms:created xsi:type="dcterms:W3CDTF">2022-04-04T13:43:16Z</dcterms:created>
  <dcterms:modified xsi:type="dcterms:W3CDTF">2022-04-07T20:02:31Z</dcterms:modified>
</cp:coreProperties>
</file>