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34152-365D-4657-9F36-D2868C61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82371F-8D0C-4924-A0D8-60241E15F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DF497-8506-4467-BD5D-FBD75C81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6B68AA-A094-44C7-B945-602EA89A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0BE73-28C4-47E4-A305-383690B8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4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E7E9A-A86F-4E4B-8B4F-7F75831F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4D9A14-5A70-42A7-8F09-9C355D74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2A8A3-2D79-4506-888C-C42E1C14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C8CB7-00E3-4F4A-91D5-AE53371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13FFD-5DC2-4575-8239-265E988E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0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8F765C-F7DB-45F2-A1C1-3888D6B3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FFCD67-419C-4EFF-9787-AC88D90C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C0696-59E2-4DD4-9F4C-3B3DB86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548059-9B81-45FF-9E1D-DBD002A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428C0-ACEE-442F-A0BD-A7E3ED16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6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17830-B535-4813-B9F1-0CA2E0B1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F1FD8-1C2F-4E9B-9C64-08963F66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A393F-7943-4F3F-9844-608BFF41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B2D25-2B42-40C2-9F3E-B336BE58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D1C9E-75D1-4403-AA8D-F499E3C7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8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B9FBB-1211-4AAB-A6EB-55E15C3D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63A360-6142-4843-8604-4D93D221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36B30-306B-46E9-A9DC-53CFFB70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420D5-D1DD-4DE1-8058-6DF08F1D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23444-1F50-49F3-8A7C-9A56F8AD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94DB-6B00-4F0E-808D-E11F654F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B0DD97-E7AD-4EDF-904D-D165AF7F4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E6A6A1-B5DF-4EC1-8FDA-8A6A8DF9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1DF922-EEE5-4250-8AB3-2695DAA0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51135E-CE8A-4F8F-8D18-C8E3A87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F06211-6EFA-417A-B6FB-86DB5BBE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6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690B-421B-4283-8012-CA1AFE21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557A27-C2AE-466A-8B1E-AFA24310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F4781E-B39F-40DE-87A2-39BB9A2E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EF2447-FA3D-4ED6-91BC-661377B3B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1F8D44-7E57-4404-8347-B6A5239B8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454960-FA0C-470D-AD5A-4CAB994D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06752A-FB8A-42A9-8737-D1F20912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3F0D4-82AF-45A8-A374-E6D62261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2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54F61-88F2-435E-98B8-9D617DBA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BCD9AB-BD6A-4604-B6C5-02DC73B5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921565-10E9-4670-9C8A-7C4C140E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0AFE36-D9C2-48D2-921A-BFE0A99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11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DC0EFB-0A73-430C-97A9-681D6CC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570CD2-7466-44CD-9978-7C57A8C0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675727-3A3D-4B5D-BC06-1F0C3564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1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BF837-4686-4854-88B6-057E45B6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9F178-1711-418D-9030-850AEE08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FCAA4A-3CC3-49C8-931B-937A5F51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88C04-8E4C-4B09-8F31-C677F802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EFEA38-1E98-4594-8AE1-2AB535FE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EC3CF1-3050-4BCA-9376-3F472BB0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8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A25EC-8D67-4C45-ADC8-53CAB121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2D2EC0-2C8C-4E3C-BF65-232D21B0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76E006-E2F3-4C74-9410-233388BA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B48C20-6185-42CE-9457-71563A72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BCBF24-7265-4F70-9562-DD9E9C65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976717-618A-43CD-A4B4-B638A44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9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F5067F-39C8-4B7E-B42D-AE80EDE3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D2E60-F9F5-4AC5-8B43-53C04D79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7B06E-5279-487F-B0E5-5001E7FD1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2CB1-34D2-4FA5-AB0E-9B3BF934186F}" type="datetimeFigureOut">
              <a:rPr lang="fr-FR" smtClean="0"/>
              <a:t>07/04/2022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EA9D0-AFBA-4F7D-AE5D-75527924B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38351-5666-4A55-B6D4-A1AD70931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0E15-A7BE-4E03-AA11-9A6529A24A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4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0C0A505-5952-469E-B0B2-BCC95AD9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7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98A89BC-7899-4F8C-96CB-15B6AAC4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47824ED-1CE4-44B6-87DA-FC817C6B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575D1A6-ED9C-4887-ADF2-7D2BD688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9131712-DE09-440E-B3D7-A531AEAA8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7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DC5F4594-31ED-4546-B0A5-16A38D32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E103C9A8-E762-4FC2-BCE0-26544674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90575"/>
            <a:ext cx="39624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2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RAYNAUD ISABELLE</dc:creator>
  <cp:lastModifiedBy>RAYNAUD ISABELLE</cp:lastModifiedBy>
  <cp:revision>2</cp:revision>
  <dcterms:created xsi:type="dcterms:W3CDTF">2022-04-04T14:01:32Z</dcterms:created>
  <dcterms:modified xsi:type="dcterms:W3CDTF">2022-04-07T20:34:44Z</dcterms:modified>
</cp:coreProperties>
</file>