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D33AC-18FB-425E-81CA-2BB61096A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9AA378-D412-4749-BA0C-A6FE5505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F9D57-7487-4250-AE55-F65F3B20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8F231-9F82-42B7-B312-B8D4ED7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62394-071C-43C2-9457-15CF6012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65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42AA0-293D-426B-AADF-340311A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B344C4-EDD8-4B3D-9424-88F0BADEC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C1B78A-9330-4468-99B4-4531EA7F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CFB7FF-D652-4C1A-B3C7-D0B210B1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3FBB09-D456-462E-80EF-4ECADFF2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90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AAFF25-C5B9-4E16-B34F-337D01FF4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FAB356-338C-4193-A9D3-50C2273BF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F6A5C9-3493-465E-9842-EB8B013B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7F850-001E-4FB1-8765-336D4429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2B7FFC-D773-4DD4-BA2E-DAB1120E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9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D0C14-984E-4C98-9E82-7882C7A6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E9968-5780-49C6-9B3B-AAA1CE92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D328E-D1F3-443C-920F-3DCD48CC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8CB1AB-DCBB-4CB4-9AE4-D64BB0CE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9BC37B-6E2C-441C-BD81-2FF85428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65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F3394-A739-41F5-9B80-7C842017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9D8EC4-EA69-4BAD-A8B5-0F54572C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6BF52D-79A3-4E02-A857-139BE8CD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8D36B-502A-4305-A553-06C081B8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FEAFE-5BBB-4872-A08D-B5FE5749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3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D86EB-6802-420E-9886-17B03730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1504B-9A59-460B-AC3E-5B1AFC06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DA6692-8028-4EAB-BF5F-FD71D4A7D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ADAC1F-CF50-46D8-9A09-49FFF2E0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8425CB-7B2E-4143-B1C0-976A6E2B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1A89CD-E7C5-41F1-A513-E70A4B0F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8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505A1-D1BF-4107-B0BD-55003048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6DBD0D-AEA1-4563-9233-41747E42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B3CED8-E158-4FDD-ACEC-AA0F823A6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D5ECF2-B5D9-429A-A425-B5AACD40B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56E50F-9DC4-40B8-A1AB-B3631C0CA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3B65F7-5D83-4D94-B678-1DC3E940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BDB66E-2E91-4CC8-B9D0-83AF3447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7BEE44-FD50-4039-8636-3AE71A0C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8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82F2D-AF40-4AF1-A46B-A9453C50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0E025E-8726-47DE-8F82-FFA424D2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4E964D-EFCC-4AED-99C7-F45E3E48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5C3E56-4EDA-443C-AD31-915AD57D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276E95-5794-480C-820E-834971F6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44D873-9506-492D-8787-4E1E015C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7EB33C-7A15-4DEC-AE6A-15E90253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2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BA729-A1D3-412E-AE0D-965AF73F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1B7E25-BCB0-40C6-BFF2-FE016ECC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E1FFF6-F98B-43CB-8DFA-A93C64251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BEC4B4-143B-4826-AAE2-2FF2C030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9D0B69-1550-4932-BFF8-27904B6B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C44119-3FB5-4803-A4CF-8A4328F2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71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7DD15-FC77-4BB8-A25C-1F3BAF69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776C06-D6DF-40D9-8625-39F1229F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09DF9D-C0B5-4E0D-B6B0-933D20D5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BF9850-7FAA-419C-B3BA-9CD671F3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6AACC8-19DB-40C1-A619-136AD837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337227-67B4-480C-8255-D560D557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5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77C9B0-31CA-49A8-8EF3-AA6EFD0C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DCD60-F7F8-4166-89D1-A49A3383F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B7ECD-DFB5-49FF-9592-23243C486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7F27-3A79-478F-9DA1-B01089725D48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55164-F856-4A69-86AA-CFB9178EE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D1BF5-490C-401D-B432-FB69BA748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0735-1F8D-46DE-9DE9-42676F825C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77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A226DFB-903B-43AF-B2D8-B060EAF6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757238"/>
            <a:ext cx="4000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22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C5536F23-7A7E-45E7-BDEA-672952C2F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757238"/>
            <a:ext cx="4000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015670D7-F210-44A6-A547-7E6A053A3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3" t="63450" r="53990" b="30825"/>
          <a:stretch/>
        </p:blipFill>
        <p:spPr bwMode="auto">
          <a:xfrm>
            <a:off x="6706870" y="3291840"/>
            <a:ext cx="167096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2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94BF5D3D-8BC9-4912-93CF-A41E63771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757238"/>
            <a:ext cx="4000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88BCCDD8-2AFE-4FD9-9110-BA383E429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0" t="70992" r="52533" b="23283"/>
          <a:stretch/>
        </p:blipFill>
        <p:spPr bwMode="auto">
          <a:xfrm>
            <a:off x="6777990" y="3429000"/>
            <a:ext cx="166370" cy="13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21202094-2044-41BD-B2CC-2C02DC0CA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757238"/>
            <a:ext cx="4000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81B0D403-0A3A-4DE7-9EB1-3BF875DD6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5" t="79988" r="54718" b="14287"/>
          <a:stretch/>
        </p:blipFill>
        <p:spPr bwMode="auto">
          <a:xfrm>
            <a:off x="6747510" y="3083560"/>
            <a:ext cx="160907" cy="13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22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3A6819FE-CA0A-4DC6-865D-04C0C2B9E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757238"/>
            <a:ext cx="4000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FAFA04B9-6033-4879-A249-C5D0E6A67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5" t="79988" r="54718" b="14287"/>
          <a:stretch/>
        </p:blipFill>
        <p:spPr bwMode="auto">
          <a:xfrm>
            <a:off x="6666230" y="2941320"/>
            <a:ext cx="168124" cy="13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10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A9A39C8-3371-48BE-A1FC-F981A54F9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757238"/>
            <a:ext cx="4000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96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09AE3BB4-15C9-4C96-9F55-ED8DF4F04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757238"/>
            <a:ext cx="4000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89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276DD10F-3EB3-4709-BE44-B72EB1C3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757238"/>
            <a:ext cx="4000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DAD6DE4A-3252-4EE4-AD22-C0AB29D8D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3" t="6849" r="56328" b="82790"/>
          <a:stretch/>
        </p:blipFill>
        <p:spPr bwMode="auto">
          <a:xfrm>
            <a:off x="6808469" y="3090333"/>
            <a:ext cx="148537" cy="1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8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C70490ED-4B6C-4311-9B38-9F10652A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757238"/>
            <a:ext cx="4000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BA4B60FF-2C3A-42DB-AA17-083B4953A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8" t="17632" r="57057" b="72916"/>
          <a:stretch/>
        </p:blipFill>
        <p:spPr bwMode="auto">
          <a:xfrm>
            <a:off x="6803708" y="3063876"/>
            <a:ext cx="160734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8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6341B805-3671-4E46-BE4A-F5BDCDB4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757238"/>
            <a:ext cx="4000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53E193D7-9513-4640-8F33-95D802161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28311" r="56298" b="62237"/>
          <a:stretch/>
        </p:blipFill>
        <p:spPr bwMode="auto">
          <a:xfrm>
            <a:off x="6788467" y="3192462"/>
            <a:ext cx="142875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5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Image">
            <a:extLst>
              <a:ext uri="{FF2B5EF4-FFF2-40B4-BE49-F238E27FC236}">
                <a16:creationId xmlns:a16="http://schemas.microsoft.com/office/drawing/2014/main" id="{C760EC10-7152-4DEF-97DF-A752CA52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90575"/>
            <a:ext cx="39624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74392415-E799-4BE2-84B1-543C1EDC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90575"/>
            <a:ext cx="39624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9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944BF0E1-C8BB-467E-B2CD-BE3BF55A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757238"/>
            <a:ext cx="40005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850583AE-B7C0-44D7-ABB8-971E3B694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0" t="55247" r="54325" b="35301"/>
          <a:stretch/>
        </p:blipFill>
        <p:spPr bwMode="auto">
          <a:xfrm>
            <a:off x="6656071" y="2895600"/>
            <a:ext cx="135182" cy="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9485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Grand écran</PresentationFormat>
  <Paragraphs>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RAYNAUD ISABELLE</dc:creator>
  <cp:lastModifiedBy>RAYNAUD ISABELLE</cp:lastModifiedBy>
  <cp:revision>1</cp:revision>
  <dcterms:created xsi:type="dcterms:W3CDTF">2022-04-04T14:32:10Z</dcterms:created>
  <dcterms:modified xsi:type="dcterms:W3CDTF">2022-04-07T20:35:54Z</dcterms:modified>
</cp:coreProperties>
</file>