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1FC49-DF65-4EFA-A417-0C45B626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2E8083-7884-4101-9B0A-C59976FD1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9FB35-8B80-4879-9B16-53B709CC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8324F-7977-4E40-BF3E-14333D1E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AA9D8-FB3D-4031-880C-B497752F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8E03D-5A49-47C3-89BC-3C4F898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77366D-F6BB-442E-AA38-A8A00F55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0F6A7-2E49-45AD-9A3D-42C686FA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874514-E4B9-4C27-B87E-5741D3C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427DC-E4D2-4902-A715-7FF77321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51B131-554B-4E37-974B-24D19D85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8C2E1A-E0DF-404A-9D9B-40CC67D3A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C0F4B-683E-48C8-9BB2-3FEA6EB9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E0CA8-49C1-4AD7-8A38-5C4139DB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52949-F142-4B92-B61E-A0E05348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5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482C4-4AC6-45B3-AE13-081A25B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7BC9A-0EF3-4425-B333-C6F2D27A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21421-0C21-4B65-8AA8-AB68F398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1DC023-E670-4BE1-9EB7-7C283D65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F8BD3-594F-4976-9122-A11236A3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6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3C4E6-3D86-4B3B-9AE9-AC05C7BA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1680A-1AB2-4EC1-953C-6D9716EF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38925-5EC0-49CB-8A73-1F577BC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D86E6-83D4-465C-A53B-30B2D2B9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3BE8F-DD20-4CC3-808C-1876061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88E57-2F70-4548-A9A8-0B2101B6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D0731-B670-484B-8EE9-41E3FCB73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FFE93-EDB5-4A76-955F-565B3081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FA6D9D-ACEA-4111-9E71-6C5A7893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21026E-72F5-4A73-98FE-131D27B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C17EC-F101-4C42-B735-172840C5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3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16886-906B-4E13-8CC1-D358F141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17A2D3-2C45-4017-AD70-B53AB745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89D9A8-13AD-4E0F-8BC3-D5516D40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D6D67-B75F-42DC-B46A-C9038D65E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09F16E-6937-41B7-B79C-9797ED2B5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7A0334-76BD-467E-AE62-442276F3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B1987A-2CC2-4035-B724-3273AA1B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84B7EC-4B1C-4594-8505-9166D118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8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1274B-847F-4C7B-8C96-429DD632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B3A061-9AFD-4125-89AA-70FE0D14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1847C7-9891-4103-8D5F-C191D64F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16014-B653-4F77-9F12-277B9051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85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162507-CC5B-4601-9246-576066D1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612D67-CD71-459F-B7B6-2299D603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9D64D-439C-4033-BDA6-30BA0326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54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BFD-D95D-4F0A-8424-D0F8F82F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5B87E-7669-44B2-8580-9552EAAA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77F84-CA6C-4387-B407-8CDFE759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4A4719-C318-46CA-B6DF-EC823F81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211741-30C2-439F-9245-61C03AA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E3A98-1E04-4C2E-87F6-8447759C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28536-2804-4CA8-A99A-81D47D7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7F71F5-3976-4D66-87EB-E18FEDABA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6376E2-FA7B-4A9B-9614-60E9E17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DB883-F3AE-4F61-806E-6AB456A2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BFE6BC-C848-469D-A8C9-FFAC3279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652F8-7D6E-4E55-AF68-B2E3BF48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7A9D5B-AF7F-4CB4-8097-DF26EFC2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AB62A7-F791-4A23-81E8-F888D477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59062-8C95-4C06-967C-DDC43ECB7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EE86-4BB9-42D1-A3F1-CB5EB62BF8D3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5A0BA-F4DE-4741-8038-4EB75F27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A171E-B5C3-49C3-9E9D-51C527D7C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6800-3A4B-4700-A2C2-AFD87B52D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C8AA527-211F-40D1-82B4-29663637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9" y="228153"/>
            <a:ext cx="7106642" cy="32008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8DA83D-A23F-4E7E-B640-FC3B606F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38" y="3190842"/>
            <a:ext cx="7259063" cy="343900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3018E3-A920-4338-B17B-2E92532A814D}"/>
              </a:ext>
            </a:extLst>
          </p:cNvPr>
          <p:cNvSpPr txBox="1"/>
          <p:nvPr/>
        </p:nvSpPr>
        <p:spPr>
          <a:xfrm>
            <a:off x="371959" y="3998563"/>
            <a:ext cx="2929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Afin que le programme fonctionne il a fallut changer plusieurs choses : « } » </a:t>
            </a:r>
          </a:p>
          <a:p>
            <a:r>
              <a:rPr lang="fr-FR" dirty="0"/>
              <a:t>et </a:t>
            </a:r>
          </a:p>
          <a:p>
            <a:r>
              <a:rPr lang="fr-FR" dirty="0"/>
              <a:t>2 fois des « ; »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D38D62-B659-4193-8013-54F04EC30AC1}"/>
              </a:ext>
            </a:extLst>
          </p:cNvPr>
          <p:cNvCxnSpPr/>
          <p:nvPr/>
        </p:nvCxnSpPr>
        <p:spPr>
          <a:xfrm flipH="1" flipV="1">
            <a:off x="1371600" y="2781300"/>
            <a:ext cx="962025" cy="18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4432CE-8A84-4A28-A400-DF8D187945CF}"/>
              </a:ext>
            </a:extLst>
          </p:cNvPr>
          <p:cNvCxnSpPr>
            <a:cxnSpLocks/>
          </p:cNvCxnSpPr>
          <p:nvPr/>
        </p:nvCxnSpPr>
        <p:spPr>
          <a:xfrm>
            <a:off x="2486025" y="4772025"/>
            <a:ext cx="2088213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F87E217-8C08-4907-B6E6-4B81B619CBEE}"/>
              </a:ext>
            </a:extLst>
          </p:cNvPr>
          <p:cNvSpPr/>
          <p:nvPr/>
        </p:nvSpPr>
        <p:spPr>
          <a:xfrm>
            <a:off x="1354175" y="5032527"/>
            <a:ext cx="466725" cy="443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498C4B6-F56E-4C3E-AE90-A52D4FCE4C79}"/>
              </a:ext>
            </a:extLst>
          </p:cNvPr>
          <p:cNvSpPr/>
          <p:nvPr/>
        </p:nvSpPr>
        <p:spPr>
          <a:xfrm>
            <a:off x="2834414" y="2175027"/>
            <a:ext cx="466725" cy="443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D94802-418A-48A0-923C-C2CB22E9B850}"/>
              </a:ext>
            </a:extLst>
          </p:cNvPr>
          <p:cNvSpPr/>
          <p:nvPr/>
        </p:nvSpPr>
        <p:spPr>
          <a:xfrm>
            <a:off x="2830044" y="2846539"/>
            <a:ext cx="466725" cy="443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A2BA6B5-39C4-4069-89D8-3450FE7A803E}"/>
              </a:ext>
            </a:extLst>
          </p:cNvPr>
          <p:cNvSpPr/>
          <p:nvPr/>
        </p:nvSpPr>
        <p:spPr>
          <a:xfrm>
            <a:off x="6814851" y="5162098"/>
            <a:ext cx="466725" cy="443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3B0590-1011-48CF-895C-4B2F52AAAAB9}"/>
              </a:ext>
            </a:extLst>
          </p:cNvPr>
          <p:cNvSpPr/>
          <p:nvPr/>
        </p:nvSpPr>
        <p:spPr>
          <a:xfrm>
            <a:off x="6796920" y="5761189"/>
            <a:ext cx="466725" cy="4433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8A88751-EDA1-43C4-9B8F-319F9FD8B797}"/>
              </a:ext>
            </a:extLst>
          </p:cNvPr>
          <p:cNvSpPr/>
          <p:nvPr/>
        </p:nvSpPr>
        <p:spPr>
          <a:xfrm>
            <a:off x="7848600" y="228153"/>
            <a:ext cx="4248150" cy="28293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E9A36CE-D933-4344-9659-323CD8E21673}"/>
              </a:ext>
            </a:extLst>
          </p:cNvPr>
          <p:cNvSpPr txBox="1"/>
          <p:nvPr/>
        </p:nvSpPr>
        <p:spPr>
          <a:xfrm>
            <a:off x="8039100" y="457200"/>
            <a:ext cx="3867150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faut noter que la ligne :</a:t>
            </a:r>
          </a:p>
          <a:p>
            <a:endParaRPr lang="fr-FR" dirty="0"/>
          </a:p>
          <a:p>
            <a:r>
              <a:rPr lang="fr-FR" dirty="0"/>
              <a:t>Peut être simplifié uniquement dans le cas de notre code par exemple par : </a:t>
            </a:r>
          </a:p>
          <a:p>
            <a:r>
              <a:rPr lang="en-GB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GB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GB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GB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a.length;i</a:t>
            </a:r>
            <a:r>
              <a:rPr lang="en-GB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r>
              <a:rPr lang="fr-FR" dirty="0"/>
              <a:t>Cependant il est utile quand les 2 tableaux sont de tailles différentes de garder cette ligne de la première manière.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AA5EF00-0444-4A20-BE0C-81F771DA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161" y="780365"/>
            <a:ext cx="4039028" cy="1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E77EE2B3-1104-46FC-BCC4-4410900D5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6806"/>
            <a:ext cx="5124450" cy="68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5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539E01A-A39C-4FA8-BBCB-C7FBE660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21"/>
            <a:ext cx="5143500" cy="68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820A65C7-0EAA-42A7-B18C-FA04E3C9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4123"/>
            <a:ext cx="5153024" cy="686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9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177C6608-A548-4EC6-B653-E93B1393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6595" cy="68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6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B9D6A246-2BD7-4C5F-8528-BF9F7D2D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-8563"/>
            <a:ext cx="5153025" cy="686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9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Image">
            <a:extLst>
              <a:ext uri="{FF2B5EF4-FFF2-40B4-BE49-F238E27FC236}">
                <a16:creationId xmlns:a16="http://schemas.microsoft.com/office/drawing/2014/main" id="{8277CF6F-FEB6-454F-B7DC-26657215D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4120"/>
            <a:ext cx="5146595" cy="68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0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F5402C93-C23C-4093-8B28-85F7587C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54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6B720A66-4A47-46F6-AD1D-615BFF36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-8564"/>
            <a:ext cx="5156120" cy="686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2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593B6E1B-4C3A-4A84-9D89-99BA892A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-21248"/>
            <a:ext cx="5165644" cy="687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">
            <a:extLst>
              <a:ext uri="{FF2B5EF4-FFF2-40B4-BE49-F238E27FC236}">
                <a16:creationId xmlns:a16="http://schemas.microsoft.com/office/drawing/2014/main" id="{309D7F0D-055D-472B-B433-222BE125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121"/>
            <a:ext cx="5153025" cy="686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BDF77C-2C84-4C0B-A2EF-D8F07FED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26" y="0"/>
            <a:ext cx="5168348" cy="688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0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">
            <a:extLst>
              <a:ext uri="{FF2B5EF4-FFF2-40B4-BE49-F238E27FC236}">
                <a16:creationId xmlns:a16="http://schemas.microsoft.com/office/drawing/2014/main" id="{FE5B72E7-6976-4D13-BEDF-D73CE61D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0"/>
            <a:ext cx="5146595" cy="68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6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">
            <a:extLst>
              <a:ext uri="{FF2B5EF4-FFF2-40B4-BE49-F238E27FC236}">
                <a16:creationId xmlns:a16="http://schemas.microsoft.com/office/drawing/2014/main" id="{7673E3D0-BD81-4591-8268-E2338834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4121"/>
            <a:ext cx="5143500" cy="68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51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">
            <a:extLst>
              <a:ext uri="{FF2B5EF4-FFF2-40B4-BE49-F238E27FC236}">
                <a16:creationId xmlns:a16="http://schemas.microsoft.com/office/drawing/2014/main" id="{629AEF8D-8A87-4B02-B246-58B33854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0"/>
            <a:ext cx="5162550" cy="687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32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">
            <a:extLst>
              <a:ext uri="{FF2B5EF4-FFF2-40B4-BE49-F238E27FC236}">
                <a16:creationId xmlns:a16="http://schemas.microsoft.com/office/drawing/2014/main" id="{12A459DB-68B4-4CB7-A0EE-B3773A9AA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7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">
            <a:extLst>
              <a:ext uri="{FF2B5EF4-FFF2-40B4-BE49-F238E27FC236}">
                <a16:creationId xmlns:a16="http://schemas.microsoft.com/office/drawing/2014/main" id="{5E42EE97-A2E6-4789-8CE1-3F48E453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81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">
            <a:extLst>
              <a:ext uri="{FF2B5EF4-FFF2-40B4-BE49-F238E27FC236}">
                <a16:creationId xmlns:a16="http://schemas.microsoft.com/office/drawing/2014/main" id="{E7361496-3EE6-475C-AF46-1F287092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9" y="0"/>
            <a:ext cx="5146595" cy="68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8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">
            <a:extLst>
              <a:ext uri="{FF2B5EF4-FFF2-40B4-BE49-F238E27FC236}">
                <a16:creationId xmlns:a16="http://schemas.microsoft.com/office/drawing/2014/main" id="{61A9C5B3-4A0D-4AC3-8B1F-0B5C4216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71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">
            <a:extLst>
              <a:ext uri="{FF2B5EF4-FFF2-40B4-BE49-F238E27FC236}">
                <a16:creationId xmlns:a16="http://schemas.microsoft.com/office/drawing/2014/main" id="{7596E39C-A3D6-450F-B0F1-E9259FD1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3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">
            <a:extLst>
              <a:ext uri="{FF2B5EF4-FFF2-40B4-BE49-F238E27FC236}">
                <a16:creationId xmlns:a16="http://schemas.microsoft.com/office/drawing/2014/main" id="{18D4B556-3889-4530-B635-BB4F5C81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0"/>
            <a:ext cx="514968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5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2CD7724-E2FE-4200-A48F-02AD5C34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52" y="-3600"/>
            <a:ext cx="5148470" cy="68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2FAC6EC-6627-48B2-A7B2-3A97D695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13" y="-16836"/>
            <a:ext cx="5162332" cy="68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8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ABE3844-DAAB-4FBA-B166-D1C06211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52" y="5224"/>
            <a:ext cx="5148470" cy="68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68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6911F4D0-EF77-47EA-8689-DD88CBDA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5" y="5224"/>
            <a:ext cx="5145767" cy="68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1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975E310B-061D-44EA-92E3-884D30D92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-8564"/>
            <a:ext cx="5162549" cy="68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0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D00AD742-22AE-407F-9A77-DB91E73F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-8563"/>
            <a:ext cx="5153024" cy="686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9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936D05AB-0F54-4A81-9756-188CFABA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-8564"/>
            <a:ext cx="5162549" cy="68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66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79</Words>
  <Application>Microsoft Office PowerPoint</Application>
  <PresentationFormat>Grand écran</PresentationFormat>
  <Paragraphs>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RAYNAUD ISABELLE</dc:creator>
  <cp:lastModifiedBy>RAYNAUD ISABELLE</cp:lastModifiedBy>
  <cp:revision>1</cp:revision>
  <dcterms:created xsi:type="dcterms:W3CDTF">2022-04-04T14:50:50Z</dcterms:created>
  <dcterms:modified xsi:type="dcterms:W3CDTF">2022-04-07T20:36:59Z</dcterms:modified>
</cp:coreProperties>
</file>