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804" r:id="rId2"/>
    <p:sldMasterId id="2147483816" r:id="rId3"/>
  </p:sldMasterIdLst>
  <p:notesMasterIdLst>
    <p:notesMasterId r:id="rId18"/>
  </p:notesMasterIdLst>
  <p:handoutMasterIdLst>
    <p:handoutMasterId r:id="rId19"/>
  </p:handoutMasterIdLst>
  <p:sldIdLst>
    <p:sldId id="256" r:id="rId4"/>
    <p:sldId id="401" r:id="rId5"/>
    <p:sldId id="409" r:id="rId6"/>
    <p:sldId id="410" r:id="rId7"/>
    <p:sldId id="416" r:id="rId8"/>
    <p:sldId id="411" r:id="rId9"/>
    <p:sldId id="415" r:id="rId10"/>
    <p:sldId id="412" r:id="rId11"/>
    <p:sldId id="413" r:id="rId12"/>
    <p:sldId id="414" r:id="rId13"/>
    <p:sldId id="417" r:id="rId14"/>
    <p:sldId id="418" r:id="rId15"/>
    <p:sldId id="419" r:id="rId16"/>
    <p:sldId id="408" r:id="rId17"/>
  </p:sldIdLst>
  <p:sldSz cx="12192000" cy="6858000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36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1" d="100"/>
          <a:sy n="101" d="100"/>
        </p:scale>
        <p:origin x="4358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705518-2650-42B8-9DF5-0A0B5E583029}" type="datetimeFigureOut">
              <a:rPr lang="fr-FR" smtClean="0"/>
              <a:t>09/05/2022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1C8856-8F9C-486B-BDCD-1991C215D9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96193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946D1-A884-4E3D-939A-76A9085F04CF}" type="datetimeFigureOut">
              <a:rPr lang="fr-FR" smtClean="0"/>
              <a:t>09/05/2022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B02B73-9DC4-4E19-AF64-FAA859E7B1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1972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02B73-9DC4-4E19-AF64-FAA859E7B16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0923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4D5C-6068-46B5-B288-5FC739CC4AC0}" type="datetime1">
              <a:rPr lang="fr-FR" smtClean="0"/>
              <a:t>09/05/2022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6C08-2CAE-4C25-A8D5-CDCB567A4A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4186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F1772-2A32-4AE5-8D6F-FD1150804947}" type="datetime1">
              <a:rPr lang="fr-FR" smtClean="0"/>
              <a:t>09/05/2022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6C08-2CAE-4C25-A8D5-CDCB567A4A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5193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9D954-7DD8-413D-B4FF-A5F8258F63E3}" type="datetime1">
              <a:rPr lang="fr-FR" smtClean="0"/>
              <a:t>09/05/2022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6C08-2CAE-4C25-A8D5-CDCB567A4A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3406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E2267-8528-4156-83E8-F7D3E0BEB78A}" type="datetime1">
              <a:rPr lang="fr-FR" smtClean="0"/>
              <a:t>09/05/2022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500E4-C019-4B58-A863-154BECE027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6355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B471C51-B21C-43A9-ACDA-67A30F90AE54}" type="datetime1">
              <a:rPr lang="fr-FR" smtClean="0"/>
              <a:t>09/05/2022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6C08-2CAE-4C25-A8D5-CDCB567A4AE9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8675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38B2-50B3-48B5-8F49-15946FEF12F4}" type="datetime1">
              <a:rPr lang="fr-FR" smtClean="0"/>
              <a:t>09/05/2022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Base de la programmation – Consolidation – RT 2017/2018 – Philippe CANALDA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6C08-2CAE-4C25-A8D5-CDCB567A4A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25223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2F812-A67D-4D4B-B3A6-54D01ED5F864}" type="datetime1">
              <a:rPr lang="fr-FR" smtClean="0"/>
              <a:t>09/05/2022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6C08-2CAE-4C25-A8D5-CDCB567A4AE9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737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2823F-2FC4-46E1-AAE9-F797794B2829}" type="datetime1">
              <a:rPr lang="fr-FR" smtClean="0"/>
              <a:t>09/05/2022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6C08-2CAE-4C25-A8D5-CDCB567A4A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231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A31C-F274-4C98-B6FA-0B1FB7D4C4FF}" type="datetime1">
              <a:rPr lang="fr-FR" smtClean="0"/>
              <a:t>09/05/2022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6C08-2CAE-4C25-A8D5-CDCB567A4A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44232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7C3A2-31B7-4153-97FF-74DFCFA58E03}" type="datetime1">
              <a:rPr lang="fr-FR" smtClean="0"/>
              <a:t>09/05/2022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6C08-2CAE-4C25-A8D5-CDCB567A4A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6780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1F563-76C5-4D4B-BED8-CC64E00E43D7}" type="datetime1">
              <a:rPr lang="fr-FR" smtClean="0"/>
              <a:t>09/05/2022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6C08-2CAE-4C25-A8D5-CDCB567A4A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7351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BFE60-C46B-4E9C-918E-466E954F7BB7}" type="datetime1">
              <a:rPr lang="fr-FR" smtClean="0"/>
              <a:t>09/05/2022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6C08-2CAE-4C25-A8D5-CDCB567A4A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63489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C685-E2CB-4333-8C8F-8641E5D20D0E}" type="datetime1">
              <a:rPr lang="fr-FR" smtClean="0"/>
              <a:t>09/05/2022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6C08-2CAE-4C25-A8D5-CDCB567A4A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10052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03F64-CBFA-4404-B9A3-EA976C6A17B7}" type="datetime1">
              <a:rPr lang="fr-FR" smtClean="0"/>
              <a:t>09/05/2022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6C08-2CAE-4C25-A8D5-CDCB567A4AE9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8398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62B9F-7979-4CBF-A148-ED49C161FC0F}" type="datetime1">
              <a:rPr lang="fr-FR" smtClean="0"/>
              <a:t>09/05/2022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6C08-2CAE-4C25-A8D5-CDCB567A4A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00159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66964-4A3A-4E72-AE13-E30342E38D80}" type="datetime1">
              <a:rPr lang="fr-FR" smtClean="0"/>
              <a:t>09/05/2022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6C08-2CAE-4C25-A8D5-CDCB567A4AE9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0592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2991-48AB-4490-A933-DAEF93AB29F2}" type="datetimeFigureOut">
              <a:rPr lang="fr-FR" smtClean="0"/>
              <a:t>09/05/2022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E69F4-6F0F-4A98-A7F6-2BAD3FC83A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13615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2991-48AB-4490-A933-DAEF93AB29F2}" type="datetimeFigureOut">
              <a:rPr lang="fr-FR" smtClean="0"/>
              <a:t>09/05/2022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E69F4-6F0F-4A98-A7F6-2BAD3FC83A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43261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2991-48AB-4490-A933-DAEF93AB29F2}" type="datetimeFigureOut">
              <a:rPr lang="fr-FR" smtClean="0"/>
              <a:t>09/05/2022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E69F4-6F0F-4A98-A7F6-2BAD3FC83A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56772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2991-48AB-4490-A933-DAEF93AB29F2}" type="datetimeFigureOut">
              <a:rPr lang="fr-FR" smtClean="0"/>
              <a:t>09/05/2022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E69F4-6F0F-4A98-A7F6-2BAD3FC83A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21880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2991-48AB-4490-A933-DAEF93AB29F2}" type="datetimeFigureOut">
              <a:rPr lang="fr-FR" smtClean="0"/>
              <a:t>09/05/2022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E69F4-6F0F-4A98-A7F6-2BAD3FC83A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71541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2991-48AB-4490-A933-DAEF93AB29F2}" type="datetimeFigureOut">
              <a:rPr lang="fr-FR" smtClean="0"/>
              <a:t>09/05/2022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E69F4-6F0F-4A98-A7F6-2BAD3FC83A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6584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D987E-D685-4D6D-9CA2-992A92A98998}" type="datetime1">
              <a:rPr lang="fr-FR" smtClean="0"/>
              <a:t>09/05/2022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6C08-2CAE-4C25-A8D5-CDCB567A4A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554191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2991-48AB-4490-A933-DAEF93AB29F2}" type="datetimeFigureOut">
              <a:rPr lang="fr-FR" smtClean="0"/>
              <a:t>09/05/2022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E69F4-6F0F-4A98-A7F6-2BAD3FC83A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84412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2991-48AB-4490-A933-DAEF93AB29F2}" type="datetimeFigureOut">
              <a:rPr lang="fr-FR" smtClean="0"/>
              <a:t>09/05/2022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E69F4-6F0F-4A98-A7F6-2BAD3FC83A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274265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2991-48AB-4490-A933-DAEF93AB29F2}" type="datetimeFigureOut">
              <a:rPr lang="fr-FR" smtClean="0"/>
              <a:t>09/05/2022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E69F4-6F0F-4A98-A7F6-2BAD3FC83A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28359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2991-48AB-4490-A933-DAEF93AB29F2}" type="datetimeFigureOut">
              <a:rPr lang="fr-FR" smtClean="0"/>
              <a:t>09/05/2022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E69F4-6F0F-4A98-A7F6-2BAD3FC83A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050757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2991-48AB-4490-A933-DAEF93AB29F2}" type="datetimeFigureOut">
              <a:rPr lang="fr-FR" smtClean="0"/>
              <a:t>09/05/2022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E69F4-6F0F-4A98-A7F6-2BAD3FC83A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676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81DE2-63A2-4EB1-A082-BCE734F3DFB0}" type="datetime1">
              <a:rPr lang="fr-FR" smtClean="0"/>
              <a:t>09/05/2022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6C08-2CAE-4C25-A8D5-CDCB567A4A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0788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FE3E4-E250-4378-9DBE-4C5AE4F3CF1A}" type="datetime1">
              <a:rPr lang="fr-FR" smtClean="0"/>
              <a:t>09/05/2022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6C08-2CAE-4C25-A8D5-CDCB567A4A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2660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566A1-8C1C-47C8-A55A-E3124480A30D}" type="datetime1">
              <a:rPr lang="fr-FR" smtClean="0"/>
              <a:t>09/05/2022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6C08-2CAE-4C25-A8D5-CDCB567A4A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2264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F261-E912-4252-A114-C51390634AF0}" type="datetime1">
              <a:rPr lang="fr-FR" smtClean="0"/>
              <a:t>09/05/2022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6C08-2CAE-4C25-A8D5-CDCB567A4A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4478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B2A8-6FDB-448F-848F-6E60911DD22E}" type="datetime1">
              <a:rPr lang="fr-FR" smtClean="0"/>
              <a:t>09/05/2022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6C08-2CAE-4C25-A8D5-CDCB567A4A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7531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8BAD5-1DF4-4EE1-B78C-A84C3F0528AD}" type="datetime1">
              <a:rPr lang="fr-FR" smtClean="0"/>
              <a:t>09/05/2022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6C08-2CAE-4C25-A8D5-CDCB567A4A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7701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59B19-72FA-407D-9A3F-7DF6148422BF}" type="datetime1">
              <a:rPr lang="fr-FR" smtClean="0"/>
              <a:t>09/05/2022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B6C08-2CAE-4C25-A8D5-CDCB567A4AE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8784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F16D544-550F-4194-A1C0-5F360EC522B3}" type="datetime1">
              <a:rPr lang="fr-FR" smtClean="0"/>
              <a:t>09/05/2022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FAB6C08-2CAE-4C25-A8D5-CDCB567A4AE9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716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sldNum="0" hdr="0" ft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12991-48AB-4490-A933-DAEF93AB29F2}" type="datetimeFigureOut">
              <a:rPr lang="fr-FR" smtClean="0"/>
              <a:t>09/05/2022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dirty="0"/>
              <a:t>Base de la programmation – Consolidation – RT 1718 - Ph.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E69F4-6F0F-4A98-A7F6-2BAD3FC83A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3267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Mettre en place une solution </a:t>
            </a:r>
            <a:r>
              <a:rPr lang="fr-FR" dirty="0" err="1"/>
              <a:t>infor-matique</a:t>
            </a:r>
            <a:r>
              <a:rPr lang="fr-FR" dirty="0"/>
              <a:t> pour l’entreprise – SAé23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Philippe - MCF 27</a:t>
            </a:r>
            <a:r>
              <a:rPr lang="fr-FR" baseline="30000" dirty="0"/>
              <a:t>ème</a:t>
            </a:r>
            <a:r>
              <a:rPr lang="fr-FR" dirty="0"/>
              <a:t> HC/PES</a:t>
            </a:r>
            <a:br>
              <a:rPr lang="fr-FR" dirty="0"/>
            </a:br>
            <a:r>
              <a:rPr lang="fr-FR" dirty="0"/>
              <a:t>Co-Resp. M1&amp;2 IoT</a:t>
            </a:r>
            <a:br>
              <a:rPr lang="fr-FR" dirty="0"/>
            </a:br>
            <a:r>
              <a:rPr lang="fr-FR" dirty="0"/>
              <a:t>Intervenant BUT RT1, LP </a:t>
            </a:r>
            <a:r>
              <a:rPr lang="fr-FR" dirty="0" err="1"/>
              <a:t>TeaProw</a:t>
            </a:r>
            <a:r>
              <a:rPr lang="fr-FR" dirty="0"/>
              <a:t>, M1 IoT, M2 IoT</a:t>
            </a:r>
            <a:br>
              <a:rPr lang="fr-FR" dirty="0"/>
            </a:br>
            <a:r>
              <a:rPr lang="fr-FR" dirty="0"/>
              <a:t>FEMTO-ST/DISC/OMNI NUMERICA</a:t>
            </a:r>
          </a:p>
          <a:p>
            <a:r>
              <a:rPr lang="fr-FR" dirty="0" err="1"/>
              <a:t>philippe.canalda</a:t>
            </a:r>
            <a:r>
              <a:rPr lang="fr-FR" dirty="0"/>
              <a:t>@[</a:t>
            </a:r>
            <a:r>
              <a:rPr lang="fr-FR" dirty="0" err="1"/>
              <a:t>univ-fcomte.fr,femto-st.fr,gmail.com</a:t>
            </a:r>
            <a:r>
              <a:rPr lang="fr-FR" dirty="0"/>
              <a:t>]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0118F-FDDC-4CA1-A25A-8B03AEFC5B71}" type="datetime1">
              <a:rPr lang="fr-FR" smtClean="0"/>
              <a:t>09/05/2022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3924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F6E80C-D377-47A4-BD74-B96D41861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210997-44E4-44DE-B99F-C7BFEE769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47AF9B-5ED8-4137-9C85-8B471A760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38B2-50B3-48B5-8F49-15946FEF12F4}" type="datetime1">
              <a:rPr lang="fr-FR" smtClean="0"/>
              <a:t>09/05/2022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E3680C0-C3E3-4FE8-A3E4-6EE462DE2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375" y="1249491"/>
            <a:ext cx="6805250" cy="435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354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231650-293B-4541-A04B-F48CBB7D6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Quelles compétences, quels objectifs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5BA95A-68BF-4179-A56F-65D9463C0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Co-élaboration d’un cahier des charges d’une application interne mêlant BDD, programmation Internet pour application client-serveur, avec end-user (e-u) et administrateur (Back-office).</a:t>
            </a:r>
          </a:p>
          <a:p>
            <a:r>
              <a:rPr lang="fr-FR" dirty="0"/>
              <a:t>Elaboration d’une documentation support pour le développement et l’usage, au fur et à mesure de votre projet.</a:t>
            </a:r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0847C2-9DF4-42B9-B060-F4FCC9E8D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38B2-50B3-48B5-8F49-15946FEF12F4}" type="datetime1">
              <a:rPr lang="fr-FR" smtClean="0"/>
              <a:t>09/05/2022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380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1D5203-B265-4D7A-A9DB-630735297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Dès la 1</a:t>
            </a:r>
            <a:r>
              <a:rPr lang="fr-FR" baseline="30000" dirty="0"/>
              <a:t>ère</a:t>
            </a:r>
            <a:r>
              <a:rPr lang="fr-FR" dirty="0"/>
              <a:t> heure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134A91-E4A5-490F-8736-E80081392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Prenez connaissance de votre sujet</a:t>
            </a:r>
          </a:p>
          <a:p>
            <a:r>
              <a:rPr lang="fr-FR" dirty="0"/>
              <a:t>Elaborez 60% de votre présentation de soutenance finale</a:t>
            </a:r>
          </a:p>
          <a:p>
            <a:r>
              <a:rPr lang="fr-FR" dirty="0"/>
              <a:t>Et démarrez la conception, tout en prototypant votre développement, sans tarder !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0B89D7-2DDF-4D51-ACD9-3ABE81123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38B2-50B3-48B5-8F49-15946FEF12F4}" type="datetime1">
              <a:rPr lang="fr-FR" smtClean="0"/>
              <a:t>09/05/2022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7560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B0DDE7-4DE5-4E67-96DC-E17E0FC5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Questions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0EAC49-65BA-4544-97EA-C786E4F6B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B2762F-2E61-4EA7-91FD-41DDF6208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38B2-50B3-48B5-8F49-15946FEF12F4}" type="datetime1">
              <a:rPr lang="fr-FR" smtClean="0"/>
              <a:t>09/05/2022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080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B49B31-2AE9-4358-A048-2DC141F8F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À suivre …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9DE2A2-1636-4CFE-BE09-B95A09220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409D83-C8D2-4837-9AB9-A86E4812E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38B2-50B3-48B5-8F49-15946FEF12F4}" type="datetime1">
              <a:rPr lang="fr-FR" smtClean="0"/>
              <a:t>09/05/2022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8181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53611B-5547-4710-806A-D675F030E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1F61DE-3310-4B02-9E52-6B6A0852A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38B2-50B3-48B5-8F49-15946FEF12F4}" type="datetime1">
              <a:rPr lang="fr-FR" smtClean="0"/>
              <a:t>09/05/2022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8084F8A-860A-4B53-AE00-C53863487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286" y="0"/>
            <a:ext cx="5773316" cy="68580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18E96D4-27F0-4A6C-B462-725A8F7BC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602" y="4615662"/>
            <a:ext cx="5605846" cy="2242338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07E52087-8848-422A-96C0-2F5406017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3602" y="585216"/>
            <a:ext cx="5126622" cy="4030446"/>
          </a:xfrm>
        </p:spPr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             Fiche du référentiel SAé23</a:t>
            </a:r>
          </a:p>
        </p:txBody>
      </p:sp>
    </p:spTree>
    <p:extLst>
      <p:ext uri="{BB962C8B-B14F-4D97-AF65-F5344CB8AC3E}">
        <p14:creationId xmlns:p14="http://schemas.microsoft.com/office/powerpoint/2010/main" val="535163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9EBC12-260E-4E7E-B970-85E675552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3A2158-06F4-4314-A5F2-631B190E3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site de consultation unique : Moodle SAé23 de l’UFC</a:t>
            </a:r>
          </a:p>
          <a:p>
            <a:r>
              <a:rPr lang="fr-FR" dirty="0"/>
              <a:t>Groupes de 3</a:t>
            </a:r>
          </a:p>
          <a:p>
            <a:r>
              <a:rPr lang="fr-FR" dirty="0"/>
              <a:t>Des sujets de projets uniques</a:t>
            </a:r>
          </a:p>
          <a:p>
            <a:r>
              <a:rPr lang="fr-FR" dirty="0"/>
              <a:t>Des difficultés variables appropriées au niveau des étudiants composant le groupe et pour les matières : </a:t>
            </a:r>
            <a:br>
              <a:rPr lang="fr-FR" dirty="0"/>
            </a:br>
            <a:r>
              <a:rPr lang="fr-FR" dirty="0"/>
              <a:t>- Programmation Internet : PHP, HTML, CSS, JS</a:t>
            </a:r>
            <a:br>
              <a:rPr lang="fr-FR" dirty="0"/>
            </a:br>
            <a:r>
              <a:rPr lang="fr-FR" dirty="0"/>
              <a:t>- Base de données</a:t>
            </a:r>
            <a:br>
              <a:rPr lang="fr-FR" dirty="0"/>
            </a:br>
            <a:r>
              <a:rPr lang="fr-FR" dirty="0"/>
              <a:t>- Programmation structurée : CSV, JSON, Tableaux, </a:t>
            </a:r>
            <a:r>
              <a:rPr lang="fr-FR" dirty="0" err="1"/>
              <a:t>Processing</a:t>
            </a:r>
            <a:r>
              <a:rPr lang="fr-FR" dirty="0"/>
              <a:t>/Java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C16E7B-27F4-40CF-96A2-5BB1F32A4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38B2-50B3-48B5-8F49-15946FEF12F4}" type="datetime1">
              <a:rPr lang="fr-FR" smtClean="0"/>
              <a:t>09/05/2022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0349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63EC35-5563-4E17-9F95-F8521BD58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C0A5AA-F510-454A-8CC0-9178E0210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B2DF79-3F5A-4CEC-8894-47BB2516A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38B2-50B3-48B5-8F49-15946FEF12F4}" type="datetime1">
              <a:rPr lang="fr-FR" smtClean="0"/>
              <a:t>09/05/2022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40FFA0B-41B4-4822-B9E0-02A2789E2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44" y="0"/>
            <a:ext cx="120281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080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410D69-117B-4776-959A-80FBC928C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groupes de </a:t>
            </a:r>
            <a:r>
              <a:rPr lang="fr-FR" dirty="0" err="1"/>
              <a:t>SAé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4FF213-D592-42C4-A198-3AA590AD5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C8CBDE-88C4-48ED-B080-B20A488BD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38B2-50B3-48B5-8F49-15946FEF12F4}" type="datetime1">
              <a:rPr lang="fr-FR" smtClean="0"/>
              <a:t>09/05/2022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1808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DB9326-9D7C-40AA-8918-BB59A48FA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CE8E1F-313D-40B0-9710-F35F6EDB4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52DC14-BF4E-4251-8BDD-D96E7651E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38B2-50B3-48B5-8F49-15946FEF12F4}" type="datetime1">
              <a:rPr lang="fr-FR" smtClean="0"/>
              <a:t>09/05/2022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CEFEB8C-62FB-45D4-AA23-21387D574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320914" cy="595935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70202E7-68D6-4BC8-9D25-CBF737FE4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914" y="548641"/>
            <a:ext cx="3795475" cy="533928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FF44CF3-F6D6-4E39-A4A4-5988597E77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0161" y="585217"/>
            <a:ext cx="3985592" cy="215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479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221EEC-3398-45CD-9B34-2515F054A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</a:t>
            </a:r>
            <a:r>
              <a:rPr lang="fr-FR" dirty="0" err="1"/>
              <a:t>affectattions</a:t>
            </a:r>
            <a:r>
              <a:rPr lang="fr-FR" dirty="0"/>
              <a:t> de sujet aux groupes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B3B907-F610-44E4-901C-3D4835CF5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A90C43-7935-4913-A623-09C670C4D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38B2-50B3-48B5-8F49-15946FEF12F4}" type="datetime1">
              <a:rPr lang="fr-FR" smtClean="0"/>
              <a:t>09/05/2022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1637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A53A87-FFB1-424F-9018-FC5358B6B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F9719A-0258-441D-8378-8CAC0097D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445AB9-F339-4C1F-B97E-8A5EE8FCA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38B2-50B3-48B5-8F49-15946FEF12F4}" type="datetime1">
              <a:rPr lang="fr-FR" smtClean="0"/>
              <a:t>09/05/2022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2E45DC7-B377-4E23-93C7-B5041AE9E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6496550" cy="569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02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60E121-8054-4922-BCBA-D928E3F65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83A9A2-694E-4507-8829-E011F9637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62C8F7-0E7D-4E25-B06B-C0118427E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38B2-50B3-48B5-8F49-15946FEF12F4}" type="datetime1">
              <a:rPr lang="fr-FR" smtClean="0"/>
              <a:t>09/05/2022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906453E-8146-4D4C-AD34-5060F9DCA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185" y="666510"/>
            <a:ext cx="6797629" cy="552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946672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ntégral">
  <a:themeElements>
    <a:clrScheme name="Inté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é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é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3.xml><?xml version="1.0" encoding="utf-8"?>
<a:theme xmlns:a="http://schemas.openxmlformats.org/drawingml/2006/main" name="1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61191</TotalTime>
  <Words>171</Words>
  <Application>Microsoft Office PowerPoint</Application>
  <PresentationFormat>Grand écran</PresentationFormat>
  <Paragraphs>38</Paragraphs>
  <Slides>14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Tw Cen MT</vt:lpstr>
      <vt:lpstr>Tw Cen MT Condensed</vt:lpstr>
      <vt:lpstr>Wingdings 3</vt:lpstr>
      <vt:lpstr>Conception personnalisée</vt:lpstr>
      <vt:lpstr>Intégral</vt:lpstr>
      <vt:lpstr>1_Conception personnalisée</vt:lpstr>
      <vt:lpstr>Mettre en place une solution infor-matique pour l’entreprise – SAé23</vt:lpstr>
      <vt:lpstr>Présentation PowerPoint</vt:lpstr>
      <vt:lpstr>Organisation</vt:lpstr>
      <vt:lpstr>Présentation PowerPoint</vt:lpstr>
      <vt:lpstr>Les groupes de SAé</vt:lpstr>
      <vt:lpstr>Présentation PowerPoint</vt:lpstr>
      <vt:lpstr>Les affectattions de sujet aux groupes</vt:lpstr>
      <vt:lpstr>Présentation PowerPoint</vt:lpstr>
      <vt:lpstr>Présentation PowerPoint</vt:lpstr>
      <vt:lpstr>Présentation PowerPoint</vt:lpstr>
      <vt:lpstr>Quelles compétences, quels objectifs ?</vt:lpstr>
      <vt:lpstr>Dès la 1ère heure</vt:lpstr>
      <vt:lpstr>Questions ?</vt:lpstr>
      <vt:lpstr>À suivre …</vt:lpstr>
    </vt:vector>
  </TitlesOfParts>
  <Company>UFC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Bases de la programmation – Consolidation M2207</dc:title>
  <dc:creator>pcanalda</dc:creator>
  <cp:lastModifiedBy>pcanalda</cp:lastModifiedBy>
  <cp:revision>207</cp:revision>
  <cp:lastPrinted>2020-01-07T17:11:11Z</cp:lastPrinted>
  <dcterms:created xsi:type="dcterms:W3CDTF">2018-01-12T17:58:26Z</dcterms:created>
  <dcterms:modified xsi:type="dcterms:W3CDTF">2022-05-09T06:43:45Z</dcterms:modified>
</cp:coreProperties>
</file>