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9ABD34D-B8FE-46F5-AAB6-3FE91AF186CD}" type="slidenum">
              <a:rPr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</a:t>
            </a:r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 analysis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unsignificant Symbols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Attach single letters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Lephenstein algorithm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 result adaption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Colored Image to Black and White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Resize Image to 2000 x 1200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Tesseract Train language deu_frak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Camera orientation to rotate picture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Orientation missleading (does not represent picture orientation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Tesseract can not detect bold fonts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expects unperfect OCR results → wrong classification on perfect OCR results</a:t>
            </a:r>
            <a:endParaRPr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2016-02-26T13:01:13Z</dcterms:created>
  <dc:language>de-DE</dc:language>
  <dcterms:modified xsi:type="dcterms:W3CDTF">2016-02-26T13:17:15Z</dcterms:modified>
  <cp:revision>1</cp:revision>
</cp:coreProperties>
</file>