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64" r:id="rId14"/>
    <p:sldId id="356" r:id="rId15"/>
    <p:sldId id="357" r:id="rId16"/>
    <p:sldId id="279" r:id="rId17"/>
    <p:sldId id="366" r:id="rId18"/>
    <p:sldId id="367" r:id="rId19"/>
    <p:sldId id="368" r:id="rId20"/>
    <p:sldId id="363" r:id="rId21"/>
    <p:sldId id="323" r:id="rId22"/>
    <p:sldId id="354" r:id="rId23"/>
    <p:sldId id="355" r:id="rId24"/>
    <p:sldId id="358" r:id="rId25"/>
    <p:sldId id="365" r:id="rId26"/>
    <p:sldId id="359" r:id="rId27"/>
    <p:sldId id="361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t>26.02.2016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t>26.02.2016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t>26.02.2016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t>26.02.2016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t>26.02.2016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t>26.02.2016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t>26.02.2016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t>26.02.2016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41720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90745" y="4269650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Julia</a:t>
            </a:r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59028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216466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76805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204646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02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8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73845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3242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66116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2174179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:p14="http://schemas.microsoft.com/office/powerpoint/2010/main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414202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208131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378657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engine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402901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28914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20897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3004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1591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138193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9381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:p14="http://schemas.microsoft.com/office/powerpoint/2010/main" val="9574179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</Words>
  <Application>Microsoft Office PowerPoint</Application>
  <PresentationFormat>Bildschirmpräsentation (4:3)</PresentationFormat>
  <Paragraphs>331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156</cp:revision>
  <dcterms:created xsi:type="dcterms:W3CDTF">2015-11-06T13:58:39Z</dcterms:created>
  <dcterms:modified xsi:type="dcterms:W3CDTF">2016-02-26T16:54:12Z</dcterms:modified>
</cp:coreProperties>
</file>