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71" r:id="rId15"/>
    <p:sldId id="280" r:id="rId16"/>
    <p:sldId id="272" r:id="rId17"/>
    <p:sldId id="273" r:id="rId18"/>
    <p:sldId id="275" r:id="rId19"/>
    <p:sldId id="276" r:id="rId20"/>
    <p:sldId id="281" r:id="rId21"/>
    <p:sldId id="283" r:id="rId22"/>
    <p:sldId id="277" r:id="rId23"/>
    <p:sldId id="279" r:id="rId24"/>
    <p:sldId id="282" r:id="rId25"/>
    <p:sldId id="285" r:id="rId26"/>
    <p:sldId id="284" r:id="rId27"/>
    <p:sldId id="274" r:id="rId28"/>
    <p:sldId id="289" r:id="rId29"/>
    <p:sldId id="288" r:id="rId30"/>
    <p:sldId id="268" r:id="rId31"/>
    <p:sldId id="266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Charts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1188</Words>
  <Application>Microsoft Office PowerPoint</Application>
  <PresentationFormat>Bildschirmpräsentation (4:3)</PresentationFormat>
  <Paragraphs>361</Paragraphs>
  <Slides>31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80</cp:revision>
  <dcterms:created xsi:type="dcterms:W3CDTF">2015-11-06T13:58:39Z</dcterms:created>
  <dcterms:modified xsi:type="dcterms:W3CDTF">2015-12-05T14:18:00Z</dcterms:modified>
</cp:coreProperties>
</file>