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71" r:id="rId15"/>
    <p:sldId id="280" r:id="rId16"/>
    <p:sldId id="272" r:id="rId17"/>
    <p:sldId id="273" r:id="rId18"/>
    <p:sldId id="275" r:id="rId19"/>
    <p:sldId id="276" r:id="rId20"/>
    <p:sldId id="281" r:id="rId21"/>
    <p:sldId id="283" r:id="rId22"/>
    <p:sldId id="277" r:id="rId23"/>
    <p:sldId id="279" r:id="rId24"/>
    <p:sldId id="282" r:id="rId25"/>
    <p:sldId id="285" r:id="rId26"/>
    <p:sldId id="284" r:id="rId27"/>
    <p:sldId id="274" r:id="rId28"/>
    <p:sldId id="268" r:id="rId29"/>
    <p:sldId id="266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03.12.2015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  <a:endParaRPr lang="de-DE" sz="2000" i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are we now?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are we now?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Charts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are we now?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regarding time box, communication, accuracy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topics for this phase: </a:t>
            </a: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err="1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</a:t>
            </a:r>
            <a:r>
              <a:rPr lang="de-DE" sz="1400" b="1" dirty="0" err="1" smtClean="0"/>
              <a:t>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1070</Words>
  <Application>Microsoft Office PowerPoint</Application>
  <PresentationFormat>Bildschirmpräsentation (4:3)</PresentationFormat>
  <Paragraphs>326</Paragraphs>
  <Slides>29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66</cp:revision>
  <dcterms:created xsi:type="dcterms:W3CDTF">2015-11-06T13:58:39Z</dcterms:created>
  <dcterms:modified xsi:type="dcterms:W3CDTF">2015-12-03T21:44:17Z</dcterms:modified>
</cp:coreProperties>
</file>