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80" r:id="rId4"/>
    <p:sldId id="316" r:id="rId5"/>
    <p:sldId id="317" r:id="rId6"/>
    <p:sldId id="313" r:id="rId7"/>
    <p:sldId id="314" r:id="rId8"/>
    <p:sldId id="293" r:id="rId9"/>
    <p:sldId id="312" r:id="rId10"/>
    <p:sldId id="31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1619672" y="980728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</a:p>
          <a:p>
            <a:pPr lvl="0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happened till now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772816"/>
            <a:ext cx="1440160" cy="41764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happend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till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10" y="1096149"/>
            <a:ext cx="6480000" cy="4865992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770" y="1093746"/>
            <a:ext cx="6480000" cy="48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1930335" y="2564904"/>
            <a:ext cx="5172844" cy="34159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happend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till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91154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75187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88815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00" y="1115540"/>
            <a:ext cx="6464034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1930335" y="2564904"/>
            <a:ext cx="5172844" cy="34159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happend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till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91154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75187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88815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0" y="688544"/>
            <a:ext cx="2881175" cy="216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34" y="685876"/>
            <a:ext cx="2876442" cy="21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51" y="687887"/>
            <a:ext cx="287409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2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happened till now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happened till now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2016: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23499"/>
              </p:ext>
            </p:extLst>
          </p:nvPr>
        </p:nvGraphicFramePr>
        <p:xfrm>
          <a:off x="1187624" y="1039832"/>
          <a:ext cx="7056462" cy="525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10"/>
                <a:gridCol w="152592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05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12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24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2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96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424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Sprint IV</a:t>
                      </a:r>
                      <a:endParaRPr lang="en-US" sz="18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integration of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OCR component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implementations regarding the basement of the app (i.e. container classes and database model) need to be finalized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additional requirement clarifications and more detailed descriptions are intended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Bildschirmpräsentation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Larissa-Design</vt:lpstr>
      <vt:lpstr>ShopAdmin Control your expenses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112</cp:revision>
  <dcterms:created xsi:type="dcterms:W3CDTF">2015-11-06T13:58:39Z</dcterms:created>
  <dcterms:modified xsi:type="dcterms:W3CDTF">2016-01-08T20:03:22Z</dcterms:modified>
</cp:coreProperties>
</file>