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CC1FC77D-106B-41AF-8561-E09916FA1BF7}" type="slidenum">
              <a:rPr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Optical Character Recognition</a:t>
            </a:r>
            <a:endParaRPr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camera orientation to rotate picture</a:t>
            </a:r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Resize image to 2000 x 1200 pixel</a:t>
            </a:r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Colored image to black and white</a:t>
            </a:r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Tesseract train language deu_frak</a:t>
            </a:r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Classification</a:t>
            </a:r>
            <a:endParaRPr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 analysis</a:t>
            </a:r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Filter insignificant symbols</a:t>
            </a:r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Combine single letters</a:t>
            </a:r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Levenstein-algorithm</a:t>
            </a:r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 result adaption</a:t>
            </a:r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Limitations and Issues</a:t>
            </a:r>
            <a:endParaRPr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Orientation misleading - does not represent picture orientation</a:t>
            </a:r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Tesseract can not detect bold or large fonts</a:t>
            </a:r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Shop name classification highly depends on name length</a:t>
            </a:r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Receipt sum detection is very depending on ocr results</a:t>
            </a:r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Application>LibreOffice/5.0.5.2$Linux_X86_64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2016-02-26T13:01:13Z</dcterms:created>
  <dc:language>en-US</dc:language>
  <dcterms:modified xsi:type="dcterms:W3CDTF">2016-02-26T15:36:03Z</dcterms:modified>
  <cp:revision>4</cp:revision>
</cp:coreProperties>
</file>