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1" r:id="rId2"/>
    <p:sldId id="263" r:id="rId3"/>
    <p:sldId id="262" r:id="rId4"/>
    <p:sldId id="258" r:id="rId5"/>
    <p:sldId id="259" r:id="rId6"/>
    <p:sldId id="264" r:id="rId7"/>
    <p:sldId id="265" r:id="rId8"/>
    <p:sldId id="267" r:id="rId9"/>
    <p:sldId id="269" r:id="rId10"/>
    <p:sldId id="27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8" r:id="rId20"/>
    <p:sldId id="266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7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26.11.2015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26.11.2015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26.11.2015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00CF-52F1-4F95-BCD7-A007BF19B186}" type="datetimeFigureOut">
              <a:rPr lang="de-DE" smtClean="0"/>
              <a:pPr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</a:t>
            </a: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Team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1547664" y="1700808"/>
            <a:ext cx="7344816" cy="4392488"/>
            <a:chOff x="611560" y="1124744"/>
            <a:chExt cx="7992888" cy="4896544"/>
          </a:xfrm>
        </p:grpSpPr>
        <p:sp>
          <p:nvSpPr>
            <p:cNvPr id="8" name="Ellipse 7"/>
            <p:cNvSpPr/>
            <p:nvPr/>
          </p:nvSpPr>
          <p:spPr>
            <a:xfrm>
              <a:off x="611560" y="1124744"/>
              <a:ext cx="7992888" cy="48965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Ellipse 1"/>
            <p:cNvSpPr/>
            <p:nvPr/>
          </p:nvSpPr>
          <p:spPr>
            <a:xfrm>
              <a:off x="2123728" y="1340768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Owner</a:t>
              </a:r>
            </a:p>
            <a:p>
              <a:pPr algn="ctr"/>
              <a:r>
                <a:rPr lang="en-US" sz="1400" dirty="0" smtClean="0"/>
                <a:t>-&gt; Accountable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4860032" y="2672916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Scrum Master</a:t>
              </a:r>
            </a:p>
            <a:p>
              <a:pPr algn="ctr"/>
              <a:r>
                <a:rPr lang="en-US" sz="1400" dirty="0" smtClean="0"/>
                <a:t>-&gt; Guardian of process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4293096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Development team</a:t>
              </a:r>
            </a:p>
            <a:p>
              <a:pPr algn="ctr"/>
              <a:r>
                <a:rPr lang="en-US" sz="1400" dirty="0" smtClean="0"/>
                <a:t>-&gt; self organized</a:t>
              </a:r>
            </a:p>
          </p:txBody>
        </p:sp>
        <p:sp>
          <p:nvSpPr>
            <p:cNvPr id="3" name="Ellipse 2"/>
            <p:cNvSpPr/>
            <p:nvPr/>
          </p:nvSpPr>
          <p:spPr>
            <a:xfrm>
              <a:off x="2951820" y="2096852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All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5688124" y="3429000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Thomas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3311860" y="5052108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All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12" name="Gerader Verbinder 11"/>
            <p:cNvCxnSpPr>
              <a:stCxn id="2" idx="4"/>
              <a:endCxn id="7" idx="0"/>
            </p:cNvCxnSpPr>
            <p:nvPr/>
          </p:nvCxnSpPr>
          <p:spPr>
            <a:xfrm>
              <a:off x="3743908" y="2852936"/>
              <a:ext cx="360040" cy="14401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6" idx="3"/>
              <a:endCxn id="7" idx="7"/>
            </p:cNvCxnSpPr>
            <p:nvPr/>
          </p:nvCxnSpPr>
          <p:spPr>
            <a:xfrm flipH="1">
              <a:off x="5249588" y="3963632"/>
              <a:ext cx="84984" cy="5509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" idx="5"/>
              <a:endCxn id="6" idx="1"/>
            </p:cNvCxnSpPr>
            <p:nvPr/>
          </p:nvCxnSpPr>
          <p:spPr>
            <a:xfrm>
              <a:off x="4889548" y="2631484"/>
              <a:ext cx="445024" cy="262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llipse 20"/>
          <p:cNvSpPr/>
          <p:nvPr/>
        </p:nvSpPr>
        <p:spPr>
          <a:xfrm>
            <a:off x="539552" y="805734"/>
            <a:ext cx="2977628" cy="1356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Stakeholders</a:t>
            </a:r>
          </a:p>
          <a:p>
            <a:pPr algn="ctr"/>
            <a:r>
              <a:rPr lang="en-US" sz="1400" dirty="0" smtClean="0"/>
              <a:t>-&gt; Users, Customers</a:t>
            </a:r>
          </a:p>
        </p:txBody>
      </p:sp>
      <p:sp>
        <p:nvSpPr>
          <p:cNvPr id="22" name="Ellipse 21"/>
          <p:cNvSpPr/>
          <p:nvPr/>
        </p:nvSpPr>
        <p:spPr>
          <a:xfrm>
            <a:off x="1300501" y="1558784"/>
            <a:ext cx="1455729" cy="5167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accent2">
                    <a:lumMod val="50000"/>
                  </a:schemeClr>
                </a:solidFill>
              </a:rPr>
              <a:t>All, </a:t>
            </a:r>
            <a:r>
              <a:rPr lang="de-DE" sz="1400" dirty="0" err="1" smtClean="0">
                <a:solidFill>
                  <a:schemeClr val="accent2">
                    <a:lumMod val="50000"/>
                  </a:schemeClr>
                </a:solidFill>
              </a:rPr>
              <a:t>lecture</a:t>
            </a:r>
            <a:r>
              <a:rPr lang="de-DE" sz="1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accent2">
                    <a:lumMod val="50000"/>
                  </a:schemeClr>
                </a:solidFill>
              </a:rPr>
              <a:t>staff</a:t>
            </a:r>
            <a:endParaRPr lang="de-DE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3" name="Gerader Verbinder 22"/>
          <p:cNvCxnSpPr>
            <a:stCxn id="21" idx="5"/>
            <a:endCxn id="2" idx="1"/>
          </p:cNvCxnSpPr>
          <p:nvPr/>
        </p:nvCxnSpPr>
        <p:spPr>
          <a:xfrm>
            <a:off x="3081116" y="1963583"/>
            <a:ext cx="292172" cy="1296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21" idx="4"/>
            <a:endCxn id="7" idx="1"/>
          </p:cNvCxnSpPr>
          <p:nvPr/>
        </p:nvCxnSpPr>
        <p:spPr>
          <a:xfrm>
            <a:off x="2028366" y="2162238"/>
            <a:ext cx="1675769" cy="257942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39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371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6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43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979712" y="1834540"/>
            <a:ext cx="6552728" cy="397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product backlog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Preparation of user stories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Stabilization of vision by UML diagram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Concretization of user stories by definition of use cases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Arrangement of technical infrastructure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created and tested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platform: Android SDK available to the team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ScrumDesk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Initialized for convenience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420158" y="1907764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61" name="Gruppieren 60"/>
          <p:cNvGrpSpPr/>
          <p:nvPr/>
        </p:nvGrpSpPr>
        <p:grpSpPr>
          <a:xfrm>
            <a:off x="424797" y="3284984"/>
            <a:ext cx="1122867" cy="2376264"/>
            <a:chOff x="424797" y="2780928"/>
            <a:chExt cx="1122867" cy="2376264"/>
          </a:xfrm>
        </p:grpSpPr>
        <p:sp>
          <p:nvSpPr>
            <p:cNvPr id="62" name="Abgerundetes Rechteck 61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sp>
        <p:nvSpPr>
          <p:cNvPr id="69" name="Pfeil nach unten 68"/>
          <p:cNvSpPr/>
          <p:nvPr/>
        </p:nvSpPr>
        <p:spPr>
          <a:xfrm>
            <a:off x="816685" y="2779395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Starting from the vision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during the establishment phase following topics have been addressed and solved: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9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74222"/>
            <a:ext cx="8651479" cy="52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0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 topics for this phase: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Arrange and commit on the definition of done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OpenItems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UseCases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40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 of done(proposal):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commited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Testcases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written and green (includes developer unit test)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Relevant documentation/diagrams produced and/or updated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 closed 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ScrumDesk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0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55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Spring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 Sprint Goal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Identify corresponding product backlog items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tasks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5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BackUp</a:t>
            </a:r>
            <a:endParaRPr lang="de-DE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5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65618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1520" y="446449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2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65436"/>
            <a:ext cx="8568952" cy="2474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as an agile project management method was chosen to maximize the value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of the mainly differentiation between SCRUM and the classical project management approaches is its time boxed structure with short and complete iterations: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335903" y="2636912"/>
            <a:ext cx="3372002" cy="2719064"/>
            <a:chOff x="335903" y="2636912"/>
            <a:chExt cx="3372002" cy="2719064"/>
          </a:xfrm>
        </p:grpSpPr>
        <p:sp>
          <p:nvSpPr>
            <p:cNvPr id="14" name="Abgerundetes Rechteck 13"/>
            <p:cNvSpPr/>
            <p:nvPr/>
          </p:nvSpPr>
          <p:spPr>
            <a:xfrm>
              <a:off x="335903" y="2636912"/>
              <a:ext cx="3372002" cy="2719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Time Boxed </a:t>
              </a:r>
              <a:r>
                <a:rPr lang="en-US" dirty="0" err="1" smtClean="0"/>
                <a:t>Cicle</a:t>
              </a:r>
              <a:endParaRPr lang="en-US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611560" y="3141157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Analyse</a:t>
              </a:r>
              <a:endParaRPr lang="de-DE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051720" y="3145148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Design</a:t>
              </a:r>
              <a:endParaRPr lang="de-DE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1331640" y="381642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05172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Delivery</a:t>
              </a:r>
              <a:endParaRPr lang="en-US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61966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499992" y="2636912"/>
            <a:ext cx="3372002" cy="2719064"/>
            <a:chOff x="335903" y="2636912"/>
            <a:chExt cx="3372002" cy="2719064"/>
          </a:xfrm>
        </p:grpSpPr>
        <p:sp>
          <p:nvSpPr>
            <p:cNvPr id="22" name="Abgerundetes Rechteck 21"/>
            <p:cNvSpPr/>
            <p:nvPr/>
          </p:nvSpPr>
          <p:spPr>
            <a:xfrm>
              <a:off x="335903" y="2636912"/>
              <a:ext cx="3372002" cy="2719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Time Boxed </a:t>
              </a:r>
              <a:r>
                <a:rPr lang="en-US" dirty="0" err="1" smtClean="0"/>
                <a:t>Cicle</a:t>
              </a:r>
              <a:endParaRPr lang="en-US" dirty="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11560" y="3141157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Analyse</a:t>
              </a:r>
              <a:endParaRPr lang="de-DE" dirty="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051720" y="3145148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Design</a:t>
              </a:r>
              <a:endParaRPr lang="de-DE" dirty="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331640" y="381642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205172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Delivery</a:t>
              </a:r>
              <a:endParaRPr lang="en-US" dirty="0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1966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</p:grpSp>
      <p:sp>
        <p:nvSpPr>
          <p:cNvPr id="29" name="Pfeil nach rechts 28"/>
          <p:cNvSpPr/>
          <p:nvPr/>
        </p:nvSpPr>
        <p:spPr>
          <a:xfrm>
            <a:off x="7956376" y="3897052"/>
            <a:ext cx="6679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rechts 29"/>
          <p:cNvSpPr/>
          <p:nvPr/>
        </p:nvSpPr>
        <p:spPr>
          <a:xfrm>
            <a:off x="3779912" y="3897052"/>
            <a:ext cx="6679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05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sz="4900" b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expenses app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           Vision</a:t>
            </a:r>
          </a:p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Whom is it for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?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students or young family.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Functionality: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Manually enter your outgoing transactions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Scanners that auto-extract receipt information such as shop names, data and time, amount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What problems does it solve?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Save time for counting expenses.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What alternatives are available?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Cashbook Expense Tracker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Expense Manager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Expensify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728" y="4221088"/>
            <a:ext cx="2448272" cy="19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 descr="MySQ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96752"/>
            <a:ext cx="2857500" cy="2857500"/>
          </a:xfrm>
          <a:prstGeom prst="rect">
            <a:avLst/>
          </a:prstGeom>
        </p:spPr>
      </p:pic>
      <p:pic>
        <p:nvPicPr>
          <p:cNvPr id="10" name="Grafik 9" descr="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340768"/>
            <a:ext cx="2448273" cy="2448272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2843808" y="1844824"/>
            <a:ext cx="2880320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Pfeil nach rechts 11"/>
          <p:cNvSpPr/>
          <p:nvPr/>
        </p:nvSpPr>
        <p:spPr>
          <a:xfrm rot="10800000">
            <a:off x="2843808" y="2708920"/>
            <a:ext cx="2880320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835696" y="62068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de-DE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275856" y="1556792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Retrieve Data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347864" y="2420888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Data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11560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203848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796136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11560" y="4437112"/>
            <a:ext cx="208823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required info: shop name, date and time, amount.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203848" y="4509120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&amp; text recognition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OCR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character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recognition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5796136" y="4509120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receipt information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 and categorize expenses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Summarize expenses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rafik 3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1772816"/>
            <a:ext cx="2625849" cy="311365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1484784"/>
            <a:ext cx="6120680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for the first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Implementing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Library OCR engine and   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Leptonica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Image Processing Library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475656" y="6206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Challenge</a:t>
            </a:r>
            <a:endParaRPr lang="de-DE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539552" y="3645024"/>
          <a:ext cx="352839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4196"/>
                <a:gridCol w="17641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Receipt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Amount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ALDI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19.86 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PENNY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15.31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REWE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25.35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Total: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60.52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67544" y="328498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cap="smal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goin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agile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6449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1026084"/>
            <a:ext cx="8568952" cy="2474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general the development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will take place in an agile way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Mainly differentiation between being agile and a classical approach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time boxed approach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furthermore agile has its merits and principles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1785722" y="3284984"/>
            <a:ext cx="5402633" cy="2880320"/>
            <a:chOff x="246702" y="2865521"/>
            <a:chExt cx="5549434" cy="2880320"/>
          </a:xfrm>
        </p:grpSpPr>
        <p:sp>
          <p:nvSpPr>
            <p:cNvPr id="37" name="Abgerundetes Rechteck 36"/>
            <p:cNvSpPr/>
            <p:nvPr/>
          </p:nvSpPr>
          <p:spPr>
            <a:xfrm>
              <a:off x="246702" y="2865521"/>
              <a:ext cx="5549434" cy="28803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Agile</a:t>
              </a:r>
              <a:endParaRPr lang="de-DE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395536" y="3501008"/>
              <a:ext cx="5244209" cy="1854968"/>
              <a:chOff x="335903" y="3240360"/>
              <a:chExt cx="6818371" cy="2115616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335903" y="3240360"/>
                <a:ext cx="6108305" cy="2115616"/>
                <a:chOff x="335903" y="2636912"/>
                <a:chExt cx="8288413" cy="2719064"/>
              </a:xfrm>
            </p:grpSpPr>
            <p:grpSp>
              <p:nvGrpSpPr>
                <p:cNvPr id="20" name="Gruppieren 19"/>
                <p:cNvGrpSpPr/>
                <p:nvPr/>
              </p:nvGrpSpPr>
              <p:grpSpPr>
                <a:xfrm>
                  <a:off x="335903" y="2636912"/>
                  <a:ext cx="3372002" cy="2719064"/>
                  <a:chOff x="335903" y="2636912"/>
                  <a:chExt cx="3372002" cy="2719064"/>
                </a:xfrm>
              </p:grpSpPr>
              <p:sp>
                <p:nvSpPr>
                  <p:cNvPr id="14" name="Abgerundetes Rechteck 13"/>
                  <p:cNvSpPr/>
                  <p:nvPr/>
                </p:nvSpPr>
                <p:spPr>
                  <a:xfrm>
                    <a:off x="335903" y="2636912"/>
                    <a:ext cx="3372002" cy="27190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200" dirty="0" smtClean="0"/>
                      <a:t>Time Boxed </a:t>
                    </a:r>
                    <a:r>
                      <a:rPr lang="en-US" sz="1200" dirty="0" err="1" smtClean="0"/>
                      <a:t>Cicle</a:t>
                    </a:r>
                    <a:endParaRPr lang="en-US" sz="1200" dirty="0"/>
                  </a:p>
                </p:txBody>
              </p:sp>
              <p:sp>
                <p:nvSpPr>
                  <p:cNvPr id="15" name="Abgerundetes Rechteck 14"/>
                  <p:cNvSpPr/>
                  <p:nvPr/>
                </p:nvSpPr>
                <p:spPr>
                  <a:xfrm>
                    <a:off x="611560" y="3141157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Analyse</a:t>
                    </a:r>
                    <a:endParaRPr lang="de-DE" sz="1200" dirty="0"/>
                  </a:p>
                </p:txBody>
              </p:sp>
              <p:sp>
                <p:nvSpPr>
                  <p:cNvPr id="16" name="Abgerundetes Rechteck 15"/>
                  <p:cNvSpPr/>
                  <p:nvPr/>
                </p:nvSpPr>
                <p:spPr>
                  <a:xfrm>
                    <a:off x="2051719" y="3145148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Design</a:t>
                    </a:r>
                    <a:endParaRPr lang="de-DE" sz="1200" dirty="0"/>
                  </a:p>
                </p:txBody>
              </p:sp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331641" y="381642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Test</a:t>
                    </a:r>
                    <a:endParaRPr lang="en-US" sz="1200" dirty="0"/>
                  </a:p>
                </p:txBody>
              </p:sp>
              <p:sp>
                <p:nvSpPr>
                  <p:cNvPr id="17" name="Abgerundetes Rechteck 16"/>
                  <p:cNvSpPr/>
                  <p:nvPr/>
                </p:nvSpPr>
                <p:spPr>
                  <a:xfrm>
                    <a:off x="2051719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Delivery</a:t>
                    </a:r>
                    <a:endParaRPr lang="en-US" sz="1200" dirty="0"/>
                  </a:p>
                </p:txBody>
              </p:sp>
              <p:sp>
                <p:nvSpPr>
                  <p:cNvPr id="19" name="Abgerundetes Rechteck 18"/>
                  <p:cNvSpPr/>
                  <p:nvPr/>
                </p:nvSpPr>
                <p:spPr>
                  <a:xfrm>
                    <a:off x="61966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Develop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21" name="Gruppieren 20"/>
                <p:cNvGrpSpPr/>
                <p:nvPr/>
              </p:nvGrpSpPr>
              <p:grpSpPr>
                <a:xfrm>
                  <a:off x="4499992" y="2636912"/>
                  <a:ext cx="3372002" cy="2719064"/>
                  <a:chOff x="335903" y="2636912"/>
                  <a:chExt cx="3372002" cy="2719064"/>
                </a:xfrm>
              </p:grpSpPr>
              <p:sp>
                <p:nvSpPr>
                  <p:cNvPr id="22" name="Abgerundetes Rechteck 21"/>
                  <p:cNvSpPr/>
                  <p:nvPr/>
                </p:nvSpPr>
                <p:spPr>
                  <a:xfrm>
                    <a:off x="335903" y="2636912"/>
                    <a:ext cx="3372002" cy="27190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200" dirty="0" smtClean="0"/>
                      <a:t>Time Boxed </a:t>
                    </a:r>
                    <a:r>
                      <a:rPr lang="en-US" sz="1200" dirty="0" err="1" smtClean="0"/>
                      <a:t>Cicle</a:t>
                    </a:r>
                    <a:endParaRPr lang="en-US" sz="1200" dirty="0"/>
                  </a:p>
                </p:txBody>
              </p:sp>
              <p:sp>
                <p:nvSpPr>
                  <p:cNvPr id="23" name="Abgerundetes Rechteck 22"/>
                  <p:cNvSpPr/>
                  <p:nvPr/>
                </p:nvSpPr>
                <p:spPr>
                  <a:xfrm>
                    <a:off x="611560" y="3141157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Analyse</a:t>
                    </a:r>
                    <a:endParaRPr lang="de-DE" sz="1200" dirty="0"/>
                  </a:p>
                </p:txBody>
              </p:sp>
              <p:sp>
                <p:nvSpPr>
                  <p:cNvPr id="24" name="Abgerundetes Rechteck 23"/>
                  <p:cNvSpPr/>
                  <p:nvPr/>
                </p:nvSpPr>
                <p:spPr>
                  <a:xfrm>
                    <a:off x="2051720" y="3145148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Design</a:t>
                    </a:r>
                    <a:endParaRPr lang="de-DE" sz="1200" dirty="0"/>
                  </a:p>
                </p:txBody>
              </p:sp>
              <p:sp>
                <p:nvSpPr>
                  <p:cNvPr id="25" name="Abgerundetes Rechteck 24"/>
                  <p:cNvSpPr/>
                  <p:nvPr/>
                </p:nvSpPr>
                <p:spPr>
                  <a:xfrm>
                    <a:off x="1331640" y="381642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Test</a:t>
                    </a:r>
                    <a:endParaRPr lang="en-US" sz="1200" dirty="0"/>
                  </a:p>
                </p:txBody>
              </p:sp>
              <p:sp>
                <p:nvSpPr>
                  <p:cNvPr id="26" name="Abgerundetes Rechteck 25"/>
                  <p:cNvSpPr/>
                  <p:nvPr/>
                </p:nvSpPr>
                <p:spPr>
                  <a:xfrm>
                    <a:off x="205172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Delivery</a:t>
                    </a:r>
                    <a:endParaRPr lang="en-US" sz="1200" dirty="0"/>
                  </a:p>
                </p:txBody>
              </p:sp>
              <p:sp>
                <p:nvSpPr>
                  <p:cNvPr id="27" name="Abgerundetes Rechteck 26"/>
                  <p:cNvSpPr/>
                  <p:nvPr/>
                </p:nvSpPr>
                <p:spPr>
                  <a:xfrm>
                    <a:off x="61966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Develop</a:t>
                    </a:r>
                    <a:endParaRPr lang="en-US" sz="1200" dirty="0"/>
                  </a:p>
                </p:txBody>
              </p:sp>
            </p:grpSp>
            <p:sp>
              <p:nvSpPr>
                <p:cNvPr id="29" name="Pfeil nach rechts 28"/>
                <p:cNvSpPr/>
                <p:nvPr/>
              </p:nvSpPr>
              <p:spPr>
                <a:xfrm>
                  <a:off x="7956376" y="3897052"/>
                  <a:ext cx="66794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Pfeil nach rechts 29"/>
                <p:cNvSpPr/>
                <p:nvPr/>
              </p:nvSpPr>
              <p:spPr>
                <a:xfrm>
                  <a:off x="3779912" y="3897052"/>
                  <a:ext cx="66794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3" name="Rechteck 32"/>
              <p:cNvSpPr/>
              <p:nvPr/>
            </p:nvSpPr>
            <p:spPr>
              <a:xfrm>
                <a:off x="6372200" y="3717032"/>
                <a:ext cx="782074" cy="12596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>
                  <a:lnSpc>
                    <a:spcPct val="150000"/>
                  </a:lnSpc>
                </a:pPr>
                <a:r>
                  <a:rPr lang="de-DE" sz="4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de-DE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9" name="Abgerundetes Rechteck 38"/>
          <p:cNvSpPr/>
          <p:nvPr/>
        </p:nvSpPr>
        <p:spPr>
          <a:xfrm>
            <a:off x="107503" y="3284983"/>
            <a:ext cx="1632117" cy="2880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Merits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Openness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Courage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Simplicity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Feedback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7234458" y="1700808"/>
            <a:ext cx="1777972" cy="446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Principles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Satisfy the customer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Welcome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Frequent deliveries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Cross-functional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Support and trust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Direct communication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Working software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Sustainable speed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Ambition for technical excellence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Self 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Review and adapt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9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371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0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611560" y="1567472"/>
            <a:ext cx="1440160" cy="43818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While being agile the development approach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follows the SCRUM Process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err="1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</a:t>
            </a:r>
            <a:r>
              <a:rPr lang="de-DE" sz="1400" b="1" dirty="0" err="1" smtClean="0"/>
              <a:t>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94939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609</Words>
  <Application>Microsoft Office PowerPoint</Application>
  <PresentationFormat>Bildschirmpräsentation (4:3)</PresentationFormat>
  <Paragraphs>195</Paragraphs>
  <Slides>20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Larissa-Design</vt:lpstr>
      <vt:lpstr>ShopAdmin Control your expenses with receipt scanner</vt:lpstr>
      <vt:lpstr>PowerPoint-Präsentation</vt:lpstr>
      <vt:lpstr>ShopAdmin              Control expenses app with receipt scanner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Firmenname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Sascha Zepf</cp:lastModifiedBy>
  <cp:revision>52</cp:revision>
  <dcterms:created xsi:type="dcterms:W3CDTF">2015-11-06T13:58:39Z</dcterms:created>
  <dcterms:modified xsi:type="dcterms:W3CDTF">2015-11-26T18:06:51Z</dcterms:modified>
</cp:coreProperties>
</file>