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0680" y="1768680"/>
            <a:ext cx="549792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0680" y="1768680"/>
            <a:ext cx="549792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5EC92E3-DF5D-43DE-9067-9E259D81006E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 flipV="1">
            <a:off x="3612600" y="2041920"/>
            <a:ext cx="1510200" cy="24588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f90db6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 flipH="1" rot="16200000">
            <a:off x="3007080" y="3295800"/>
            <a:ext cx="617400" cy="81000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f90db6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3"/>
          <p:cNvSpPr/>
          <p:nvPr/>
        </p:nvSpPr>
        <p:spPr>
          <a:xfrm rot="5400000">
            <a:off x="4418280" y="2694600"/>
            <a:ext cx="628560" cy="202356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f90db6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4"/>
          <p:cNvSpPr/>
          <p:nvPr/>
        </p:nvSpPr>
        <p:spPr>
          <a:xfrm rot="10800000">
            <a:off x="3194280" y="5379480"/>
            <a:ext cx="637560" cy="45756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f90db6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5"/>
          <p:cNvSpPr/>
          <p:nvPr/>
        </p:nvSpPr>
        <p:spPr>
          <a:xfrm flipV="1">
            <a:off x="4350600" y="4831920"/>
            <a:ext cx="693000" cy="63000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f90db6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6"/>
          <p:cNvSpPr/>
          <p:nvPr/>
        </p:nvSpPr>
        <p:spPr>
          <a:xfrm flipV="1">
            <a:off x="6420600" y="4795200"/>
            <a:ext cx="540000" cy="666360"/>
          </a:xfrm>
          <a:prstGeom prst="bentConnector3">
            <a:avLst>
              <a:gd name="adj1" fmla="val 69739"/>
            </a:avLst>
          </a:prstGeom>
          <a:noFill/>
          <a:ln w="25560">
            <a:solidFill>
              <a:srgbClr val="f90db6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7"/>
          <p:cNvSpPr/>
          <p:nvPr/>
        </p:nvSpPr>
        <p:spPr>
          <a:xfrm flipH="1">
            <a:off x="3720600" y="5281920"/>
            <a:ext cx="4769640" cy="1080000"/>
          </a:xfrm>
          <a:prstGeom prst="bentConnector4">
            <a:avLst>
              <a:gd name="adj1" fmla="val -5141"/>
              <a:gd name="adj2" fmla="val 132562"/>
            </a:avLst>
          </a:prstGeom>
          <a:noFill/>
          <a:ln w="25560">
            <a:solidFill>
              <a:srgbClr val="f90db6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235960" y="1097280"/>
            <a:ext cx="1376640" cy="229500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5133600" y="1142280"/>
            <a:ext cx="1377000" cy="229464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3"/>
          <a:stretch/>
        </p:blipFill>
        <p:spPr>
          <a:xfrm>
            <a:off x="3104280" y="4009680"/>
            <a:ext cx="1377000" cy="229500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4"/>
          <a:stretch/>
        </p:blipFill>
        <p:spPr>
          <a:xfrm>
            <a:off x="5043600" y="4021920"/>
            <a:ext cx="1377000" cy="229500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5"/>
          <a:stretch/>
        </p:blipFill>
        <p:spPr>
          <a:xfrm>
            <a:off x="6960600" y="4021920"/>
            <a:ext cx="1376640" cy="229500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6"/>
          <a:stretch/>
        </p:blipFill>
        <p:spPr>
          <a:xfrm>
            <a:off x="1110960" y="3976920"/>
            <a:ext cx="1377000" cy="229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Development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7640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Creation of  Register and Login View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Functionality in Register and Login view: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 user name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 password(length, and equality)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 email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verify all fields are filled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visualize user feedback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save user data in database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hide and show fields in Register view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screen flow to Main view</a:t>
            </a: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4953600" y="1737360"/>
            <a:ext cx="2103120" cy="350496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7317720" y="1736640"/>
            <a:ext cx="2125080" cy="354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Development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76400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Functionality in Main views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last 20 receipts from database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Functionality in Reports views</a:t>
            </a: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all receipts grouped by name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all receipts grouped by category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expand receipts grouped by special shop name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expand all receipts grouped by special category </a:t>
            </a: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4572000" y="3627000"/>
            <a:ext cx="2103120" cy="350532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7040880" y="3648600"/>
            <a:ext cx="2035440" cy="339228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5068080" y="1342440"/>
            <a:ext cx="3383280" cy="1857960"/>
          </a:xfrm>
          <a:prstGeom prst="rect">
            <a:avLst/>
          </a:prstGeom>
          <a:ln>
            <a:noFill/>
          </a:ln>
        </p:spPr>
      </p:pic>
      <p:sp>
        <p:nvSpPr>
          <p:cNvPr id="61" name="Line 3"/>
          <p:cNvSpPr/>
          <p:nvPr/>
        </p:nvSpPr>
        <p:spPr>
          <a:xfrm flipH="1">
            <a:off x="5486400" y="3200400"/>
            <a:ext cx="457200" cy="457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4"/>
          <p:cNvSpPr/>
          <p:nvPr/>
        </p:nvSpPr>
        <p:spPr>
          <a:xfrm>
            <a:off x="7498080" y="3200400"/>
            <a:ext cx="365760" cy="448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 manual</a:t>
            </a:r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User manual in 7 Steps: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Step 1 Registration</a:t>
            </a:r>
            <a:endParaRPr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4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Step 2 Login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Step 3 Scan Receipt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Step 4 Main page</a:t>
            </a:r>
            <a:endParaRPr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4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Step 5 Scan Receipt</a:t>
            </a:r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Step 6 Check results </a:t>
            </a:r>
            <a:endParaRPr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Step 7 Main page with a filled receipts table</a:t>
            </a:r>
            <a:endParaRPr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Step 8 Reports</a:t>
            </a:r>
            <a:endParaRPr lang="en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5173200" y="1920240"/>
            <a:ext cx="4153680" cy="310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Application>LibreOffice/5.0.5.2$Linux_X86_64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2016-02-26T15:00:38Z</dcterms:created>
  <dc:language>en-US</dc:language>
  <dcterms:modified xsi:type="dcterms:W3CDTF">2016-02-26T17:31:35Z</dcterms:modified>
  <cp:revision>7</cp:revision>
</cp:coreProperties>
</file>