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69" r:id="rId14"/>
    <p:sldId id="370" r:id="rId15"/>
    <p:sldId id="371" r:id="rId16"/>
    <p:sldId id="372" r:id="rId17"/>
    <p:sldId id="364" r:id="rId18"/>
    <p:sldId id="356" r:id="rId19"/>
    <p:sldId id="357" r:id="rId20"/>
    <p:sldId id="279" r:id="rId21"/>
    <p:sldId id="366" r:id="rId22"/>
    <p:sldId id="367" r:id="rId23"/>
    <p:sldId id="368" r:id="rId24"/>
    <p:sldId id="363" r:id="rId25"/>
    <p:sldId id="323" r:id="rId26"/>
    <p:sldId id="354" r:id="rId27"/>
    <p:sldId id="355" r:id="rId28"/>
    <p:sldId id="358" r:id="rId29"/>
    <p:sldId id="365" r:id="rId30"/>
    <p:sldId id="359" r:id="rId31"/>
    <p:sldId id="36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Julia</a:t>
            </a:r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3" y="642917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  <a:endParaRPr lang="de-DE" dirty="0" smtClean="0"/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4929190" y="1643050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071802" y="3500438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14752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3071810"/>
            <a:ext cx="3866214" cy="3024186"/>
          </a:xfrm>
          <a:prstGeom prst="rect">
            <a:avLst/>
          </a:prstGeom>
          <a:noFill/>
        </p:spPr>
      </p:pic>
      <p:sp>
        <p:nvSpPr>
          <p:cNvPr id="37" name="Textfeld 36"/>
          <p:cNvSpPr txBox="1"/>
          <p:nvPr/>
        </p:nvSpPr>
        <p:spPr>
          <a:xfrm>
            <a:off x="1571604" y="4429132"/>
            <a:ext cx="3643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rebase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2" name="Inhaltsplatzhalter 3" descr="ShopAdminGeneralClass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8777619" cy="4696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3714776" cy="1485910"/>
          </a:xfrm>
          <a:prstGeom prst="rect">
            <a:avLst/>
          </a:prstGeom>
          <a:noFill/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714752"/>
            <a:ext cx="3386146" cy="2318443"/>
          </a:xfrm>
          <a:prstGeom prst="rect">
            <a:avLst/>
          </a:prstGeom>
          <a:noFill/>
        </p:spPr>
      </p:pic>
      <p:pic>
        <p:nvPicPr>
          <p:cNvPr id="14" name="Picture 8" descr="C:\Users\iuliia\ShopAdmin\Dokumentation\UMLDiagrams\Database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1357298"/>
            <a:ext cx="4916489" cy="476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2" name="Inhaltsplatzhalter 2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5794"/>
            <a:ext cx="4563104" cy="5097467"/>
          </a:xfrm>
          <a:prstGeom prst="rect">
            <a:avLst/>
          </a:prstGeom>
        </p:spPr>
      </p:pic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4429156" cy="2753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=""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=""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=""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=""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Bildschirmpräsentation (4:3)</PresentationFormat>
  <Paragraphs>363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It became more and more complicated…</vt:lpstr>
      <vt:lpstr>It became more and more complicated…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164</cp:revision>
  <dcterms:created xsi:type="dcterms:W3CDTF">2015-11-06T13:58:39Z</dcterms:created>
  <dcterms:modified xsi:type="dcterms:W3CDTF">2016-02-26T23:43:32Z</dcterms:modified>
</cp:coreProperties>
</file>