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62" r:id="rId4"/>
    <p:sldId id="258" r:id="rId5"/>
    <p:sldId id="259" r:id="rId6"/>
    <p:sldId id="264" r:id="rId7"/>
    <p:sldId id="265" r:id="rId8"/>
    <p:sldId id="267" r:id="rId9"/>
    <p:sldId id="269" r:id="rId10"/>
    <p:sldId id="27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8" r:id="rId20"/>
    <p:sldId id="26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Team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47664" y="1700808"/>
            <a:ext cx="7344816" cy="4392488"/>
            <a:chOff x="611560" y="1124744"/>
            <a:chExt cx="7992888" cy="4896544"/>
          </a:xfrm>
        </p:grpSpPr>
        <p:sp>
          <p:nvSpPr>
            <p:cNvPr id="8" name="Ellipse 7"/>
            <p:cNvSpPr/>
            <p:nvPr/>
          </p:nvSpPr>
          <p:spPr>
            <a:xfrm>
              <a:off x="611560" y="1124744"/>
              <a:ext cx="7992888" cy="4896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123728" y="1340768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Owner</a:t>
              </a:r>
            </a:p>
            <a:p>
              <a:pPr algn="ctr"/>
              <a:r>
                <a:rPr lang="en-US" sz="1400" dirty="0" smtClean="0"/>
                <a:t>-&gt; Accountable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4860032" y="267291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Scrum Master</a:t>
              </a:r>
            </a:p>
            <a:p>
              <a:pPr algn="ctr"/>
              <a:r>
                <a:rPr lang="en-US" sz="1400" dirty="0" smtClean="0"/>
                <a:t>-&gt; Guardian of process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429309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Development team</a:t>
              </a:r>
            </a:p>
            <a:p>
              <a:pPr algn="ctr"/>
              <a:r>
                <a:rPr lang="en-US" sz="1400" dirty="0" smtClean="0"/>
                <a:t>-&gt; self organized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2951820" y="2096852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accent2">
                      <a:lumMod val="50000"/>
                    </a:schemeClr>
                  </a:solidFill>
                </a:rPr>
                <a:t>Julia, </a:t>
              </a:r>
              <a:r>
                <a:rPr lang="de-DE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Kateryna</a:t>
              </a:r>
              <a:endParaRPr lang="de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688124" y="3429000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Thomas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311860" y="5052108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2" name="Gerader Verbinder 11"/>
            <p:cNvCxnSpPr>
              <a:stCxn id="2" idx="4"/>
              <a:endCxn id="7" idx="0"/>
            </p:cNvCxnSpPr>
            <p:nvPr/>
          </p:nvCxnSpPr>
          <p:spPr>
            <a:xfrm>
              <a:off x="3743908" y="2852936"/>
              <a:ext cx="360040" cy="1440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6" idx="3"/>
              <a:endCxn id="7" idx="7"/>
            </p:cNvCxnSpPr>
            <p:nvPr/>
          </p:nvCxnSpPr>
          <p:spPr>
            <a:xfrm flipH="1">
              <a:off x="5249588" y="3963632"/>
              <a:ext cx="84984" cy="5509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" idx="5"/>
              <a:endCxn id="6" idx="1"/>
            </p:cNvCxnSpPr>
            <p:nvPr/>
          </p:nvCxnSpPr>
          <p:spPr>
            <a:xfrm>
              <a:off x="4889548" y="2631484"/>
              <a:ext cx="445024" cy="262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539552" y="805734"/>
            <a:ext cx="2977628" cy="1356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Stakeholders</a:t>
            </a:r>
          </a:p>
          <a:p>
            <a:pPr algn="ctr"/>
            <a:r>
              <a:rPr lang="en-US" sz="1400" dirty="0" smtClean="0"/>
              <a:t>-&gt; Users, Customers</a:t>
            </a:r>
          </a:p>
        </p:txBody>
      </p:sp>
      <p:sp>
        <p:nvSpPr>
          <p:cNvPr id="22" name="Ellipse 21"/>
          <p:cNvSpPr/>
          <p:nvPr/>
        </p:nvSpPr>
        <p:spPr>
          <a:xfrm>
            <a:off x="1300501" y="1558784"/>
            <a:ext cx="1455729" cy="516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All,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lecture</a:t>
            </a:r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staff</a:t>
            </a:r>
            <a:endParaRPr lang="de-DE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>
            <a:stCxn id="21" idx="5"/>
            <a:endCxn id="2" idx="1"/>
          </p:cNvCxnSpPr>
          <p:nvPr/>
        </p:nvCxnSpPr>
        <p:spPr>
          <a:xfrm>
            <a:off x="3081116" y="1963583"/>
            <a:ext cx="292172" cy="129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4"/>
            <a:endCxn id="7" idx="1"/>
          </p:cNvCxnSpPr>
          <p:nvPr/>
        </p:nvCxnSpPr>
        <p:spPr>
          <a:xfrm>
            <a:off x="2028366" y="2162238"/>
            <a:ext cx="1675769" cy="257942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79712" y="1834540"/>
            <a:ext cx="6552728" cy="397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backlog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user stories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Stabilization of vision by UML diagram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Concretization of user stories by definition of use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Arrangement of technical infrastructure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created and tested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platform: Android SDK available to the team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Initialized for convenience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420158" y="1907764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424797" y="3284984"/>
            <a:ext cx="1122867" cy="2376264"/>
            <a:chOff x="424797" y="2780928"/>
            <a:chExt cx="1122867" cy="2376264"/>
          </a:xfrm>
        </p:grpSpPr>
        <p:sp>
          <p:nvSpPr>
            <p:cNvPr id="62" name="Abgerundetes Rechteck 61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sp>
        <p:nvSpPr>
          <p:cNvPr id="69" name="Pfeil nach unten 68"/>
          <p:cNvSpPr/>
          <p:nvPr/>
        </p:nvSpPr>
        <p:spPr>
          <a:xfrm>
            <a:off x="816685" y="2779395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from the vision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during the establishment phase following topics have been addressed and solved: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02482" cy="46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topics for this phase: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 and commit on the definition of done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OpenItems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UseCases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done(proposal):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commited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Testcases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written and green (includes developer unit test)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Relevant documentation/diagrams produced and/or updated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 closed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Sprint Goal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corresponding product backlog items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tasks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  <a:endParaRPr lang="de-D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65436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as an agile project management method was chosen to maximize the value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of the mainly differentiation between SCRUM and the classical project management approaches is its time boxed structure with short and complete iterations: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35903" y="2636912"/>
            <a:ext cx="3372002" cy="2719064"/>
            <a:chOff x="335903" y="2636912"/>
            <a:chExt cx="3372002" cy="2719064"/>
          </a:xfrm>
        </p:grpSpPr>
        <p:sp>
          <p:nvSpPr>
            <p:cNvPr id="14" name="Abgerundetes Rechteck 13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499992" y="2636912"/>
            <a:ext cx="3372002" cy="2719064"/>
            <a:chOff x="335903" y="2636912"/>
            <a:chExt cx="3372002" cy="2719064"/>
          </a:xfrm>
        </p:grpSpPr>
        <p:sp>
          <p:nvSpPr>
            <p:cNvPr id="22" name="Abgerundetes Rechteck 21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sp>
        <p:nvSpPr>
          <p:cNvPr id="29" name="Pfeil nach rechts 28"/>
          <p:cNvSpPr/>
          <p:nvPr/>
        </p:nvSpPr>
        <p:spPr>
          <a:xfrm>
            <a:off x="7956376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3779912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alternatives are available?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Cashbook Expense Tracker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Expensify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728" y="4221088"/>
            <a:ext cx="2448272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2857500" cy="2857500"/>
          </a:xfrm>
          <a:prstGeom prst="rect">
            <a:avLst/>
          </a:prstGeom>
        </p:spPr>
      </p:pic>
      <p:pic>
        <p:nvPicPr>
          <p:cNvPr id="10" name="Grafik 9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2448273" cy="244827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2843808" y="1844824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2843808" y="2708920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35696" y="62068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de-DE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5856" y="1556792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864" y="242088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1560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03848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6136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11560" y="443711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required info: shop name, date and time, amount.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03848" y="450912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&amp; text recognition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796136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receipt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and categorize expenses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expenses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fik 3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772816"/>
            <a:ext cx="2625849" cy="31136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1484784"/>
            <a:ext cx="61206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for the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Library OCR engine and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75656" y="6206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de-DE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3645024"/>
          <a:ext cx="352839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Receipt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Amount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19.86 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PENNY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15.31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REWE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25.35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Total: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60.52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32849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cap="sm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agile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1026084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 the development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take place in an agile way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Mainly differentiation between being agile and a classical approach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boxed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furthermore agile has its merits and principles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785722" y="3284984"/>
            <a:ext cx="5402633" cy="2880320"/>
            <a:chOff x="246702" y="2865521"/>
            <a:chExt cx="5549434" cy="2880320"/>
          </a:xfrm>
        </p:grpSpPr>
        <p:sp>
          <p:nvSpPr>
            <p:cNvPr id="37" name="Abgerundetes Rechteck 36"/>
            <p:cNvSpPr/>
            <p:nvPr/>
          </p:nvSpPr>
          <p:spPr>
            <a:xfrm>
              <a:off x="246702" y="2865521"/>
              <a:ext cx="5549434" cy="28803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Agile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395536" y="3501008"/>
              <a:ext cx="5244209" cy="1854968"/>
              <a:chOff x="335903" y="3240360"/>
              <a:chExt cx="6818371" cy="2115616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335903" y="3240360"/>
                <a:ext cx="6108305" cy="2115616"/>
                <a:chOff x="335903" y="2636912"/>
                <a:chExt cx="8288413" cy="2719064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335903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15" name="Abgerundetes Rechteck 14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16" name="Abgerundetes Rechteck 15"/>
                  <p:cNvSpPr/>
                  <p:nvPr/>
                </p:nvSpPr>
                <p:spPr>
                  <a:xfrm>
                    <a:off x="2051719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331641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2051719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19" name="Abgerundetes Rechteck 18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4499992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23" name="Abgerundetes Rechteck 22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24" name="Abgerundetes Rechteck 23"/>
                  <p:cNvSpPr/>
                  <p:nvPr/>
                </p:nvSpPr>
                <p:spPr>
                  <a:xfrm>
                    <a:off x="2051720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25" name="Abgerundetes Rechteck 24"/>
                  <p:cNvSpPr/>
                  <p:nvPr/>
                </p:nvSpPr>
                <p:spPr>
                  <a:xfrm>
                    <a:off x="1331640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26" name="Abgerundetes Rechteck 25"/>
                  <p:cNvSpPr/>
                  <p:nvPr/>
                </p:nvSpPr>
                <p:spPr>
                  <a:xfrm>
                    <a:off x="205172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Pfeil nach rechts 28"/>
                <p:cNvSpPr/>
                <p:nvPr/>
              </p:nvSpPr>
              <p:spPr>
                <a:xfrm>
                  <a:off x="7956376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Pfeil nach rechts 29"/>
                <p:cNvSpPr/>
                <p:nvPr/>
              </p:nvSpPr>
              <p:spPr>
                <a:xfrm>
                  <a:off x="3779912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3" name="Rechteck 32"/>
              <p:cNvSpPr/>
              <p:nvPr/>
            </p:nvSpPr>
            <p:spPr>
              <a:xfrm>
                <a:off x="6372200" y="3717032"/>
                <a:ext cx="782074" cy="1259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:r>
                  <a:rPr lang="de-DE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de-DE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Abgerundetes Rechteck 38"/>
          <p:cNvSpPr/>
          <p:nvPr/>
        </p:nvSpPr>
        <p:spPr>
          <a:xfrm>
            <a:off x="107503" y="3284983"/>
            <a:ext cx="1632117" cy="288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Feedback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234458" y="1700808"/>
            <a:ext cx="1777972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Satisfy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Welcome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Frequent deliveries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Cross-functional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Support and trust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Direct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Working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Sustainable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Ambition for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Self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Review and adapt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Office PowerPoint</Application>
  <PresentationFormat>Bildschirmpräsentation (4:3)</PresentationFormat>
  <Paragraphs>195</Paragraphs>
  <Slides>20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ShopAdmin              Control expenses app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55</cp:revision>
  <dcterms:created xsi:type="dcterms:W3CDTF">2015-11-06T13:58:39Z</dcterms:created>
  <dcterms:modified xsi:type="dcterms:W3CDTF">2015-11-27T14:46:26Z</dcterms:modified>
</cp:coreProperties>
</file>