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3" r:id="rId3"/>
    <p:sldId id="334" r:id="rId4"/>
    <p:sldId id="329" r:id="rId5"/>
    <p:sldId id="330" r:id="rId6"/>
    <p:sldId id="331" r:id="rId7"/>
    <p:sldId id="332" r:id="rId8"/>
    <p:sldId id="333" r:id="rId9"/>
    <p:sldId id="324" r:id="rId10"/>
    <p:sldId id="316" r:id="rId11"/>
    <p:sldId id="290" r:id="rId12"/>
    <p:sldId id="325" r:id="rId13"/>
    <p:sldId id="279" r:id="rId14"/>
    <p:sldId id="326" r:id="rId15"/>
    <p:sldId id="323" r:id="rId16"/>
    <p:sldId id="327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F90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00CF-52F1-4F95-BCD7-A007BF19B186}" type="datetimeFigureOut">
              <a:rPr lang="de-DE" smtClean="0"/>
              <a:pPr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b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15.01.2016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692696"/>
            <a:ext cx="813690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 Diagrams created: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2965354"/>
            <a:ext cx="4248472" cy="25070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80444"/>
            <a:ext cx="3641242" cy="38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1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11.12.2015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Redesigned technical architecture: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7544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491880" y="1532546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6372720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467544" y="2033996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de-DE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Layout XML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3482988" y="2061152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 classes for the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Separate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Implementations based on commonly defined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Static Class for data transfer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6372200" y="2060848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encapsulated in one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is transferred with separate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</a:p>
        </p:txBody>
      </p:sp>
    </p:spTree>
    <p:extLst>
      <p:ext uri="{BB962C8B-B14F-4D97-AF65-F5344CB8AC3E}">
        <p14:creationId xmlns:p14="http://schemas.microsoft.com/office/powerpoint/2010/main" val="60995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2687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20486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1845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289756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57301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29309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</p:spTree>
    <p:extLst>
      <p:ext uri="{BB962C8B-B14F-4D97-AF65-F5344CB8AC3E}">
        <p14:creationId xmlns:p14="http://schemas.microsoft.com/office/powerpoint/2010/main" val="318357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7" name="Rechteck 6"/>
          <p:cNvSpPr/>
          <p:nvPr/>
        </p:nvSpPr>
        <p:spPr>
          <a:xfrm>
            <a:off x="355340" y="795403"/>
            <a:ext cx="8433320" cy="545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screens: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267744" y="1484783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Login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2382498" y="24729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Register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2387104" y="290938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Login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4817285" y="1484783"/>
            <a:ext cx="1116000" cy="1872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Register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4936645" y="28980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Save</a:t>
            </a:r>
          </a:p>
        </p:txBody>
      </p:sp>
      <p:cxnSp>
        <p:nvCxnSpPr>
          <p:cNvPr id="3" name="Gewinkelte Verbindung 2"/>
          <p:cNvCxnSpPr>
            <a:stCxn id="10" idx="3"/>
            <a:endCxn id="14" idx="1"/>
          </p:cNvCxnSpPr>
          <p:nvPr/>
        </p:nvCxnSpPr>
        <p:spPr>
          <a:xfrm flipV="1">
            <a:off x="3282498" y="2420887"/>
            <a:ext cx="1534787" cy="250105"/>
          </a:xfrm>
          <a:prstGeom prst="bentConnector3">
            <a:avLst/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2771800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Main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2879688" y="5339349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Scan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2879688" y="490730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Chart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1115616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Reports</a:t>
            </a:r>
          </a:p>
        </p:txBody>
      </p:sp>
      <p:cxnSp>
        <p:nvCxnSpPr>
          <p:cNvPr id="23" name="Gewinkelte Verbindung 22"/>
          <p:cNvCxnSpPr>
            <a:stCxn id="11" idx="2"/>
            <a:endCxn id="20" idx="0"/>
          </p:cNvCxnSpPr>
          <p:nvPr/>
        </p:nvCxnSpPr>
        <p:spPr>
          <a:xfrm rot="16200000" flipH="1">
            <a:off x="2769615" y="3372870"/>
            <a:ext cx="627675" cy="492696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6" idx="2"/>
            <a:endCxn id="20" idx="0"/>
          </p:cNvCxnSpPr>
          <p:nvPr/>
        </p:nvCxnSpPr>
        <p:spPr>
          <a:xfrm rot="5400000">
            <a:off x="4038741" y="2585152"/>
            <a:ext cx="638964" cy="2056845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7" idx="1"/>
            <a:endCxn id="22" idx="3"/>
          </p:cNvCxnSpPr>
          <p:nvPr/>
        </p:nvCxnSpPr>
        <p:spPr>
          <a:xfrm rot="10800000">
            <a:off x="2231616" y="4869161"/>
            <a:ext cx="648072" cy="236141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4788024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Camera</a:t>
            </a:r>
          </a:p>
        </p:txBody>
      </p:sp>
      <p:cxnSp>
        <p:nvCxnSpPr>
          <p:cNvPr id="33" name="Gewinkelte Verbindung 32"/>
          <p:cNvCxnSpPr>
            <a:stCxn id="21" idx="3"/>
            <a:endCxn id="32" idx="1"/>
          </p:cNvCxnSpPr>
          <p:nvPr/>
        </p:nvCxnSpPr>
        <p:spPr>
          <a:xfrm flipV="1">
            <a:off x="3779688" y="4869160"/>
            <a:ext cx="1008336" cy="668189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4896136" y="5348545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Picture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6768368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Edit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6876256" y="535063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Edit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6876256" y="490520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Save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6876256" y="443711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Rescan</a:t>
            </a:r>
          </a:p>
        </p:txBody>
      </p:sp>
      <p:cxnSp>
        <p:nvCxnSpPr>
          <p:cNvPr id="41" name="Gewinkelte Verbindung 40"/>
          <p:cNvCxnSpPr>
            <a:stCxn id="36" idx="3"/>
            <a:endCxn id="37" idx="1"/>
          </p:cNvCxnSpPr>
          <p:nvPr/>
        </p:nvCxnSpPr>
        <p:spPr>
          <a:xfrm flipV="1">
            <a:off x="5796136" y="4869160"/>
            <a:ext cx="972232" cy="677385"/>
          </a:xfrm>
          <a:prstGeom prst="bentConnector3">
            <a:avLst>
              <a:gd name="adj1" fmla="val 69739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39" idx="3"/>
            <a:endCxn id="20" idx="2"/>
          </p:cNvCxnSpPr>
          <p:nvPr/>
        </p:nvCxnSpPr>
        <p:spPr>
          <a:xfrm flipH="1">
            <a:off x="3329800" y="5103208"/>
            <a:ext cx="4446456" cy="702056"/>
          </a:xfrm>
          <a:prstGeom prst="bentConnector4">
            <a:avLst>
              <a:gd name="adj1" fmla="val -5141"/>
              <a:gd name="adj2" fmla="val 132562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40" idx="1"/>
            <a:endCxn id="32" idx="3"/>
          </p:cNvCxnSpPr>
          <p:nvPr/>
        </p:nvCxnSpPr>
        <p:spPr>
          <a:xfrm rot="10800000" flipV="1">
            <a:off x="5904024" y="4635112"/>
            <a:ext cx="972232" cy="234048"/>
          </a:xfrm>
          <a:prstGeom prst="bentConnector3">
            <a:avLst>
              <a:gd name="adj1" fmla="val 68578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2687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20486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1845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289756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57301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29309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</p:spTree>
    <p:extLst>
      <p:ext uri="{BB962C8B-B14F-4D97-AF65-F5344CB8AC3E}">
        <p14:creationId xmlns:p14="http://schemas.microsoft.com/office/powerpoint/2010/main" val="322092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29.01.2016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inclusion and Classifier implemented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OCR-Flow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28460" y="2564976"/>
            <a:ext cx="1512000" cy="6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cap="sm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de-DE" sz="1600" b="1" cap="small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Camera</a:t>
            </a:r>
            <a:endParaRPr lang="de-DE" sz="16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073463" y="2564976"/>
            <a:ext cx="1512000" cy="6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cap="small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endParaRPr lang="de-DE" sz="16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818466" y="2564976"/>
            <a:ext cx="1512000" cy="6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cap="sm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New OCR View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5563469" y="2564976"/>
            <a:ext cx="1512000" cy="6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cap="sm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7308472" y="2564976"/>
            <a:ext cx="1512000" cy="6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cap="sm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Edit View</a:t>
            </a:r>
          </a:p>
        </p:txBody>
      </p:sp>
      <p:cxnSp>
        <p:nvCxnSpPr>
          <p:cNvPr id="20" name="Gewinkelte Verbindung 19"/>
          <p:cNvCxnSpPr>
            <a:stCxn id="6" idx="0"/>
            <a:endCxn id="16" idx="0"/>
          </p:cNvCxnSpPr>
          <p:nvPr/>
        </p:nvCxnSpPr>
        <p:spPr>
          <a:xfrm rot="5400000" flipH="1" flipV="1">
            <a:off x="1956961" y="1692475"/>
            <a:ext cx="12700" cy="1745003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6" idx="0"/>
            <a:endCxn id="17" idx="0"/>
          </p:cNvCxnSpPr>
          <p:nvPr/>
        </p:nvCxnSpPr>
        <p:spPr>
          <a:xfrm rot="5400000" flipH="1" flipV="1">
            <a:off x="3701964" y="1692475"/>
            <a:ext cx="12700" cy="1745003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7" idx="0"/>
            <a:endCxn id="18" idx="0"/>
          </p:cNvCxnSpPr>
          <p:nvPr/>
        </p:nvCxnSpPr>
        <p:spPr>
          <a:xfrm rot="5400000" flipH="1" flipV="1">
            <a:off x="5446967" y="1692475"/>
            <a:ext cx="12700" cy="1745003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8" idx="0"/>
            <a:endCxn id="19" idx="0"/>
          </p:cNvCxnSpPr>
          <p:nvPr/>
        </p:nvCxnSpPr>
        <p:spPr>
          <a:xfrm rot="5400000" flipH="1" flipV="1">
            <a:off x="7191970" y="1692475"/>
            <a:ext cx="12700" cy="1745003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1505395" y="3878153"/>
            <a:ext cx="2313071" cy="1052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OCR View</a:t>
            </a:r>
          </a:p>
          <a:p>
            <a:r>
              <a:rPr lang="en-US" sz="1400" b="1" dirty="0"/>
              <a:t>- Temporary View for testing and debugging 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5211257" y="4248876"/>
            <a:ext cx="2313071" cy="1052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Classifier</a:t>
            </a:r>
          </a:p>
          <a:p>
            <a:r>
              <a:rPr lang="en-US" sz="1400" b="1" dirty="0"/>
              <a:t>- </a:t>
            </a:r>
            <a:r>
              <a:rPr lang="en-US" sz="1400" b="1" dirty="0" err="1"/>
              <a:t>Levenstein-Algorithmus</a:t>
            </a:r>
            <a:r>
              <a:rPr lang="en-US" sz="1400" b="1" dirty="0"/>
              <a:t> </a:t>
            </a:r>
          </a:p>
        </p:txBody>
      </p:sp>
      <p:cxnSp>
        <p:nvCxnSpPr>
          <p:cNvPr id="35" name="Gerader Verbinder 34"/>
          <p:cNvCxnSpPr>
            <a:stCxn id="28" idx="0"/>
            <a:endCxn id="16" idx="2"/>
          </p:cNvCxnSpPr>
          <p:nvPr/>
        </p:nvCxnSpPr>
        <p:spPr>
          <a:xfrm flipV="1">
            <a:off x="2661931" y="3212976"/>
            <a:ext cx="167532" cy="66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31" idx="0"/>
            <a:endCxn id="18" idx="2"/>
          </p:cNvCxnSpPr>
          <p:nvPr/>
        </p:nvCxnSpPr>
        <p:spPr>
          <a:xfrm flipH="1" flipV="1">
            <a:off x="6319469" y="3212976"/>
            <a:ext cx="48324" cy="103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2687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20486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1845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289756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57301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29309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</p:spTree>
    <p:extLst>
      <p:ext uri="{BB962C8B-B14F-4D97-AF65-F5344CB8AC3E}">
        <p14:creationId xmlns:p14="http://schemas.microsoft.com/office/powerpoint/2010/main" val="272926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</a:t>
            </a:r>
            <a:r>
              <a:rPr lang="de-DE" sz="1400" b="1" dirty="0" err="1"/>
              <a:t>Planing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While being agile the development approach of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follows the SCRUM Process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03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e Legende 5"/>
          <p:cNvSpPr/>
          <p:nvPr/>
        </p:nvSpPr>
        <p:spPr>
          <a:xfrm>
            <a:off x="2003294" y="986892"/>
            <a:ext cx="2533646" cy="792088"/>
          </a:xfrm>
          <a:prstGeom prst="wedgeEllipseCallout">
            <a:avLst>
              <a:gd name="adj1" fmla="val -52296"/>
              <a:gd name="adj2" fmla="val 7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Pitch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8 </a:t>
            </a:r>
            <a:r>
              <a:rPr lang="de-DE" dirty="0" err="1"/>
              <a:t>UseCases</a:t>
            </a:r>
            <a:endParaRPr lang="de-DE" dirty="0"/>
          </a:p>
        </p:txBody>
      </p:sp>
      <p:sp>
        <p:nvSpPr>
          <p:cNvPr id="48" name="Ovale Legende 47"/>
          <p:cNvSpPr/>
          <p:nvPr/>
        </p:nvSpPr>
        <p:spPr>
          <a:xfrm>
            <a:off x="1899241" y="5745339"/>
            <a:ext cx="2533646" cy="792088"/>
          </a:xfrm>
          <a:prstGeom prst="wedgeEllipseCallout">
            <a:avLst>
              <a:gd name="adj1" fmla="val -67565"/>
              <a:gd name="adj2" fmla="val -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8 </a:t>
            </a:r>
            <a:r>
              <a:rPr lang="de-DE" dirty="0" err="1"/>
              <a:t>UserStories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 101 </a:t>
            </a:r>
            <a:r>
              <a:rPr lang="de-DE" dirty="0" err="1"/>
              <a:t>Backlog</a:t>
            </a:r>
            <a:r>
              <a:rPr lang="de-DE" dirty="0"/>
              <a:t> Items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</a:p>
        </p:txBody>
      </p:sp>
      <p:sp>
        <p:nvSpPr>
          <p:cNvPr id="52" name="Ovale Legende 51"/>
          <p:cNvSpPr/>
          <p:nvPr/>
        </p:nvSpPr>
        <p:spPr>
          <a:xfrm>
            <a:off x="5594008" y="1255629"/>
            <a:ext cx="2533646" cy="792088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 4 Sprints XXX </a:t>
            </a:r>
            <a:r>
              <a:rPr lang="de-DE" dirty="0" err="1"/>
              <a:t>Backlog</a:t>
            </a:r>
            <a:r>
              <a:rPr lang="de-DE" dirty="0"/>
              <a:t> Items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61" name="Ovale Legende 60"/>
          <p:cNvSpPr/>
          <p:nvPr/>
        </p:nvSpPr>
        <p:spPr>
          <a:xfrm>
            <a:off x="5498210" y="5910398"/>
            <a:ext cx="2533646" cy="792088"/>
          </a:xfrm>
          <a:prstGeom prst="wedgeEllipseCallout">
            <a:avLst>
              <a:gd name="adj1" fmla="val 24049"/>
              <a:gd name="adj2" fmla="val -103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Nevertheless</a:t>
            </a:r>
            <a:r>
              <a:rPr lang="de-DE" dirty="0"/>
              <a:t> a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suffisticated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20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T-Shape Model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960849" y="2120550"/>
            <a:ext cx="3571591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T-Shapes cover all aspects and everybody has base knowledge in all areas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966107" y="2636911"/>
            <a:ext cx="1116000" cy="3456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8" name="Abgerundetes Rechteck 7"/>
          <p:cNvSpPr/>
          <p:nvPr/>
        </p:nvSpPr>
        <p:spPr>
          <a:xfrm rot="5400000">
            <a:off x="1984171" y="1250695"/>
            <a:ext cx="1116000" cy="38884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1966107" y="3752912"/>
            <a:ext cx="1116000" cy="2340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/>
              <a:t>Backend development </a:t>
            </a:r>
          </a:p>
          <a:p>
            <a:pPr algn="ctr"/>
            <a:r>
              <a:rPr lang="en-US" b="1" dirty="0"/>
              <a:t>Java Servlets </a:t>
            </a:r>
          </a:p>
        </p:txBody>
      </p:sp>
      <p:sp>
        <p:nvSpPr>
          <p:cNvPr id="10" name="Abgerundetes Rechteck 9"/>
          <p:cNvSpPr/>
          <p:nvPr/>
        </p:nvSpPr>
        <p:spPr>
          <a:xfrm rot="2729167">
            <a:off x="824748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 rot="2729167">
            <a:off x="151096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GUI</a:t>
            </a:r>
          </a:p>
        </p:txBody>
      </p:sp>
      <p:sp>
        <p:nvSpPr>
          <p:cNvPr id="12" name="Abgerundetes Rechteck 11"/>
          <p:cNvSpPr/>
          <p:nvPr/>
        </p:nvSpPr>
        <p:spPr>
          <a:xfrm rot="2729167">
            <a:off x="2159033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QS</a:t>
            </a:r>
          </a:p>
        </p:txBody>
      </p:sp>
      <p:sp>
        <p:nvSpPr>
          <p:cNvPr id="13" name="Abgerundetes Rechteck 12"/>
          <p:cNvSpPr/>
          <p:nvPr/>
        </p:nvSpPr>
        <p:spPr>
          <a:xfrm rot="2729167">
            <a:off x="2818574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Testing</a:t>
            </a:r>
          </a:p>
        </p:txBody>
      </p:sp>
      <p:sp>
        <p:nvSpPr>
          <p:cNvPr id="14" name="Abgerundetes Rechteck 13"/>
          <p:cNvSpPr/>
          <p:nvPr/>
        </p:nvSpPr>
        <p:spPr>
          <a:xfrm rot="2729167">
            <a:off x="352309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SQL</a:t>
            </a:r>
          </a:p>
        </p:txBody>
      </p:sp>
      <p:sp>
        <p:nvSpPr>
          <p:cNvPr id="2" name="Pfeil nach links und rechts 1"/>
          <p:cNvSpPr/>
          <p:nvPr/>
        </p:nvSpPr>
        <p:spPr>
          <a:xfrm>
            <a:off x="597955" y="2048542"/>
            <a:ext cx="388843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Broad</a:t>
            </a:r>
            <a:r>
              <a:rPr lang="de-DE" dirty="0"/>
              <a:t> </a:t>
            </a:r>
            <a:r>
              <a:rPr lang="de-DE" dirty="0" err="1"/>
              <a:t>Know-How</a:t>
            </a:r>
            <a:endParaRPr lang="de-DE" dirty="0"/>
          </a:p>
        </p:txBody>
      </p:sp>
      <p:sp>
        <p:nvSpPr>
          <p:cNvPr id="16" name="Pfeil nach links und rechts 15"/>
          <p:cNvSpPr/>
          <p:nvPr/>
        </p:nvSpPr>
        <p:spPr>
          <a:xfrm rot="16200000">
            <a:off x="486768" y="4705387"/>
            <a:ext cx="229118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Expert </a:t>
            </a:r>
            <a:r>
              <a:rPr lang="de-DE" dirty="0" err="1"/>
              <a:t>Know-How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082107" y="916714"/>
            <a:ext cx="357159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T-Shape </a:t>
            </a:r>
            <a:r>
              <a:rPr lang="de-DE" sz="20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7621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T-Shape Model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681052" y="1822246"/>
            <a:ext cx="1116000" cy="3456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8" name="Abgerundetes Rechteck 7"/>
          <p:cNvSpPr/>
          <p:nvPr/>
        </p:nvSpPr>
        <p:spPr>
          <a:xfrm rot="5400000">
            <a:off x="3612241" y="522905"/>
            <a:ext cx="1289750" cy="38884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3681052" y="2938247"/>
            <a:ext cx="1116000" cy="2340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/>
              <a:t>Project</a:t>
            </a:r>
          </a:p>
          <a:p>
            <a:pPr algn="ctr"/>
            <a:r>
              <a:rPr lang="en-US" b="1" dirty="0"/>
              <a:t> Management with </a:t>
            </a:r>
          </a:p>
          <a:p>
            <a:pPr algn="ctr"/>
            <a:r>
              <a:rPr lang="en-US" b="1" dirty="0"/>
              <a:t>SCRUM</a:t>
            </a:r>
          </a:p>
        </p:txBody>
      </p:sp>
      <p:sp>
        <p:nvSpPr>
          <p:cNvPr id="10" name="Abgerundetes Rechteck 9"/>
          <p:cNvSpPr/>
          <p:nvPr/>
        </p:nvSpPr>
        <p:spPr>
          <a:xfrm rot="2729167">
            <a:off x="2539693" y="1902088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Design</a:t>
            </a:r>
          </a:p>
        </p:txBody>
      </p:sp>
      <p:sp>
        <p:nvSpPr>
          <p:cNvPr id="12" name="Abgerundetes Rechteck 11"/>
          <p:cNvSpPr/>
          <p:nvPr/>
        </p:nvSpPr>
        <p:spPr>
          <a:xfrm rot="2729167">
            <a:off x="3873978" y="1902088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Java</a:t>
            </a:r>
          </a:p>
        </p:txBody>
      </p:sp>
      <p:sp>
        <p:nvSpPr>
          <p:cNvPr id="14" name="Abgerundetes Rechteck 13"/>
          <p:cNvSpPr/>
          <p:nvPr/>
        </p:nvSpPr>
        <p:spPr>
          <a:xfrm rot="2729167">
            <a:off x="5238036" y="1902088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err="1"/>
              <a:t>Doku</a:t>
            </a:r>
            <a:endParaRPr lang="en-US" sz="1400" b="1" dirty="0"/>
          </a:p>
        </p:txBody>
      </p:sp>
      <p:sp>
        <p:nvSpPr>
          <p:cNvPr id="17" name="Rechteck 16"/>
          <p:cNvSpPr/>
          <p:nvPr/>
        </p:nvSpPr>
        <p:spPr>
          <a:xfrm>
            <a:off x="3082107" y="916714"/>
            <a:ext cx="357159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T-Shape </a:t>
            </a:r>
            <a:r>
              <a:rPr lang="de-DE" sz="20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1" name="Abgerundetes Rechteck 10"/>
          <p:cNvSpPr/>
          <p:nvPr/>
        </p:nvSpPr>
        <p:spPr>
          <a:xfrm rot="2729167">
            <a:off x="3162564" y="1875535"/>
            <a:ext cx="763355" cy="11337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Automated Test</a:t>
            </a:r>
          </a:p>
        </p:txBody>
      </p:sp>
      <p:sp>
        <p:nvSpPr>
          <p:cNvPr id="13" name="Abgerundetes Rechteck 12"/>
          <p:cNvSpPr/>
          <p:nvPr/>
        </p:nvSpPr>
        <p:spPr>
          <a:xfrm rot="2729167">
            <a:off x="4533519" y="1902088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Public Relations</a:t>
            </a:r>
          </a:p>
        </p:txBody>
      </p:sp>
    </p:spTree>
    <p:extLst>
      <p:ext uri="{BB962C8B-B14F-4D97-AF65-F5344CB8AC3E}">
        <p14:creationId xmlns:p14="http://schemas.microsoft.com/office/powerpoint/2010/main" val="275347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T-Shape Model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082107" y="916714"/>
            <a:ext cx="357159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T-Shape </a:t>
            </a:r>
            <a:r>
              <a:rPr lang="de-DE" sz="20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312900" y="1822246"/>
            <a:ext cx="3888432" cy="3456385"/>
            <a:chOff x="2312900" y="1822246"/>
            <a:chExt cx="3888432" cy="3456385"/>
          </a:xfrm>
        </p:grpSpPr>
        <p:sp>
          <p:nvSpPr>
            <p:cNvPr id="6" name="Abgerundetes Rechteck 5"/>
            <p:cNvSpPr/>
            <p:nvPr/>
          </p:nvSpPr>
          <p:spPr>
            <a:xfrm>
              <a:off x="3681052" y="1822246"/>
              <a:ext cx="1116000" cy="345638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/>
            </a:p>
          </p:txBody>
        </p:sp>
        <p:sp>
          <p:nvSpPr>
            <p:cNvPr id="8" name="Abgerundetes Rechteck 7"/>
            <p:cNvSpPr/>
            <p:nvPr/>
          </p:nvSpPr>
          <p:spPr>
            <a:xfrm rot="5400000">
              <a:off x="3612241" y="522905"/>
              <a:ext cx="1289750" cy="38884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681052" y="2938247"/>
              <a:ext cx="1116000" cy="234038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b="1" dirty="0"/>
                <a:t>Project</a:t>
              </a:r>
            </a:p>
            <a:p>
              <a:pPr algn="ctr"/>
              <a:r>
                <a:rPr lang="en-US" b="1" dirty="0"/>
                <a:t> Management with </a:t>
              </a:r>
            </a:p>
            <a:p>
              <a:pPr algn="ctr"/>
              <a:r>
                <a:rPr lang="en-US" b="1" dirty="0"/>
                <a:t>SCRUM</a:t>
              </a:r>
            </a:p>
          </p:txBody>
        </p:sp>
        <p:sp>
          <p:nvSpPr>
            <p:cNvPr id="10" name="Abgerundetes Rechteck 9"/>
            <p:cNvSpPr/>
            <p:nvPr/>
          </p:nvSpPr>
          <p:spPr>
            <a:xfrm rot="2729167">
              <a:off x="2539693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Design</a:t>
              </a:r>
            </a:p>
          </p:txBody>
        </p:sp>
        <p:sp>
          <p:nvSpPr>
            <p:cNvPr id="12" name="Abgerundetes Rechteck 11"/>
            <p:cNvSpPr/>
            <p:nvPr/>
          </p:nvSpPr>
          <p:spPr>
            <a:xfrm rot="2729167">
              <a:off x="3873978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Java</a:t>
              </a:r>
            </a:p>
          </p:txBody>
        </p:sp>
        <p:sp>
          <p:nvSpPr>
            <p:cNvPr id="14" name="Abgerundetes Rechteck 13"/>
            <p:cNvSpPr/>
            <p:nvPr/>
          </p:nvSpPr>
          <p:spPr>
            <a:xfrm rot="2729167">
              <a:off x="5238036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err="1"/>
                <a:t>Doku</a:t>
              </a:r>
              <a:endParaRPr lang="en-US" sz="1400" b="1" dirty="0"/>
            </a:p>
          </p:txBody>
        </p:sp>
        <p:sp>
          <p:nvSpPr>
            <p:cNvPr id="11" name="Abgerundetes Rechteck 10"/>
            <p:cNvSpPr/>
            <p:nvPr/>
          </p:nvSpPr>
          <p:spPr>
            <a:xfrm rot="2729167">
              <a:off x="3162564" y="1875535"/>
              <a:ext cx="763355" cy="11337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Automated Test</a:t>
              </a:r>
            </a:p>
          </p:txBody>
        </p:sp>
        <p:sp>
          <p:nvSpPr>
            <p:cNvPr id="13" name="Abgerundetes Rechteck 12"/>
            <p:cNvSpPr/>
            <p:nvPr/>
          </p:nvSpPr>
          <p:spPr>
            <a:xfrm rot="2729167">
              <a:off x="4533519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Public Relations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339752" y="1844824"/>
            <a:ext cx="3888432" cy="3456385"/>
            <a:chOff x="2312900" y="1822246"/>
            <a:chExt cx="3888432" cy="3456385"/>
          </a:xfrm>
        </p:grpSpPr>
        <p:sp>
          <p:nvSpPr>
            <p:cNvPr id="16" name="Abgerundetes Rechteck 15"/>
            <p:cNvSpPr/>
            <p:nvPr/>
          </p:nvSpPr>
          <p:spPr>
            <a:xfrm>
              <a:off x="3681052" y="1822246"/>
              <a:ext cx="1116000" cy="345638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/>
            </a:p>
          </p:txBody>
        </p:sp>
        <p:sp>
          <p:nvSpPr>
            <p:cNvPr id="18" name="Abgerundetes Rechteck 17"/>
            <p:cNvSpPr/>
            <p:nvPr/>
          </p:nvSpPr>
          <p:spPr>
            <a:xfrm rot="5400000">
              <a:off x="3612241" y="522905"/>
              <a:ext cx="1289750" cy="38884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3681052" y="2938247"/>
              <a:ext cx="1116000" cy="234038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b="1" dirty="0"/>
                <a:t>Project</a:t>
              </a:r>
            </a:p>
            <a:p>
              <a:pPr algn="ctr"/>
              <a:r>
                <a:rPr lang="en-US" b="1" dirty="0"/>
                <a:t> Management with </a:t>
              </a:r>
            </a:p>
            <a:p>
              <a:pPr algn="ctr"/>
              <a:r>
                <a:rPr lang="en-US" b="1" dirty="0"/>
                <a:t>SCRUM</a:t>
              </a:r>
            </a:p>
          </p:txBody>
        </p:sp>
        <p:sp>
          <p:nvSpPr>
            <p:cNvPr id="20" name="Abgerundetes Rechteck 19"/>
            <p:cNvSpPr/>
            <p:nvPr/>
          </p:nvSpPr>
          <p:spPr>
            <a:xfrm rot="2729167">
              <a:off x="2539693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Design</a:t>
              </a:r>
            </a:p>
          </p:txBody>
        </p:sp>
        <p:sp>
          <p:nvSpPr>
            <p:cNvPr id="21" name="Abgerundetes Rechteck 20"/>
            <p:cNvSpPr/>
            <p:nvPr/>
          </p:nvSpPr>
          <p:spPr>
            <a:xfrm rot="2729167">
              <a:off x="3873978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Java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 rot="2729167">
              <a:off x="5238036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err="1"/>
                <a:t>Doku</a:t>
              </a:r>
              <a:endParaRPr lang="en-US" sz="1400" b="1" dirty="0"/>
            </a:p>
          </p:txBody>
        </p:sp>
        <p:sp>
          <p:nvSpPr>
            <p:cNvPr id="23" name="Abgerundetes Rechteck 22"/>
            <p:cNvSpPr/>
            <p:nvPr/>
          </p:nvSpPr>
          <p:spPr>
            <a:xfrm rot="2729167">
              <a:off x="3162564" y="1875535"/>
              <a:ext cx="763355" cy="11337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Automated Test</a:t>
              </a:r>
            </a:p>
          </p:txBody>
        </p:sp>
        <p:sp>
          <p:nvSpPr>
            <p:cNvPr id="24" name="Abgerundetes Rechteck 23"/>
            <p:cNvSpPr/>
            <p:nvPr/>
          </p:nvSpPr>
          <p:spPr>
            <a:xfrm rot="2729167">
              <a:off x="4533519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Public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T-Shape Model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082107" y="916714"/>
            <a:ext cx="357159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T-Shape </a:t>
            </a:r>
            <a:r>
              <a:rPr lang="de-DE" sz="20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de-DE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312900" y="1822246"/>
            <a:ext cx="3888432" cy="3456385"/>
            <a:chOff x="2312900" y="1822246"/>
            <a:chExt cx="3888432" cy="3456385"/>
          </a:xfrm>
        </p:grpSpPr>
        <p:sp>
          <p:nvSpPr>
            <p:cNvPr id="6" name="Abgerundetes Rechteck 5"/>
            <p:cNvSpPr/>
            <p:nvPr/>
          </p:nvSpPr>
          <p:spPr>
            <a:xfrm>
              <a:off x="3681052" y="1822246"/>
              <a:ext cx="1116000" cy="345638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/>
            </a:p>
          </p:txBody>
        </p:sp>
        <p:sp>
          <p:nvSpPr>
            <p:cNvPr id="8" name="Abgerundetes Rechteck 7"/>
            <p:cNvSpPr/>
            <p:nvPr/>
          </p:nvSpPr>
          <p:spPr>
            <a:xfrm rot="5400000">
              <a:off x="3612241" y="522905"/>
              <a:ext cx="1289750" cy="38884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681052" y="2938247"/>
              <a:ext cx="1116000" cy="234038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b="1" dirty="0"/>
                <a:t>Project</a:t>
              </a:r>
            </a:p>
            <a:p>
              <a:pPr algn="ctr"/>
              <a:r>
                <a:rPr lang="en-US" b="1" dirty="0"/>
                <a:t> Management with </a:t>
              </a:r>
            </a:p>
            <a:p>
              <a:pPr algn="ctr"/>
              <a:r>
                <a:rPr lang="en-US" b="1" dirty="0"/>
                <a:t>SCRUM</a:t>
              </a:r>
            </a:p>
          </p:txBody>
        </p:sp>
        <p:sp>
          <p:nvSpPr>
            <p:cNvPr id="10" name="Abgerundetes Rechteck 9"/>
            <p:cNvSpPr/>
            <p:nvPr/>
          </p:nvSpPr>
          <p:spPr>
            <a:xfrm rot="2729167">
              <a:off x="2539693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Design</a:t>
              </a:r>
            </a:p>
          </p:txBody>
        </p:sp>
        <p:sp>
          <p:nvSpPr>
            <p:cNvPr id="12" name="Abgerundetes Rechteck 11"/>
            <p:cNvSpPr/>
            <p:nvPr/>
          </p:nvSpPr>
          <p:spPr>
            <a:xfrm rot="2729167">
              <a:off x="3873978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Java</a:t>
              </a:r>
            </a:p>
          </p:txBody>
        </p:sp>
        <p:sp>
          <p:nvSpPr>
            <p:cNvPr id="14" name="Abgerundetes Rechteck 13"/>
            <p:cNvSpPr/>
            <p:nvPr/>
          </p:nvSpPr>
          <p:spPr>
            <a:xfrm rot="2729167">
              <a:off x="5238036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err="1"/>
                <a:t>Doku</a:t>
              </a:r>
              <a:endParaRPr lang="en-US" sz="1400" b="1" dirty="0"/>
            </a:p>
          </p:txBody>
        </p:sp>
        <p:sp>
          <p:nvSpPr>
            <p:cNvPr id="11" name="Abgerundetes Rechteck 10"/>
            <p:cNvSpPr/>
            <p:nvPr/>
          </p:nvSpPr>
          <p:spPr>
            <a:xfrm rot="2729167">
              <a:off x="3162564" y="1875535"/>
              <a:ext cx="763355" cy="11337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Automated Test</a:t>
              </a:r>
            </a:p>
          </p:txBody>
        </p:sp>
        <p:sp>
          <p:nvSpPr>
            <p:cNvPr id="13" name="Abgerundetes Rechteck 12"/>
            <p:cNvSpPr/>
            <p:nvPr/>
          </p:nvSpPr>
          <p:spPr>
            <a:xfrm rot="2729167">
              <a:off x="4533519" y="1902088"/>
              <a:ext cx="763355" cy="9560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Public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30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2687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20486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1845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289756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57301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29309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</p:spTree>
    <p:extLst>
      <p:ext uri="{BB962C8B-B14F-4D97-AF65-F5344CB8AC3E}">
        <p14:creationId xmlns:p14="http://schemas.microsoft.com/office/powerpoint/2010/main" val="21646640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</Words>
  <Application>Microsoft Office PowerPoint</Application>
  <PresentationFormat>Bildschirmpräsentation (4:3)</PresentationFormat>
  <Paragraphs>171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Larissa-Design</vt:lpstr>
      <vt:lpstr>ShopAdmin Control your expenses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Firmenname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128</cp:revision>
  <dcterms:created xsi:type="dcterms:W3CDTF">2015-11-06T13:58:39Z</dcterms:created>
  <dcterms:modified xsi:type="dcterms:W3CDTF">2016-02-25T21:20:36Z</dcterms:modified>
</cp:coreProperties>
</file>