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4"/>
  </p:notesMasterIdLst>
  <p:sldIdLst>
    <p:sldId id="261" r:id="rId2"/>
    <p:sldId id="263" r:id="rId3"/>
    <p:sldId id="362" r:id="rId4"/>
    <p:sldId id="344" r:id="rId5"/>
    <p:sldId id="349" r:id="rId6"/>
    <p:sldId id="345" r:id="rId7"/>
    <p:sldId id="346" r:id="rId8"/>
    <p:sldId id="347" r:id="rId9"/>
    <p:sldId id="348" r:id="rId10"/>
    <p:sldId id="351" r:id="rId11"/>
    <p:sldId id="352" r:id="rId12"/>
    <p:sldId id="324" r:id="rId13"/>
    <p:sldId id="373" r:id="rId14"/>
    <p:sldId id="374" r:id="rId15"/>
    <p:sldId id="370" r:id="rId16"/>
    <p:sldId id="371" r:id="rId17"/>
    <p:sldId id="372" r:id="rId18"/>
    <p:sldId id="364" r:id="rId19"/>
    <p:sldId id="356" r:id="rId20"/>
    <p:sldId id="357" r:id="rId21"/>
    <p:sldId id="279" r:id="rId22"/>
    <p:sldId id="366" r:id="rId23"/>
    <p:sldId id="367" r:id="rId24"/>
    <p:sldId id="368" r:id="rId25"/>
    <p:sldId id="363" r:id="rId26"/>
    <p:sldId id="323" r:id="rId27"/>
    <p:sldId id="354" r:id="rId28"/>
    <p:sldId id="355" r:id="rId29"/>
    <p:sldId id="358" r:id="rId30"/>
    <p:sldId id="365" r:id="rId31"/>
    <p:sldId id="359" r:id="rId32"/>
    <p:sldId id="361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9694"/>
    <a:srgbClr val="504084"/>
    <a:srgbClr val="8064A2"/>
    <a:srgbClr val="F90D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0F22-F189-48F2-A6A7-135767DB8179}" type="datetimeFigureOut">
              <a:rPr lang="de-DE" smtClean="0"/>
              <a:pPr/>
              <a:t>27.02.2016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22B14-329A-4016-ADC3-8F220CA2F4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653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8E40-13A9-4BD9-B5C0-0BB224D27287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C2-7DF3-4AD4-95B5-B9E81C9F1A4B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272-B283-4E20-ABBC-AB686B5C70C7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1FB-DD2F-48EA-8CE1-23211F4120FB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49B-90D2-4132-A891-146DB937DDE0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352-4167-403D-B2A1-F8418C81A162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825C-13BC-4A37-AD04-4F49E649632F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E5E6-82D5-405F-819F-0AD8173EED08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C094-9C26-4650-8398-0C1B537A64FA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50DA-9505-4AEF-AE15-665971221A51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AD3-7CE9-4474-90A4-0589DCB2E531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4A63-6968-4E81-A177-7634F8E1B9A0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28" name="Ellipse 27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30" name="Ellipse 29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31" name="Ellipse 30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32" name="Ellipse 31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1720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1547664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Corporate Design</a:t>
            </a:r>
          </a:p>
        </p:txBody>
      </p:sp>
      <p:sp>
        <p:nvSpPr>
          <p:cNvPr id="67" name="Ellipse 66"/>
          <p:cNvSpPr/>
          <p:nvPr/>
        </p:nvSpPr>
        <p:spPr>
          <a:xfrm>
            <a:off x="4752528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OCR and Classification</a:t>
            </a:r>
          </a:p>
        </p:txBody>
      </p:sp>
      <p:sp>
        <p:nvSpPr>
          <p:cNvPr id="68" name="Ellipse 67"/>
          <p:cNvSpPr/>
          <p:nvPr/>
        </p:nvSpPr>
        <p:spPr>
          <a:xfrm>
            <a:off x="790745" y="4269650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Object Modeling</a:t>
            </a:r>
          </a:p>
        </p:txBody>
      </p:sp>
      <p:sp>
        <p:nvSpPr>
          <p:cNvPr id="69" name="Ellipse 68"/>
          <p:cNvSpPr/>
          <p:nvPr/>
        </p:nvSpPr>
        <p:spPr>
          <a:xfrm>
            <a:off x="3563888" y="4725144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Project Management</a:t>
            </a:r>
            <a:br>
              <a:rPr lang="en-US" sz="1600" b="1" dirty="0"/>
            </a:br>
            <a:r>
              <a:rPr lang="en-US" sz="1600" b="1" dirty="0"/>
              <a:t>SCRUM Process</a:t>
            </a:r>
          </a:p>
        </p:txBody>
      </p:sp>
      <p:sp>
        <p:nvSpPr>
          <p:cNvPr id="70" name="Ellipse 69"/>
          <p:cNvSpPr/>
          <p:nvPr/>
        </p:nvSpPr>
        <p:spPr>
          <a:xfrm>
            <a:off x="5868144" y="3804103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Activity Development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91" name="Ellipse 90"/>
          <p:cNvSpPr/>
          <p:nvPr/>
        </p:nvSpPr>
        <p:spPr>
          <a:xfrm>
            <a:off x="1331640" y="1916832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Tanja</a:t>
            </a:r>
          </a:p>
        </p:txBody>
      </p:sp>
      <p:sp>
        <p:nvSpPr>
          <p:cNvPr id="92" name="Ellipse 91"/>
          <p:cNvSpPr/>
          <p:nvPr/>
        </p:nvSpPr>
        <p:spPr>
          <a:xfrm>
            <a:off x="6012160" y="206084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Thomas</a:t>
            </a:r>
          </a:p>
        </p:txBody>
      </p:sp>
      <p:sp>
        <p:nvSpPr>
          <p:cNvPr id="93" name="Ellipse 92"/>
          <p:cNvSpPr/>
          <p:nvPr/>
        </p:nvSpPr>
        <p:spPr>
          <a:xfrm>
            <a:off x="6510021" y="4524183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Katia</a:t>
            </a:r>
          </a:p>
        </p:txBody>
      </p:sp>
      <p:sp>
        <p:nvSpPr>
          <p:cNvPr id="94" name="Ellipse 93"/>
          <p:cNvSpPr/>
          <p:nvPr/>
        </p:nvSpPr>
        <p:spPr>
          <a:xfrm>
            <a:off x="1510825" y="506173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Iuliia</a:t>
            </a:r>
            <a:endParaRPr lang="en-US" sz="1400" b="1" dirty="0"/>
          </a:p>
        </p:txBody>
      </p:sp>
      <p:sp>
        <p:nvSpPr>
          <p:cNvPr id="95" name="Ellipse 94"/>
          <p:cNvSpPr/>
          <p:nvPr/>
        </p:nvSpPr>
        <p:spPr>
          <a:xfrm>
            <a:off x="4067944" y="5589240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Sascha</a:t>
            </a:r>
          </a:p>
        </p:txBody>
      </p:sp>
      <p:sp>
        <p:nvSpPr>
          <p:cNvPr id="22" name="Ellipse 21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24" name="Ellipse 23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25" name="Ellipse 24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26" name="Ellipse 25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5902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1646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857232"/>
            <a:ext cx="4500595" cy="2685265"/>
          </a:xfrm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5072066" y="1714488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857232"/>
            <a:ext cx="4500595" cy="2685265"/>
          </a:xfrm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5072066" y="1714488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3714744" y="4357694"/>
            <a:ext cx="978408" cy="484632"/>
          </a:xfrm>
          <a:prstGeom prst="righ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Picture 4" descr="C:\Users\iuliia\Desktop\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857628"/>
            <a:ext cx="1873702" cy="2185986"/>
          </a:xfrm>
          <a:prstGeom prst="rect">
            <a:avLst/>
          </a:prstGeom>
          <a:noFill/>
        </p:spPr>
      </p:pic>
      <p:pic>
        <p:nvPicPr>
          <p:cNvPr id="1026" name="Picture 2" descr="C:\Users\iuliia\Desktop\ss\Component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786058"/>
            <a:ext cx="3866214" cy="3024186"/>
          </a:xfrm>
          <a:prstGeom prst="rect">
            <a:avLst/>
          </a:prstGeom>
          <a:noFill/>
        </p:spPr>
      </p:pic>
      <p:sp>
        <p:nvSpPr>
          <p:cNvPr id="37" name="Textfeld 36"/>
          <p:cNvSpPr txBox="1"/>
          <p:nvPr/>
        </p:nvSpPr>
        <p:spPr>
          <a:xfrm>
            <a:off x="1500166" y="4500570"/>
            <a:ext cx="36433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de-DE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rebase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de-DE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Class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27" name="Picture 3" descr="C:\Users\iuliia\ShopAdmin\Dokumentation\UMLDiagrams\ShopAdminGeneral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162" y="1273174"/>
            <a:ext cx="8668416" cy="4727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Picture 7" descr="C:\Users\iuliia\ShopAdmin\Dokumentation\UMLDiagrams\Login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142984"/>
            <a:ext cx="3571901" cy="1428760"/>
          </a:xfrm>
          <a:prstGeom prst="rect">
            <a:avLst/>
          </a:prstGeom>
          <a:noFill/>
        </p:spPr>
      </p:pic>
      <p:pic>
        <p:nvPicPr>
          <p:cNvPr id="11" name="Picture 5" descr="C:\Users\iuliia\ShopAdmin\Dokumentation\UMLDiagrams\Tesseract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500306"/>
            <a:ext cx="3143272" cy="2152151"/>
          </a:xfrm>
          <a:prstGeom prst="rect">
            <a:avLst/>
          </a:prstGeom>
          <a:noFill/>
        </p:spPr>
      </p:pic>
      <p:pic>
        <p:nvPicPr>
          <p:cNvPr id="1026" name="Picture 2" descr="C:\Users\iuliia\Desktop\x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1357298"/>
            <a:ext cx="4543433" cy="4250719"/>
          </a:xfrm>
          <a:prstGeom prst="rect">
            <a:avLst/>
          </a:prstGeom>
          <a:noFill/>
        </p:spPr>
      </p:pic>
      <p:pic>
        <p:nvPicPr>
          <p:cNvPr id="2" name="Picture 2" descr="C:\Users\iuliia\ShopAdmin\Dokumentation\UMLDiagrams\CameraClassDiag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357694"/>
            <a:ext cx="2847981" cy="1853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22" name="Inhaltsplatzhalter 21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10" name="Inhaltsplatzhalter 3" descr="Activity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000108"/>
            <a:ext cx="4435206" cy="4954591"/>
          </a:xfrm>
          <a:prstGeom prst="rect">
            <a:avLst/>
          </a:prstGeom>
        </p:spPr>
      </p:pic>
      <p:pic>
        <p:nvPicPr>
          <p:cNvPr id="11" name="Picture 2" descr="C:\Users\iuliia\ShopAdmin\Dokumentation\UMLDiagrams\UseCase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71678"/>
            <a:ext cx="4429156" cy="2753024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500694" y="121442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dirty="0" err="1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7680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</a:t>
            </a: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Logo: piggybank (background in the app)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Pictures for  Menu Help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6444208" y="790916"/>
            <a:ext cx="2160000" cy="2085037"/>
          </a:xfrm>
          <a:prstGeom prst="rect">
            <a:avLst/>
          </a:prstGeom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82" y="2780928"/>
            <a:ext cx="1800000" cy="3153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7549" y="2780928"/>
            <a:ext cx="1800000" cy="31655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0152" y="2780928"/>
            <a:ext cx="1800000" cy="314131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448" y="3466133"/>
            <a:ext cx="2520000" cy="7532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0192" y="4254455"/>
            <a:ext cx="2520000" cy="84173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6216" y="5131219"/>
            <a:ext cx="2520000" cy="746053"/>
          </a:xfrm>
          <a:prstGeom prst="rect">
            <a:avLst/>
          </a:prstGeom>
        </p:spPr>
      </p:pic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 Bar with Overflow Menu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113203" y="2620817"/>
            <a:ext cx="1872000" cy="3327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/>
        </p:blipFill>
        <p:spPr>
          <a:xfrm>
            <a:off x="2439848" y="2621654"/>
            <a:ext cx="1872000" cy="3327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766168" y="2620817"/>
            <a:ext cx="1872000" cy="3328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/>
        </p:blipFill>
        <p:spPr>
          <a:xfrm>
            <a:off x="7092488" y="2620817"/>
            <a:ext cx="1872000" cy="3328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46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30" name="CustomShape 1"/>
          <p:cNvSpPr/>
          <p:nvPr/>
        </p:nvSpPr>
        <p:spPr>
          <a:xfrm flipV="1">
            <a:off x="3612600" y="1637336"/>
            <a:ext cx="1510200" cy="2458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"/>
          <p:cNvSpPr/>
          <p:nvPr/>
        </p:nvSpPr>
        <p:spPr>
          <a:xfrm rot="16200000" flipH="1">
            <a:off x="3007080" y="2891216"/>
            <a:ext cx="617400" cy="81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"/>
          <p:cNvSpPr/>
          <p:nvPr/>
        </p:nvSpPr>
        <p:spPr>
          <a:xfrm rot="5400000">
            <a:off x="4418280" y="2290016"/>
            <a:ext cx="628560" cy="2023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4"/>
          <p:cNvSpPr/>
          <p:nvPr/>
        </p:nvSpPr>
        <p:spPr>
          <a:xfrm rot="10800000">
            <a:off x="3194280" y="4974896"/>
            <a:ext cx="637560" cy="457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V="1">
            <a:off x="4350600" y="4427336"/>
            <a:ext cx="693000" cy="63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 flipV="1">
            <a:off x="6420600" y="4390616"/>
            <a:ext cx="540000" cy="666360"/>
          </a:xfrm>
          <a:prstGeom prst="bentConnector3">
            <a:avLst>
              <a:gd name="adj1" fmla="val 69739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flipH="1">
            <a:off x="3720600" y="5056976"/>
            <a:ext cx="4616640" cy="900360"/>
          </a:xfrm>
          <a:prstGeom prst="bentConnector4">
            <a:avLst>
              <a:gd name="adj1" fmla="val -5141"/>
              <a:gd name="adj2" fmla="val 115195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45"/>
          <p:cNvPicPr/>
          <p:nvPr/>
        </p:nvPicPr>
        <p:blipFill>
          <a:blip r:embed="rId2" cstate="print"/>
          <a:stretch/>
        </p:blipFill>
        <p:spPr>
          <a:xfrm>
            <a:off x="2235960" y="69269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Grafik 46"/>
          <p:cNvPicPr/>
          <p:nvPr/>
        </p:nvPicPr>
        <p:blipFill>
          <a:blip r:embed="rId3" cstate="print"/>
          <a:stretch/>
        </p:blipFill>
        <p:spPr>
          <a:xfrm>
            <a:off x="5133600" y="737696"/>
            <a:ext cx="1377000" cy="2294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Grafik 48"/>
          <p:cNvPicPr/>
          <p:nvPr/>
        </p:nvPicPr>
        <p:blipFill>
          <a:blip r:embed="rId4" cstate="print"/>
          <a:stretch/>
        </p:blipFill>
        <p:spPr>
          <a:xfrm>
            <a:off x="3104280" y="360509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Grafik 49"/>
          <p:cNvPicPr/>
          <p:nvPr/>
        </p:nvPicPr>
        <p:blipFill>
          <a:blip r:embed="rId5" cstate="print"/>
          <a:stretch/>
        </p:blipFill>
        <p:spPr>
          <a:xfrm>
            <a:off x="5043600" y="3617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Grafik 50"/>
          <p:cNvPicPr/>
          <p:nvPr/>
        </p:nvPicPr>
        <p:blipFill>
          <a:blip r:embed="rId6" cstate="print"/>
          <a:stretch/>
        </p:blipFill>
        <p:spPr>
          <a:xfrm>
            <a:off x="6960600" y="361733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Grafik 51"/>
          <p:cNvPicPr/>
          <p:nvPr/>
        </p:nvPicPr>
        <p:blipFill>
          <a:blip r:embed="rId7" cstate="print"/>
          <a:stretch/>
        </p:blipFill>
        <p:spPr>
          <a:xfrm>
            <a:off x="1110960" y="3572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CustomShape 5"/>
          <p:cNvSpPr/>
          <p:nvPr/>
        </p:nvSpPr>
        <p:spPr>
          <a:xfrm flipH="1" flipV="1">
            <a:off x="2487960" y="4455544"/>
            <a:ext cx="616320" cy="629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="" xmlns:p14="http://schemas.microsoft.com/office/powerpoint/2010/main" val="990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Creation of  Register and Login 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Register and Login view: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verifications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name, password, email, complete input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visualize user feedback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user data in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hide and show fields in Register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 flow to Main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Grafik 20"/>
          <p:cNvPicPr/>
          <p:nvPr/>
        </p:nvPicPr>
        <p:blipFill>
          <a:blip r:embed="rId2" cstate="print"/>
          <a:stretch/>
        </p:blipFill>
        <p:spPr>
          <a:xfrm>
            <a:off x="4524872" y="1327840"/>
            <a:ext cx="2103120" cy="350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/>
          <p:nvPr/>
        </p:nvPicPr>
        <p:blipFill>
          <a:blip r:embed="rId3" cstate="print"/>
          <a:stretch/>
        </p:blipFill>
        <p:spPr>
          <a:xfrm>
            <a:off x="6888992" y="1327120"/>
            <a:ext cx="2125080" cy="354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0410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553200" y="5634598"/>
            <a:ext cx="2133600" cy="365125"/>
          </a:xfrm>
        </p:spPr>
        <p:txBody>
          <a:bodyPr/>
          <a:lstStyle/>
          <a:p>
            <a:fld id="{C663554D-7BDA-4824-AC15-58BB57D8606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20 latest receipts from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Report view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category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receipts grouped by selected shop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all receipts grouped by selected category 	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7020272" y="2905248"/>
            <a:ext cx="1944069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/>
          <p:nvPr/>
        </p:nvPicPr>
        <p:blipFill>
          <a:blip r:embed="rId3" cstate="print"/>
          <a:stretch/>
        </p:blipFill>
        <p:spPr>
          <a:xfrm>
            <a:off x="5068080" y="764896"/>
            <a:ext cx="3383280" cy="17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572000" y="2905248"/>
            <a:ext cx="1943934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winkelter Verbinder 6"/>
          <p:cNvCxnSpPr>
            <a:stCxn id="10" idx="2"/>
            <a:endCxn id="13" idx="0"/>
          </p:cNvCxnSpPr>
          <p:nvPr/>
        </p:nvCxnSpPr>
        <p:spPr>
          <a:xfrm rot="5400000">
            <a:off x="5945668" y="2091196"/>
            <a:ext cx="412352" cy="1215753"/>
          </a:xfrm>
          <a:prstGeom prst="bentConnector3">
            <a:avLst/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10" idx="2"/>
            <a:endCxn id="9" idx="0"/>
          </p:cNvCxnSpPr>
          <p:nvPr/>
        </p:nvCxnSpPr>
        <p:spPr>
          <a:xfrm rot="16200000" flipH="1">
            <a:off x="7169837" y="2082778"/>
            <a:ext cx="412352" cy="1232587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3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1083434"/>
            <a:ext cx="4319028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 in 7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 Registration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 Login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 Scan receipt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5 Check results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6 Main view with summary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7 Reports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Grafik 11"/>
          <p:cNvPicPr/>
          <p:nvPr/>
        </p:nvPicPr>
        <p:blipFill>
          <a:blip r:embed="rId2" cstate="print"/>
          <a:stretch/>
        </p:blipFill>
        <p:spPr>
          <a:xfrm>
            <a:off x="4339208" y="1249971"/>
            <a:ext cx="4553272" cy="3577879"/>
          </a:xfrm>
          <a:prstGeom prst="rect">
            <a:avLst/>
          </a:prstGeom>
          <a:ln>
            <a:noFill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728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7384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Recognition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764704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camera orientation to rotate picture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Resize image to 2000 x 1200 pixel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Colored image to black and white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train language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deu_frak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24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insignificant symbols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single letters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Levenstein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result adaption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661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Orientation misleading - does not represent picture orientation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can not detect bold or large fonts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 name classification highly depends on name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sum detection is very depending on OCR results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1741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&amp; statistics : How to make the photo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2"/>
          <p:cNvGraphicFramePr/>
          <p:nvPr>
            <p:extLst>
              <p:ext uri="{D42A27DB-BD31-4B8C-83A1-F6EECF244321}">
                <p14:modId xmlns="" xmlns:p14="http://schemas.microsoft.com/office/powerpoint/2010/main" val="624701637"/>
              </p:ext>
            </p:extLst>
          </p:nvPr>
        </p:nvGraphicFramePr>
        <p:xfrm>
          <a:off x="252000" y="1412776"/>
          <a:ext cx="4320000" cy="15116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good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85%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3"/>
          <p:cNvGraphicFramePr/>
          <p:nvPr>
            <p:extLst>
              <p:ext uri="{D42A27DB-BD31-4B8C-83A1-F6EECF244321}">
                <p14:modId xmlns="" xmlns:p14="http://schemas.microsoft.com/office/powerpoint/2010/main" val="3205360364"/>
              </p:ext>
            </p:extLst>
          </p:nvPr>
        </p:nvGraphicFramePr>
        <p:xfrm>
          <a:off x="4729896" y="1412776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bad 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4"/>
          <p:cNvGraphicFramePr/>
          <p:nvPr>
            <p:extLst>
              <p:ext uri="{D42A27DB-BD31-4B8C-83A1-F6EECF244321}">
                <p14:modId xmlns="" xmlns:p14="http://schemas.microsoft.com/office/powerpoint/2010/main" val="1718736617"/>
              </p:ext>
            </p:extLst>
          </p:nvPr>
        </p:nvGraphicFramePr>
        <p:xfrm>
          <a:off x="252000" y="3645024"/>
          <a:ext cx="4320000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text style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normal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bold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1%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/>
          <p:nvPr>
            <p:extLst>
              <p:ext uri="{D42A27DB-BD31-4B8C-83A1-F6EECF244321}">
                <p14:modId xmlns="" xmlns:p14="http://schemas.microsoft.com/office/powerpoint/2010/main" val="1101549373"/>
              </p:ext>
            </p:extLst>
          </p:nvPr>
        </p:nvGraphicFramePr>
        <p:xfrm>
          <a:off x="4729896" y="3645024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folded receipt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yes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1420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891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813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Key-functionalities couldn’t be finished during the semester. Major Topics are: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functionalities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filter possibilities for Reports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picture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786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students or young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family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 auto-extract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receipt information such as shop names, data and time, amount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time for counting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Challenges: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Android for the first time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Implementing Tesseract Library OCR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Round-Up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Kateryna</a:t>
            </a:r>
            <a:r>
              <a:rPr lang="de-DE" dirty="0"/>
              <a:t> </a:t>
            </a:r>
            <a:r>
              <a:rPr lang="de-DE" dirty="0" err="1"/>
              <a:t>Pryshchepa</a:t>
            </a:r>
            <a:r>
              <a:rPr lang="de-DE" dirty="0"/>
              <a:t>, </a:t>
            </a:r>
            <a:r>
              <a:rPr lang="de-DE" dirty="0" err="1"/>
              <a:t>Iuliia</a:t>
            </a:r>
            <a:r>
              <a:rPr lang="de-DE" dirty="0"/>
              <a:t> </a:t>
            </a:r>
            <a:r>
              <a:rPr lang="de-DE" dirty="0" err="1"/>
              <a:t>Guk</a:t>
            </a:r>
            <a:r>
              <a:rPr lang="de-DE" dirty="0"/>
              <a:t>, Thomas Röhl, </a:t>
            </a:r>
            <a:r>
              <a:rPr lang="de-DE" dirty="0" err="1"/>
              <a:t>Tetiana</a:t>
            </a:r>
            <a:r>
              <a:rPr lang="de-DE" dirty="0"/>
              <a:t> </a:t>
            </a:r>
            <a:r>
              <a:rPr lang="de-DE" dirty="0" err="1"/>
              <a:t>Lavrynovych</a:t>
            </a:r>
            <a:r>
              <a:rPr lang="de-DE" dirty="0"/>
              <a:t>, Sascha </a:t>
            </a:r>
            <a:r>
              <a:rPr lang="de-DE" dirty="0" err="1"/>
              <a:t>Zepf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290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89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Multiplizieren 42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300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3" name="Ovale Legende 42"/>
          <p:cNvSpPr/>
          <p:nvPr/>
        </p:nvSpPr>
        <p:spPr>
          <a:xfrm>
            <a:off x="2003294" y="986892"/>
            <a:ext cx="2533646" cy="792088"/>
          </a:xfrm>
          <a:prstGeom prst="wedgeEllipseCallout">
            <a:avLst>
              <a:gd name="adj1" fmla="val -52296"/>
              <a:gd name="adj2" fmla="val 7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described by 8 Use Cases</a:t>
            </a:r>
          </a:p>
        </p:txBody>
      </p:sp>
      <p:sp>
        <p:nvSpPr>
          <p:cNvPr id="52" name="Multiplizieren 51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1591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e Legende 47"/>
          <p:cNvSpPr/>
          <p:nvPr/>
        </p:nvSpPr>
        <p:spPr>
          <a:xfrm>
            <a:off x="1899240" y="5745338"/>
            <a:ext cx="3044903" cy="981003"/>
          </a:xfrm>
          <a:prstGeom prst="wedgeEllipseCallout">
            <a:avLst>
              <a:gd name="adj1" fmla="val -67565"/>
              <a:gd name="adj2" fmla="val -8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8 User Stories 101 Backlog Items have been created 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6" name="Multiplizieren 65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819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e Legende 51"/>
          <p:cNvSpPr/>
          <p:nvPr/>
        </p:nvSpPr>
        <p:spPr>
          <a:xfrm>
            <a:off x="5594008" y="836712"/>
            <a:ext cx="2506384" cy="1211005"/>
          </a:xfrm>
          <a:prstGeom prst="wedgeEllipseCallout">
            <a:avLst>
              <a:gd name="adj1" fmla="val -62938"/>
              <a:gd name="adj2" fmla="val 9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4 Sprints 39 Backlog Items have been completed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Multiplizieren 64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9381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e Legende 60"/>
          <p:cNvSpPr/>
          <p:nvPr/>
        </p:nvSpPr>
        <p:spPr>
          <a:xfrm>
            <a:off x="4932040" y="5733256"/>
            <a:ext cx="3010171" cy="1123927"/>
          </a:xfrm>
          <a:prstGeom prst="wedgeEllipseCallout">
            <a:avLst>
              <a:gd name="adj1" fmla="val 24049"/>
              <a:gd name="adj2" fmla="val -89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Nevertheless a highly sophisticated product has been created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8" name="Multiplizieren 47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9574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1241</Words>
  <Application>Microsoft Office PowerPoint</Application>
  <PresentationFormat>Bildschirmpräsentation (4:3)</PresentationFormat>
  <Paragraphs>372</Paragraphs>
  <Slides>32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Larissa-Design</vt:lpstr>
      <vt:lpstr>ShopAdmin Control your expenses with receipt scanner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Project structure became more and more complicated…</vt:lpstr>
      <vt:lpstr>Project structure became more and more complicated…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ShopAdmin              Control expenses app with receipt scanner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Benutzer</cp:lastModifiedBy>
  <cp:revision>176</cp:revision>
  <dcterms:created xsi:type="dcterms:W3CDTF">2015-11-06T13:58:39Z</dcterms:created>
  <dcterms:modified xsi:type="dcterms:W3CDTF">2016-02-27T20:28:20Z</dcterms:modified>
</cp:coreProperties>
</file>