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5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77" r:id="rId14"/>
    <p:sldId id="374" r:id="rId15"/>
    <p:sldId id="370" r:id="rId16"/>
    <p:sldId id="371" r:id="rId17"/>
    <p:sldId id="376" r:id="rId18"/>
    <p:sldId id="372" r:id="rId19"/>
    <p:sldId id="364" r:id="rId20"/>
    <p:sldId id="356" r:id="rId21"/>
    <p:sldId id="357" r:id="rId22"/>
    <p:sldId id="279" r:id="rId23"/>
    <p:sldId id="366" r:id="rId24"/>
    <p:sldId id="367" r:id="rId25"/>
    <p:sldId id="368" r:id="rId26"/>
    <p:sldId id="363" r:id="rId27"/>
    <p:sldId id="323" r:id="rId28"/>
    <p:sldId id="354" r:id="rId29"/>
    <p:sldId id="355" r:id="rId30"/>
    <p:sldId id="358" r:id="rId31"/>
    <p:sldId id="365" r:id="rId32"/>
    <p:sldId id="359" r:id="rId33"/>
    <p:sldId id="361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29.02.2016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85786" y="4214818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Architecture </a:t>
            </a:r>
            <a:r>
              <a:rPr lang="en-US" sz="1600" b="1" dirty="0"/>
              <a:t>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Iuliia</a:t>
            </a:r>
            <a:endParaRPr lang="en-US" sz="1400" b="1" dirty="0"/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714744" y="4357694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86190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571744"/>
            <a:ext cx="3866214" cy="302418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37" name="Textfeld 36"/>
          <p:cNvSpPr txBox="1"/>
          <p:nvPr/>
        </p:nvSpPr>
        <p:spPr>
          <a:xfrm>
            <a:off x="1285852" y="4500570"/>
            <a:ext cx="49292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b="1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429388" y="5715016"/>
            <a:ext cx="1697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2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7" name="Picture 3" descr="C:\Users\iuliia\ShopAdmin\Dokumentation\UMLDiagrams\ShopAdminGeneral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417804" cy="4590915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3786182" y="585789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3571901" cy="142876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3143272" cy="215215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357298"/>
            <a:ext cx="4543433" cy="4250719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2" name="Picture 2" descr="C:\Users\iuliia\ShopAdmin\Dokumentation\UMLDiagrams\CameraClassDi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357694"/>
            <a:ext cx="2847981" cy="185323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5500694" y="5857892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Expended</a:t>
            </a:r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1400" dirty="0" err="1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78" y="1081211"/>
            <a:ext cx="8147088" cy="506397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b="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800" b="0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b="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2"/>
          </p:nvPr>
        </p:nvSpPr>
        <p:spPr>
          <a:xfrm>
            <a:off x="428596" y="1435100"/>
            <a:ext cx="3008313" cy="4691063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Notation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714356"/>
            <a:ext cx="4929222" cy="5506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643182"/>
            <a:ext cx="1790700" cy="3257550"/>
          </a:xfrm>
          <a:prstGeom prst="rect">
            <a:avLst/>
          </a:prstGeom>
          <a:noFill/>
          <a:ln w="9525">
            <a:solidFill>
              <a:srgbClr val="D9969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="" xmlns:p14="http://schemas.microsoft.com/office/powerpoint/2010/main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="" xmlns:p14="http://schemas.microsoft.com/office/powerpoint/2010/main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="" xmlns:p14="http://schemas.microsoft.com/office/powerpoint/2010/main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="" xmlns:p14="http://schemas.microsoft.com/office/powerpoint/2010/main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 auto-extract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1274</Words>
  <Application>Microsoft Office PowerPoint</Application>
  <PresentationFormat>Bildschirmpräsentation (4:3)</PresentationFormat>
  <Paragraphs>386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Project structure became more and more complicated…</vt:lpstr>
      <vt:lpstr>Project structure became more and more complicated…</vt:lpstr>
      <vt:lpstr>Usecase Diagram</vt:lpstr>
      <vt:lpstr>          Activity Diagram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187</cp:revision>
  <dcterms:created xsi:type="dcterms:W3CDTF">2015-11-06T13:58:39Z</dcterms:created>
  <dcterms:modified xsi:type="dcterms:W3CDTF">2016-02-29T10:50:57Z</dcterms:modified>
</cp:coreProperties>
</file>