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3529F-2A41-48DD-A977-93C6271B19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9B9403B-5719-4F06-A650-7C2BA64D5D37}">
      <dgm:prSet/>
      <dgm:spPr/>
      <dgm:t>
        <a:bodyPr/>
        <a:lstStyle/>
        <a:p>
          <a:r>
            <a:rPr lang="nl-NL" b="0" i="0"/>
            <a:t>We streven naar een vernieuwende benadering van traditionele gezelschapsspellen.</a:t>
          </a:r>
          <a:endParaRPr lang="en-US"/>
        </a:p>
      </dgm:t>
    </dgm:pt>
    <dgm:pt modelId="{473B010E-4090-40AD-A01E-106D839384A6}" type="parTrans" cxnId="{9C75604A-6AC3-4A27-BB2E-06C8C8378931}">
      <dgm:prSet/>
      <dgm:spPr/>
      <dgm:t>
        <a:bodyPr/>
        <a:lstStyle/>
        <a:p>
          <a:endParaRPr lang="en-US"/>
        </a:p>
      </dgm:t>
    </dgm:pt>
    <dgm:pt modelId="{0CAD61D1-B5F6-441C-8467-BA3ED732B340}" type="sibTrans" cxnId="{9C75604A-6AC3-4A27-BB2E-06C8C8378931}">
      <dgm:prSet/>
      <dgm:spPr/>
      <dgm:t>
        <a:bodyPr/>
        <a:lstStyle/>
        <a:p>
          <a:endParaRPr lang="en-US"/>
        </a:p>
      </dgm:t>
    </dgm:pt>
    <dgm:pt modelId="{ED9D570D-F47D-484C-A35C-232DE16C32A3}">
      <dgm:prSet/>
      <dgm:spPr/>
      <dgm:t>
        <a:bodyPr/>
        <a:lstStyle/>
        <a:p>
          <a:r>
            <a:rPr lang="nl-NL" b="0" i="0"/>
            <a:t>Doel: Een elektronisch en virtueel spel ontwikkelen met behoud van persoonlijke en interactieve aspecten.</a:t>
          </a:r>
          <a:endParaRPr lang="en-US"/>
        </a:p>
      </dgm:t>
    </dgm:pt>
    <dgm:pt modelId="{EE68CE37-E790-4862-A43E-DC1095E7F8C0}" type="parTrans" cxnId="{8E4FB165-6F5E-488A-9705-98E4EDC85FCF}">
      <dgm:prSet/>
      <dgm:spPr/>
      <dgm:t>
        <a:bodyPr/>
        <a:lstStyle/>
        <a:p>
          <a:endParaRPr lang="en-US"/>
        </a:p>
      </dgm:t>
    </dgm:pt>
    <dgm:pt modelId="{F04AAD25-A6D0-4806-A79A-E6636E4F0E78}" type="sibTrans" cxnId="{8E4FB165-6F5E-488A-9705-98E4EDC85FCF}">
      <dgm:prSet/>
      <dgm:spPr/>
      <dgm:t>
        <a:bodyPr/>
        <a:lstStyle/>
        <a:p>
          <a:endParaRPr lang="en-US"/>
        </a:p>
      </dgm:t>
    </dgm:pt>
    <dgm:pt modelId="{281D9833-F025-407B-B580-DBA1771EE92A}" type="pres">
      <dgm:prSet presAssocID="{B7D3529F-2A41-48DD-A977-93C6271B194F}" presName="root" presStyleCnt="0">
        <dgm:presLayoutVars>
          <dgm:dir/>
          <dgm:resizeHandles val="exact"/>
        </dgm:presLayoutVars>
      </dgm:prSet>
      <dgm:spPr/>
    </dgm:pt>
    <dgm:pt modelId="{433F4CE1-DCFE-4768-92E3-13B7A0EEFE7E}" type="pres">
      <dgm:prSet presAssocID="{89B9403B-5719-4F06-A650-7C2BA64D5D37}" presName="compNode" presStyleCnt="0"/>
      <dgm:spPr/>
    </dgm:pt>
    <dgm:pt modelId="{CB7121C1-E6AE-43DB-BE39-5625093C9DFC}" type="pres">
      <dgm:prSet presAssocID="{89B9403B-5719-4F06-A650-7C2BA64D5D37}" presName="bgRect" presStyleLbl="bgShp" presStyleIdx="0" presStyleCnt="2"/>
      <dgm:spPr/>
    </dgm:pt>
    <dgm:pt modelId="{8644C384-47E0-4A01-B3B2-B524B1189BBF}" type="pres">
      <dgm:prSet presAssocID="{89B9403B-5719-4F06-A650-7C2BA64D5D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5B16B66B-38E7-4F16-85C2-32BCA7F08D3B}" type="pres">
      <dgm:prSet presAssocID="{89B9403B-5719-4F06-A650-7C2BA64D5D37}" presName="spaceRect" presStyleCnt="0"/>
      <dgm:spPr/>
    </dgm:pt>
    <dgm:pt modelId="{0962628F-37E4-48E3-A9B7-EBFA0A828633}" type="pres">
      <dgm:prSet presAssocID="{89B9403B-5719-4F06-A650-7C2BA64D5D37}" presName="parTx" presStyleLbl="revTx" presStyleIdx="0" presStyleCnt="2">
        <dgm:presLayoutVars>
          <dgm:chMax val="0"/>
          <dgm:chPref val="0"/>
        </dgm:presLayoutVars>
      </dgm:prSet>
      <dgm:spPr/>
    </dgm:pt>
    <dgm:pt modelId="{0B64B323-579E-4B64-9C1A-BA8EAEE4A4AE}" type="pres">
      <dgm:prSet presAssocID="{0CAD61D1-B5F6-441C-8467-BA3ED732B340}" presName="sibTrans" presStyleCnt="0"/>
      <dgm:spPr/>
    </dgm:pt>
    <dgm:pt modelId="{B367A83A-B666-46C0-AF3F-4233D601DBEA}" type="pres">
      <dgm:prSet presAssocID="{ED9D570D-F47D-484C-A35C-232DE16C32A3}" presName="compNode" presStyleCnt="0"/>
      <dgm:spPr/>
    </dgm:pt>
    <dgm:pt modelId="{96A121B9-955E-47A3-9F31-735245FA8DE0}" type="pres">
      <dgm:prSet presAssocID="{ED9D570D-F47D-484C-A35C-232DE16C32A3}" presName="bgRect" presStyleLbl="bgShp" presStyleIdx="1" presStyleCnt="2"/>
      <dgm:spPr/>
    </dgm:pt>
    <dgm:pt modelId="{B09F6CA2-307C-4C1F-BFAA-0CE557DF9944}" type="pres">
      <dgm:prSet presAssocID="{ED9D570D-F47D-484C-A35C-232DE16C32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C22D0E0-35EA-4FD9-918D-2FA48B33E965}" type="pres">
      <dgm:prSet presAssocID="{ED9D570D-F47D-484C-A35C-232DE16C32A3}" presName="spaceRect" presStyleCnt="0"/>
      <dgm:spPr/>
    </dgm:pt>
    <dgm:pt modelId="{892854F9-A2E7-495A-829E-CDE84F4CF4B8}" type="pres">
      <dgm:prSet presAssocID="{ED9D570D-F47D-484C-A35C-232DE16C32A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E4A6225-38C1-4C03-967C-3CE4B036E7B7}" type="presOf" srcId="{89B9403B-5719-4F06-A650-7C2BA64D5D37}" destId="{0962628F-37E4-48E3-A9B7-EBFA0A828633}" srcOrd="0" destOrd="0" presId="urn:microsoft.com/office/officeart/2018/2/layout/IconVerticalSolidList"/>
    <dgm:cxn modelId="{F5C51532-D054-422C-9B8B-9E728BB92522}" type="presOf" srcId="{B7D3529F-2A41-48DD-A977-93C6271B194F}" destId="{281D9833-F025-407B-B580-DBA1771EE92A}" srcOrd="0" destOrd="0" presId="urn:microsoft.com/office/officeart/2018/2/layout/IconVerticalSolidList"/>
    <dgm:cxn modelId="{489C1141-CE6B-453D-9A28-88D5F0941DC2}" type="presOf" srcId="{ED9D570D-F47D-484C-A35C-232DE16C32A3}" destId="{892854F9-A2E7-495A-829E-CDE84F4CF4B8}" srcOrd="0" destOrd="0" presId="urn:microsoft.com/office/officeart/2018/2/layout/IconVerticalSolidList"/>
    <dgm:cxn modelId="{8E4FB165-6F5E-488A-9705-98E4EDC85FCF}" srcId="{B7D3529F-2A41-48DD-A977-93C6271B194F}" destId="{ED9D570D-F47D-484C-A35C-232DE16C32A3}" srcOrd="1" destOrd="0" parTransId="{EE68CE37-E790-4862-A43E-DC1095E7F8C0}" sibTransId="{F04AAD25-A6D0-4806-A79A-E6636E4F0E78}"/>
    <dgm:cxn modelId="{9C75604A-6AC3-4A27-BB2E-06C8C8378931}" srcId="{B7D3529F-2A41-48DD-A977-93C6271B194F}" destId="{89B9403B-5719-4F06-A650-7C2BA64D5D37}" srcOrd="0" destOrd="0" parTransId="{473B010E-4090-40AD-A01E-106D839384A6}" sibTransId="{0CAD61D1-B5F6-441C-8467-BA3ED732B340}"/>
    <dgm:cxn modelId="{09210122-4E27-4B40-98AE-23C23491D973}" type="presParOf" srcId="{281D9833-F025-407B-B580-DBA1771EE92A}" destId="{433F4CE1-DCFE-4768-92E3-13B7A0EEFE7E}" srcOrd="0" destOrd="0" presId="urn:microsoft.com/office/officeart/2018/2/layout/IconVerticalSolidList"/>
    <dgm:cxn modelId="{74AE51AD-B8EB-4A21-A4BF-C8C029B990BE}" type="presParOf" srcId="{433F4CE1-DCFE-4768-92E3-13B7A0EEFE7E}" destId="{CB7121C1-E6AE-43DB-BE39-5625093C9DFC}" srcOrd="0" destOrd="0" presId="urn:microsoft.com/office/officeart/2018/2/layout/IconVerticalSolidList"/>
    <dgm:cxn modelId="{8DED8469-5C13-4350-B1FC-44A95E87FD46}" type="presParOf" srcId="{433F4CE1-DCFE-4768-92E3-13B7A0EEFE7E}" destId="{8644C384-47E0-4A01-B3B2-B524B1189BBF}" srcOrd="1" destOrd="0" presId="urn:microsoft.com/office/officeart/2018/2/layout/IconVerticalSolidList"/>
    <dgm:cxn modelId="{CAC910EB-5E9E-48EB-86CD-BFD4F706DA40}" type="presParOf" srcId="{433F4CE1-DCFE-4768-92E3-13B7A0EEFE7E}" destId="{5B16B66B-38E7-4F16-85C2-32BCA7F08D3B}" srcOrd="2" destOrd="0" presId="urn:microsoft.com/office/officeart/2018/2/layout/IconVerticalSolidList"/>
    <dgm:cxn modelId="{7C09C32D-2DBD-4E2B-BBDD-707F6DC7FA98}" type="presParOf" srcId="{433F4CE1-DCFE-4768-92E3-13B7A0EEFE7E}" destId="{0962628F-37E4-48E3-A9B7-EBFA0A828633}" srcOrd="3" destOrd="0" presId="urn:microsoft.com/office/officeart/2018/2/layout/IconVerticalSolidList"/>
    <dgm:cxn modelId="{0A2EF64D-2F86-463B-9507-A77078E7A95C}" type="presParOf" srcId="{281D9833-F025-407B-B580-DBA1771EE92A}" destId="{0B64B323-579E-4B64-9C1A-BA8EAEE4A4AE}" srcOrd="1" destOrd="0" presId="urn:microsoft.com/office/officeart/2018/2/layout/IconVerticalSolidList"/>
    <dgm:cxn modelId="{AE8EE205-3495-45AC-8DEA-1BAA979FDD5E}" type="presParOf" srcId="{281D9833-F025-407B-B580-DBA1771EE92A}" destId="{B367A83A-B666-46C0-AF3F-4233D601DBEA}" srcOrd="2" destOrd="0" presId="urn:microsoft.com/office/officeart/2018/2/layout/IconVerticalSolidList"/>
    <dgm:cxn modelId="{8189AD8D-37DA-4770-A585-44188E526C99}" type="presParOf" srcId="{B367A83A-B666-46C0-AF3F-4233D601DBEA}" destId="{96A121B9-955E-47A3-9F31-735245FA8DE0}" srcOrd="0" destOrd="0" presId="urn:microsoft.com/office/officeart/2018/2/layout/IconVerticalSolidList"/>
    <dgm:cxn modelId="{A2F7098D-22D2-44DF-BA3A-66CA49539D71}" type="presParOf" srcId="{B367A83A-B666-46C0-AF3F-4233D601DBEA}" destId="{B09F6CA2-307C-4C1F-BFAA-0CE557DF9944}" srcOrd="1" destOrd="0" presId="urn:microsoft.com/office/officeart/2018/2/layout/IconVerticalSolidList"/>
    <dgm:cxn modelId="{21F49774-F6B9-44D6-84BB-C66607D7228B}" type="presParOf" srcId="{B367A83A-B666-46C0-AF3F-4233D601DBEA}" destId="{2C22D0E0-35EA-4FD9-918D-2FA48B33E965}" srcOrd="2" destOrd="0" presId="urn:microsoft.com/office/officeart/2018/2/layout/IconVerticalSolidList"/>
    <dgm:cxn modelId="{956712C4-1AF8-445E-AEAC-BC21F92BFA7A}" type="presParOf" srcId="{B367A83A-B666-46C0-AF3F-4233D601DBEA}" destId="{892854F9-A2E7-495A-829E-CDE84F4CF4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F2D0C-02CE-4EB4-9186-05BC328CE86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71457B-4F92-4207-8C0E-51B511D41DAA}">
      <dgm:prSet/>
      <dgm:spPr/>
      <dgm:t>
        <a:bodyPr/>
        <a:lstStyle/>
        <a:p>
          <a:r>
            <a:rPr lang="nl-BE" b="1" i="0" dirty="0" err="1"/>
            <a:t>What</a:t>
          </a:r>
          <a:r>
            <a:rPr lang="nl-BE" b="1" i="0" dirty="0"/>
            <a:t> does </a:t>
          </a:r>
          <a:r>
            <a:rPr lang="nl-BE" b="1" i="0" dirty="0" err="1"/>
            <a:t>this</a:t>
          </a:r>
          <a:r>
            <a:rPr lang="nl-BE" b="1" i="0" dirty="0"/>
            <a:t> project </a:t>
          </a:r>
          <a:r>
            <a:rPr lang="nl-BE" b="1" i="0" dirty="0" err="1"/>
            <a:t>contain</a:t>
          </a:r>
          <a:r>
            <a:rPr lang="nl-BE" b="1" i="0" dirty="0"/>
            <a:t>?</a:t>
          </a:r>
          <a:endParaRPr lang="en-US" dirty="0"/>
        </a:p>
      </dgm:t>
    </dgm:pt>
    <dgm:pt modelId="{E24D105B-CC00-4FC2-804B-ED0B87FA25EA}" type="parTrans" cxnId="{454971DE-0846-439A-B011-013AB89A8470}">
      <dgm:prSet/>
      <dgm:spPr/>
      <dgm:t>
        <a:bodyPr/>
        <a:lstStyle/>
        <a:p>
          <a:endParaRPr lang="en-US"/>
        </a:p>
      </dgm:t>
    </dgm:pt>
    <dgm:pt modelId="{B020D360-961C-4673-B7A1-F301D433865C}" type="sibTrans" cxnId="{454971DE-0846-439A-B011-013AB89A8470}">
      <dgm:prSet/>
      <dgm:spPr/>
      <dgm:t>
        <a:bodyPr/>
        <a:lstStyle/>
        <a:p>
          <a:endParaRPr lang="en-US"/>
        </a:p>
      </dgm:t>
    </dgm:pt>
    <dgm:pt modelId="{3E4AC322-3AF5-44AB-B96E-9559E1D386F4}">
      <dgm:prSet/>
      <dgm:spPr/>
      <dgm:t>
        <a:bodyPr/>
        <a:lstStyle/>
        <a:p>
          <a:r>
            <a:rPr lang="nl-BE" b="0" i="0"/>
            <a:t>Hardware: Elektronisch bordspel met drukknoppen, LED-speelbord, circuit voor piondetectie, microcontroller, en meer.</a:t>
          </a:r>
          <a:endParaRPr lang="en-US"/>
        </a:p>
      </dgm:t>
    </dgm:pt>
    <dgm:pt modelId="{BA08243E-C896-4587-9E14-BEF4775465A8}" type="parTrans" cxnId="{FF38430F-ADE5-4FB8-AE57-B8BE6BF28C05}">
      <dgm:prSet/>
      <dgm:spPr/>
      <dgm:t>
        <a:bodyPr/>
        <a:lstStyle/>
        <a:p>
          <a:endParaRPr lang="en-US"/>
        </a:p>
      </dgm:t>
    </dgm:pt>
    <dgm:pt modelId="{16796B88-FDD8-489E-B86B-A754E3291DFC}" type="sibTrans" cxnId="{FF38430F-ADE5-4FB8-AE57-B8BE6BF28C05}">
      <dgm:prSet/>
      <dgm:spPr/>
      <dgm:t>
        <a:bodyPr/>
        <a:lstStyle/>
        <a:p>
          <a:endParaRPr lang="en-US"/>
        </a:p>
      </dgm:t>
    </dgm:pt>
    <dgm:pt modelId="{61378802-32B4-4F79-BF07-09DB5DCA5EDE}">
      <dgm:prSet/>
      <dgm:spPr/>
      <dgm:t>
        <a:bodyPr/>
        <a:lstStyle/>
        <a:p>
          <a:r>
            <a:rPr lang="nl-BE" b="0" i="0"/>
            <a:t>Software: WPF-applicatie voor functionaliteiten en tests.</a:t>
          </a:r>
          <a:endParaRPr lang="en-US"/>
        </a:p>
      </dgm:t>
    </dgm:pt>
    <dgm:pt modelId="{872CFDBF-A4FC-48E1-887E-B3301504CCF1}" type="parTrans" cxnId="{DB0CEF08-E585-42E9-B190-AA271C4B4077}">
      <dgm:prSet/>
      <dgm:spPr/>
      <dgm:t>
        <a:bodyPr/>
        <a:lstStyle/>
        <a:p>
          <a:endParaRPr lang="en-US"/>
        </a:p>
      </dgm:t>
    </dgm:pt>
    <dgm:pt modelId="{A3C553C7-4D45-453E-B1D0-755C3F383977}" type="sibTrans" cxnId="{DB0CEF08-E585-42E9-B190-AA271C4B4077}">
      <dgm:prSet/>
      <dgm:spPr/>
      <dgm:t>
        <a:bodyPr/>
        <a:lstStyle/>
        <a:p>
          <a:endParaRPr lang="en-US"/>
        </a:p>
      </dgm:t>
    </dgm:pt>
    <dgm:pt modelId="{7D0037DC-69B2-4C42-A2E4-7CB05A4D9E58}">
      <dgm:prSet/>
      <dgm:spPr/>
      <dgm:t>
        <a:bodyPr/>
        <a:lstStyle/>
        <a:p>
          <a:r>
            <a:rPr lang="nl-BE" b="1" i="0"/>
            <a:t>What does this project not contain?</a:t>
          </a:r>
          <a:endParaRPr lang="en-US"/>
        </a:p>
      </dgm:t>
    </dgm:pt>
    <dgm:pt modelId="{B1D91ED2-BC1C-416E-BD64-2C1147FC676A}" type="parTrans" cxnId="{F50B03A3-F324-4715-847B-E37D09A41CCF}">
      <dgm:prSet/>
      <dgm:spPr/>
      <dgm:t>
        <a:bodyPr/>
        <a:lstStyle/>
        <a:p>
          <a:endParaRPr lang="en-US"/>
        </a:p>
      </dgm:t>
    </dgm:pt>
    <dgm:pt modelId="{3B69B833-B98C-4303-810D-C59FBE78D826}" type="sibTrans" cxnId="{F50B03A3-F324-4715-847B-E37D09A41CCF}">
      <dgm:prSet/>
      <dgm:spPr/>
      <dgm:t>
        <a:bodyPr/>
        <a:lstStyle/>
        <a:p>
          <a:endParaRPr lang="en-US"/>
        </a:p>
      </dgm:t>
    </dgm:pt>
    <dgm:pt modelId="{DD3010E3-FFBB-48A6-AB0B-535CC0823AFA}">
      <dgm:prSet/>
      <dgm:spPr/>
      <dgm:t>
        <a:bodyPr/>
        <a:lstStyle/>
        <a:p>
          <a:r>
            <a:rPr lang="nl-BE" b="0" i="0"/>
            <a:t>Augmented reality.</a:t>
          </a:r>
          <a:endParaRPr lang="en-US"/>
        </a:p>
      </dgm:t>
    </dgm:pt>
    <dgm:pt modelId="{070A5A51-BF39-44E1-880C-D182F8E2F2A0}" type="parTrans" cxnId="{A0BEA3DD-AB73-4FBB-9B77-72DE3CCF2D34}">
      <dgm:prSet/>
      <dgm:spPr/>
      <dgm:t>
        <a:bodyPr/>
        <a:lstStyle/>
        <a:p>
          <a:endParaRPr lang="en-US"/>
        </a:p>
      </dgm:t>
    </dgm:pt>
    <dgm:pt modelId="{42F7CB14-A5A5-4B1C-9EBA-CC64053AD6C1}" type="sibTrans" cxnId="{A0BEA3DD-AB73-4FBB-9B77-72DE3CCF2D34}">
      <dgm:prSet/>
      <dgm:spPr/>
      <dgm:t>
        <a:bodyPr/>
        <a:lstStyle/>
        <a:p>
          <a:endParaRPr lang="en-US"/>
        </a:p>
      </dgm:t>
    </dgm:pt>
    <dgm:pt modelId="{08A8DCE5-6A92-4FE3-86FA-B9AEC4DE9359}">
      <dgm:prSet/>
      <dgm:spPr/>
      <dgm:t>
        <a:bodyPr/>
        <a:lstStyle/>
        <a:p>
          <a:r>
            <a:rPr lang="nl-BE" b="0" i="0"/>
            <a:t>Uitgebreide software; focus ligt op flexibele platformarchitectuur.</a:t>
          </a:r>
          <a:endParaRPr lang="en-US"/>
        </a:p>
      </dgm:t>
    </dgm:pt>
    <dgm:pt modelId="{A0533585-622E-4BBE-BDAC-0E7DF879B4E8}" type="parTrans" cxnId="{0F99AB9F-C2FC-4B1C-A621-6A591E3CC996}">
      <dgm:prSet/>
      <dgm:spPr/>
      <dgm:t>
        <a:bodyPr/>
        <a:lstStyle/>
        <a:p>
          <a:endParaRPr lang="en-US"/>
        </a:p>
      </dgm:t>
    </dgm:pt>
    <dgm:pt modelId="{83ACABCC-23F9-4023-802C-72FF2ADA9900}" type="sibTrans" cxnId="{0F99AB9F-C2FC-4B1C-A621-6A591E3CC996}">
      <dgm:prSet/>
      <dgm:spPr/>
      <dgm:t>
        <a:bodyPr/>
        <a:lstStyle/>
        <a:p>
          <a:endParaRPr lang="en-US"/>
        </a:p>
      </dgm:t>
    </dgm:pt>
    <dgm:pt modelId="{6CBE62F1-5AFA-412A-8B19-2AF30D7EE8D9}" type="pres">
      <dgm:prSet presAssocID="{929F2D0C-02CE-4EB4-9186-05BC328CE864}" presName="Name0" presStyleCnt="0">
        <dgm:presLayoutVars>
          <dgm:dir/>
          <dgm:animLvl val="lvl"/>
          <dgm:resizeHandles val="exact"/>
        </dgm:presLayoutVars>
      </dgm:prSet>
      <dgm:spPr/>
    </dgm:pt>
    <dgm:pt modelId="{6CDDC911-429F-4119-90B0-C3F1CAF9B5C9}" type="pres">
      <dgm:prSet presAssocID="{FC71457B-4F92-4207-8C0E-51B511D41DAA}" presName="composite" presStyleCnt="0"/>
      <dgm:spPr/>
    </dgm:pt>
    <dgm:pt modelId="{C674D067-27CB-4131-85B3-7D52402E0252}" type="pres">
      <dgm:prSet presAssocID="{FC71457B-4F92-4207-8C0E-51B511D41DA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EC08548-F7AD-482B-88E2-8788CE96FA58}" type="pres">
      <dgm:prSet presAssocID="{FC71457B-4F92-4207-8C0E-51B511D41DAA}" presName="desTx" presStyleLbl="alignAccFollowNode1" presStyleIdx="0" presStyleCnt="2">
        <dgm:presLayoutVars>
          <dgm:bulletEnabled val="1"/>
        </dgm:presLayoutVars>
      </dgm:prSet>
      <dgm:spPr/>
    </dgm:pt>
    <dgm:pt modelId="{1E3B9808-F9DC-4117-832B-6489F150D6C4}" type="pres">
      <dgm:prSet presAssocID="{B020D360-961C-4673-B7A1-F301D433865C}" presName="space" presStyleCnt="0"/>
      <dgm:spPr/>
    </dgm:pt>
    <dgm:pt modelId="{019BF6E1-07FE-4022-AC02-0FE28805B692}" type="pres">
      <dgm:prSet presAssocID="{7D0037DC-69B2-4C42-A2E4-7CB05A4D9E58}" presName="composite" presStyleCnt="0"/>
      <dgm:spPr/>
    </dgm:pt>
    <dgm:pt modelId="{B6351D9C-4619-47CA-A7C1-F80B9B1CB356}" type="pres">
      <dgm:prSet presAssocID="{7D0037DC-69B2-4C42-A2E4-7CB05A4D9E5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268CD0F-5250-4778-A09A-6A576E09327B}" type="pres">
      <dgm:prSet presAssocID="{7D0037DC-69B2-4C42-A2E4-7CB05A4D9E5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B0CEF08-E585-42E9-B190-AA271C4B4077}" srcId="{FC71457B-4F92-4207-8C0E-51B511D41DAA}" destId="{61378802-32B4-4F79-BF07-09DB5DCA5EDE}" srcOrd="1" destOrd="0" parTransId="{872CFDBF-A4FC-48E1-887E-B3301504CCF1}" sibTransId="{A3C553C7-4D45-453E-B1D0-755C3F383977}"/>
    <dgm:cxn modelId="{FF38430F-ADE5-4FB8-AE57-B8BE6BF28C05}" srcId="{FC71457B-4F92-4207-8C0E-51B511D41DAA}" destId="{3E4AC322-3AF5-44AB-B96E-9559E1D386F4}" srcOrd="0" destOrd="0" parTransId="{BA08243E-C896-4587-9E14-BEF4775465A8}" sibTransId="{16796B88-FDD8-489E-B86B-A754E3291DFC}"/>
    <dgm:cxn modelId="{8DC6801F-C75D-4CA9-96A0-4D553BAA6C42}" type="presOf" srcId="{3E4AC322-3AF5-44AB-B96E-9559E1D386F4}" destId="{8EC08548-F7AD-482B-88E2-8788CE96FA58}" srcOrd="0" destOrd="0" presId="urn:microsoft.com/office/officeart/2005/8/layout/hList1"/>
    <dgm:cxn modelId="{10DA0232-EE96-42FF-B4A0-2C45B2AF11EF}" type="presOf" srcId="{929F2D0C-02CE-4EB4-9186-05BC328CE864}" destId="{6CBE62F1-5AFA-412A-8B19-2AF30D7EE8D9}" srcOrd="0" destOrd="0" presId="urn:microsoft.com/office/officeart/2005/8/layout/hList1"/>
    <dgm:cxn modelId="{CBA9609A-404B-4E81-8CB1-852C63CC5B0F}" type="presOf" srcId="{DD3010E3-FFBB-48A6-AB0B-535CC0823AFA}" destId="{1268CD0F-5250-4778-A09A-6A576E09327B}" srcOrd="0" destOrd="0" presId="urn:microsoft.com/office/officeart/2005/8/layout/hList1"/>
    <dgm:cxn modelId="{894C1B9D-3840-4E61-B3A5-7704091F1FCB}" type="presOf" srcId="{FC71457B-4F92-4207-8C0E-51B511D41DAA}" destId="{C674D067-27CB-4131-85B3-7D52402E0252}" srcOrd="0" destOrd="0" presId="urn:microsoft.com/office/officeart/2005/8/layout/hList1"/>
    <dgm:cxn modelId="{0F99AB9F-C2FC-4B1C-A621-6A591E3CC996}" srcId="{7D0037DC-69B2-4C42-A2E4-7CB05A4D9E58}" destId="{08A8DCE5-6A92-4FE3-86FA-B9AEC4DE9359}" srcOrd="1" destOrd="0" parTransId="{A0533585-622E-4BBE-BDAC-0E7DF879B4E8}" sibTransId="{83ACABCC-23F9-4023-802C-72FF2ADA9900}"/>
    <dgm:cxn modelId="{F50B03A3-F324-4715-847B-E37D09A41CCF}" srcId="{929F2D0C-02CE-4EB4-9186-05BC328CE864}" destId="{7D0037DC-69B2-4C42-A2E4-7CB05A4D9E58}" srcOrd="1" destOrd="0" parTransId="{B1D91ED2-BC1C-416E-BD64-2C1147FC676A}" sibTransId="{3B69B833-B98C-4303-810D-C59FBE78D826}"/>
    <dgm:cxn modelId="{66DF95D0-1016-49EB-969E-AAAB26FE6C5F}" type="presOf" srcId="{61378802-32B4-4F79-BF07-09DB5DCA5EDE}" destId="{8EC08548-F7AD-482B-88E2-8788CE96FA58}" srcOrd="0" destOrd="1" presId="urn:microsoft.com/office/officeart/2005/8/layout/hList1"/>
    <dgm:cxn modelId="{A0BEA3DD-AB73-4FBB-9B77-72DE3CCF2D34}" srcId="{7D0037DC-69B2-4C42-A2E4-7CB05A4D9E58}" destId="{DD3010E3-FFBB-48A6-AB0B-535CC0823AFA}" srcOrd="0" destOrd="0" parTransId="{070A5A51-BF39-44E1-880C-D182F8E2F2A0}" sibTransId="{42F7CB14-A5A5-4B1C-9EBA-CC64053AD6C1}"/>
    <dgm:cxn modelId="{454971DE-0846-439A-B011-013AB89A8470}" srcId="{929F2D0C-02CE-4EB4-9186-05BC328CE864}" destId="{FC71457B-4F92-4207-8C0E-51B511D41DAA}" srcOrd="0" destOrd="0" parTransId="{E24D105B-CC00-4FC2-804B-ED0B87FA25EA}" sibTransId="{B020D360-961C-4673-B7A1-F301D433865C}"/>
    <dgm:cxn modelId="{DE87E9F1-2B1F-40B3-850F-A9A89E2D90AD}" type="presOf" srcId="{08A8DCE5-6A92-4FE3-86FA-B9AEC4DE9359}" destId="{1268CD0F-5250-4778-A09A-6A576E09327B}" srcOrd="0" destOrd="1" presId="urn:microsoft.com/office/officeart/2005/8/layout/hList1"/>
    <dgm:cxn modelId="{DF78E6F2-226B-4025-B1E3-FCEC4B574A09}" type="presOf" srcId="{7D0037DC-69B2-4C42-A2E4-7CB05A4D9E58}" destId="{B6351D9C-4619-47CA-A7C1-F80B9B1CB356}" srcOrd="0" destOrd="0" presId="urn:microsoft.com/office/officeart/2005/8/layout/hList1"/>
    <dgm:cxn modelId="{5649F475-BDD9-4AE6-A006-AD41D9CA398C}" type="presParOf" srcId="{6CBE62F1-5AFA-412A-8B19-2AF30D7EE8D9}" destId="{6CDDC911-429F-4119-90B0-C3F1CAF9B5C9}" srcOrd="0" destOrd="0" presId="urn:microsoft.com/office/officeart/2005/8/layout/hList1"/>
    <dgm:cxn modelId="{997D70D5-2CF4-4A7E-BAB5-C0D0C401522A}" type="presParOf" srcId="{6CDDC911-429F-4119-90B0-C3F1CAF9B5C9}" destId="{C674D067-27CB-4131-85B3-7D52402E0252}" srcOrd="0" destOrd="0" presId="urn:microsoft.com/office/officeart/2005/8/layout/hList1"/>
    <dgm:cxn modelId="{43AFA93B-F865-493D-8BC7-CA7D883C0AED}" type="presParOf" srcId="{6CDDC911-429F-4119-90B0-C3F1CAF9B5C9}" destId="{8EC08548-F7AD-482B-88E2-8788CE96FA58}" srcOrd="1" destOrd="0" presId="urn:microsoft.com/office/officeart/2005/8/layout/hList1"/>
    <dgm:cxn modelId="{646F0A0D-A1B6-47B5-89E4-850D15B23BEC}" type="presParOf" srcId="{6CBE62F1-5AFA-412A-8B19-2AF30D7EE8D9}" destId="{1E3B9808-F9DC-4117-832B-6489F150D6C4}" srcOrd="1" destOrd="0" presId="urn:microsoft.com/office/officeart/2005/8/layout/hList1"/>
    <dgm:cxn modelId="{77C6FD0A-6652-472D-BF73-3D227765C854}" type="presParOf" srcId="{6CBE62F1-5AFA-412A-8B19-2AF30D7EE8D9}" destId="{019BF6E1-07FE-4022-AC02-0FE28805B692}" srcOrd="2" destOrd="0" presId="urn:microsoft.com/office/officeart/2005/8/layout/hList1"/>
    <dgm:cxn modelId="{058DE859-8F27-47BF-9985-5BABC98EBF45}" type="presParOf" srcId="{019BF6E1-07FE-4022-AC02-0FE28805B692}" destId="{B6351D9C-4619-47CA-A7C1-F80B9B1CB356}" srcOrd="0" destOrd="0" presId="urn:microsoft.com/office/officeart/2005/8/layout/hList1"/>
    <dgm:cxn modelId="{687EAF97-4A59-4B58-B46D-AE5A2DB7B33A}" type="presParOf" srcId="{019BF6E1-07FE-4022-AC02-0FE28805B692}" destId="{1268CD0F-5250-4778-A09A-6A576E0932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BB7394-38F8-477F-9EC1-5D93837C79C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3E462C-B156-48C1-B709-0B6203BD6601}">
      <dgm:prSet/>
      <dgm:spPr/>
      <dgm:t>
        <a:bodyPr/>
        <a:lstStyle/>
        <a:p>
          <a:r>
            <a:rPr lang="nl-NL" b="1" i="0"/>
            <a:t>Hardware:</a:t>
          </a:r>
          <a:endParaRPr lang="en-US"/>
        </a:p>
      </dgm:t>
    </dgm:pt>
    <dgm:pt modelId="{5F4707A8-EF17-422B-BFF4-30A5C0EA71BC}" type="parTrans" cxnId="{5052C214-E1F9-49E3-9CA7-BF636B23203A}">
      <dgm:prSet/>
      <dgm:spPr/>
      <dgm:t>
        <a:bodyPr/>
        <a:lstStyle/>
        <a:p>
          <a:endParaRPr lang="en-US"/>
        </a:p>
      </dgm:t>
    </dgm:pt>
    <dgm:pt modelId="{3BD6E080-6D67-4002-B1F0-43CC8B63D1B2}" type="sibTrans" cxnId="{5052C214-E1F9-49E3-9CA7-BF636B23203A}">
      <dgm:prSet/>
      <dgm:spPr/>
      <dgm:t>
        <a:bodyPr/>
        <a:lstStyle/>
        <a:p>
          <a:endParaRPr lang="en-US"/>
        </a:p>
      </dgm:t>
    </dgm:pt>
    <dgm:pt modelId="{722FB105-D627-4E6D-A682-1B5185934BA1}">
      <dgm:prSet/>
      <dgm:spPr/>
      <dgm:t>
        <a:bodyPr/>
        <a:lstStyle/>
        <a:p>
          <a:r>
            <a:rPr lang="nl-NL" b="0" i="0"/>
            <a:t>Piondetectie via aangepaste software.</a:t>
          </a:r>
          <a:endParaRPr lang="en-US"/>
        </a:p>
      </dgm:t>
    </dgm:pt>
    <dgm:pt modelId="{393F2769-E643-4812-B1FC-9390C78DDA17}" type="parTrans" cxnId="{43C1DA3C-1342-46B9-9239-3CF2720B6EE3}">
      <dgm:prSet/>
      <dgm:spPr/>
      <dgm:t>
        <a:bodyPr/>
        <a:lstStyle/>
        <a:p>
          <a:endParaRPr lang="en-US"/>
        </a:p>
      </dgm:t>
    </dgm:pt>
    <dgm:pt modelId="{315A02AB-3006-4E74-8DD0-21380030CAEF}" type="sibTrans" cxnId="{43C1DA3C-1342-46B9-9239-3CF2720B6EE3}">
      <dgm:prSet/>
      <dgm:spPr/>
      <dgm:t>
        <a:bodyPr/>
        <a:lstStyle/>
        <a:p>
          <a:endParaRPr lang="en-US"/>
        </a:p>
      </dgm:t>
    </dgm:pt>
    <dgm:pt modelId="{FD83FE6C-9B47-42CE-BC28-0C04D988DED5}">
      <dgm:prSet/>
      <dgm:spPr/>
      <dgm:t>
        <a:bodyPr/>
        <a:lstStyle/>
        <a:p>
          <a:r>
            <a:rPr lang="nl-NL" b="0" i="0"/>
            <a:t>LED-control vanuit software.</a:t>
          </a:r>
          <a:endParaRPr lang="en-US"/>
        </a:p>
      </dgm:t>
    </dgm:pt>
    <dgm:pt modelId="{A010008A-780C-4737-B72A-A8F5F8CDB855}" type="parTrans" cxnId="{37BD9C64-DD15-45CA-972A-9D8C4271B959}">
      <dgm:prSet/>
      <dgm:spPr/>
      <dgm:t>
        <a:bodyPr/>
        <a:lstStyle/>
        <a:p>
          <a:endParaRPr lang="en-US"/>
        </a:p>
      </dgm:t>
    </dgm:pt>
    <dgm:pt modelId="{B2051087-441E-409C-A24B-A889F49DF5CB}" type="sibTrans" cxnId="{37BD9C64-DD15-45CA-972A-9D8C4271B959}">
      <dgm:prSet/>
      <dgm:spPr/>
      <dgm:t>
        <a:bodyPr/>
        <a:lstStyle/>
        <a:p>
          <a:endParaRPr lang="en-US"/>
        </a:p>
      </dgm:t>
    </dgm:pt>
    <dgm:pt modelId="{BAAB13F3-3672-4482-A424-569207DAB173}">
      <dgm:prSet/>
      <dgm:spPr/>
      <dgm:t>
        <a:bodyPr/>
        <a:lstStyle/>
        <a:p>
          <a:r>
            <a:rPr lang="nl-NL" b="0" i="0"/>
            <a:t>Spelercontrols via drukknoppen.</a:t>
          </a:r>
          <a:endParaRPr lang="en-US"/>
        </a:p>
      </dgm:t>
    </dgm:pt>
    <dgm:pt modelId="{9FD43077-69EC-4467-88AB-FD002998909D}" type="parTrans" cxnId="{DBC460CA-578C-46FC-9BDA-80A59360A018}">
      <dgm:prSet/>
      <dgm:spPr/>
      <dgm:t>
        <a:bodyPr/>
        <a:lstStyle/>
        <a:p>
          <a:endParaRPr lang="en-US"/>
        </a:p>
      </dgm:t>
    </dgm:pt>
    <dgm:pt modelId="{19B56771-1039-4B07-A91E-1A051980D4DB}" type="sibTrans" cxnId="{DBC460CA-578C-46FC-9BDA-80A59360A018}">
      <dgm:prSet/>
      <dgm:spPr/>
      <dgm:t>
        <a:bodyPr/>
        <a:lstStyle/>
        <a:p>
          <a:endParaRPr lang="en-US"/>
        </a:p>
      </dgm:t>
    </dgm:pt>
    <dgm:pt modelId="{2DACA5A1-1864-483F-832C-ED19888F7471}">
      <dgm:prSet/>
      <dgm:spPr/>
      <dgm:t>
        <a:bodyPr/>
        <a:lstStyle/>
        <a:p>
          <a:r>
            <a:rPr lang="nl-NL" b="1" i="0"/>
            <a:t>Software:</a:t>
          </a:r>
          <a:endParaRPr lang="en-US"/>
        </a:p>
      </dgm:t>
    </dgm:pt>
    <dgm:pt modelId="{8EC13620-1530-486D-B577-381591EBE8C1}" type="parTrans" cxnId="{9757B156-E6B8-4018-BA16-3EE2F439AF46}">
      <dgm:prSet/>
      <dgm:spPr/>
      <dgm:t>
        <a:bodyPr/>
        <a:lstStyle/>
        <a:p>
          <a:endParaRPr lang="en-US"/>
        </a:p>
      </dgm:t>
    </dgm:pt>
    <dgm:pt modelId="{BBDD88F9-6529-484B-971D-7FF56D66599B}" type="sibTrans" cxnId="{9757B156-E6B8-4018-BA16-3EE2F439AF46}">
      <dgm:prSet/>
      <dgm:spPr/>
      <dgm:t>
        <a:bodyPr/>
        <a:lstStyle/>
        <a:p>
          <a:endParaRPr lang="en-US"/>
        </a:p>
      </dgm:t>
    </dgm:pt>
    <dgm:pt modelId="{6B79E8F6-6E57-4A50-997D-1CECB6379031}">
      <dgm:prSet/>
      <dgm:spPr/>
      <dgm:t>
        <a:bodyPr/>
        <a:lstStyle/>
        <a:p>
          <a:r>
            <a:rPr lang="nl-NL" b="0" i="0"/>
            <a:t>Volledige speelronde op het bordspel.</a:t>
          </a:r>
          <a:endParaRPr lang="en-US"/>
        </a:p>
      </dgm:t>
    </dgm:pt>
    <dgm:pt modelId="{064E81FB-01F1-47C7-B2C6-71051D7F008D}" type="parTrans" cxnId="{34963B4E-123C-4D63-9B1D-996D9B40C4EF}">
      <dgm:prSet/>
      <dgm:spPr/>
      <dgm:t>
        <a:bodyPr/>
        <a:lstStyle/>
        <a:p>
          <a:endParaRPr lang="en-US"/>
        </a:p>
      </dgm:t>
    </dgm:pt>
    <dgm:pt modelId="{FBEC4727-C1AA-4721-9212-EC33CB35A81D}" type="sibTrans" cxnId="{34963B4E-123C-4D63-9B1D-996D9B40C4EF}">
      <dgm:prSet/>
      <dgm:spPr/>
      <dgm:t>
        <a:bodyPr/>
        <a:lstStyle/>
        <a:p>
          <a:endParaRPr lang="en-US"/>
        </a:p>
      </dgm:t>
    </dgm:pt>
    <dgm:pt modelId="{3E7DF333-54B5-4ACC-98D6-1FDBEFD786A6}">
      <dgm:prSet/>
      <dgm:spPr/>
      <dgm:t>
        <a:bodyPr/>
        <a:lstStyle/>
        <a:p>
          <a:r>
            <a:rPr lang="nl-NL" b="0" i="0"/>
            <a:t>Mogelijkheid tot meerdere rondes.</a:t>
          </a:r>
          <a:endParaRPr lang="en-US"/>
        </a:p>
      </dgm:t>
    </dgm:pt>
    <dgm:pt modelId="{57BD76F5-456C-43A4-9546-C111BEF70777}" type="parTrans" cxnId="{DD15AEE4-9D27-4FDF-BDC5-6DC6EC81C0A8}">
      <dgm:prSet/>
      <dgm:spPr/>
      <dgm:t>
        <a:bodyPr/>
        <a:lstStyle/>
        <a:p>
          <a:endParaRPr lang="en-US"/>
        </a:p>
      </dgm:t>
    </dgm:pt>
    <dgm:pt modelId="{3D994FC7-2275-404A-9921-F4C40ADD3263}" type="sibTrans" cxnId="{DD15AEE4-9D27-4FDF-BDC5-6DC6EC81C0A8}">
      <dgm:prSet/>
      <dgm:spPr/>
      <dgm:t>
        <a:bodyPr/>
        <a:lstStyle/>
        <a:p>
          <a:endParaRPr lang="en-US"/>
        </a:p>
      </dgm:t>
    </dgm:pt>
    <dgm:pt modelId="{D05A649E-6736-40AF-B8C5-C4E7C13BF4DE}" type="pres">
      <dgm:prSet presAssocID="{5BBB7394-38F8-477F-9EC1-5D93837C79CE}" presName="linear" presStyleCnt="0">
        <dgm:presLayoutVars>
          <dgm:dir/>
          <dgm:animLvl val="lvl"/>
          <dgm:resizeHandles val="exact"/>
        </dgm:presLayoutVars>
      </dgm:prSet>
      <dgm:spPr/>
    </dgm:pt>
    <dgm:pt modelId="{8B44040D-775B-41BE-AD81-0BAD0DAD063D}" type="pres">
      <dgm:prSet presAssocID="{BE3E462C-B156-48C1-B709-0B6203BD6601}" presName="parentLin" presStyleCnt="0"/>
      <dgm:spPr/>
    </dgm:pt>
    <dgm:pt modelId="{5AC29AC4-04F3-4FE7-8E0F-E4CE012B0967}" type="pres">
      <dgm:prSet presAssocID="{BE3E462C-B156-48C1-B709-0B6203BD6601}" presName="parentLeftMargin" presStyleLbl="node1" presStyleIdx="0" presStyleCnt="2"/>
      <dgm:spPr/>
    </dgm:pt>
    <dgm:pt modelId="{9DBC19C6-EEB0-4A88-BF07-8AE19374031C}" type="pres">
      <dgm:prSet presAssocID="{BE3E462C-B156-48C1-B709-0B6203BD66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D0432D-B435-4242-8003-B03492A24D19}" type="pres">
      <dgm:prSet presAssocID="{BE3E462C-B156-48C1-B709-0B6203BD6601}" presName="negativeSpace" presStyleCnt="0"/>
      <dgm:spPr/>
    </dgm:pt>
    <dgm:pt modelId="{D15E5F93-FAD9-406E-BC2C-A19AD4951823}" type="pres">
      <dgm:prSet presAssocID="{BE3E462C-B156-48C1-B709-0B6203BD6601}" presName="childText" presStyleLbl="conFgAcc1" presStyleIdx="0" presStyleCnt="2">
        <dgm:presLayoutVars>
          <dgm:bulletEnabled val="1"/>
        </dgm:presLayoutVars>
      </dgm:prSet>
      <dgm:spPr/>
    </dgm:pt>
    <dgm:pt modelId="{B2F23F33-9060-4111-994B-31582F90F11C}" type="pres">
      <dgm:prSet presAssocID="{3BD6E080-6D67-4002-B1F0-43CC8B63D1B2}" presName="spaceBetweenRectangles" presStyleCnt="0"/>
      <dgm:spPr/>
    </dgm:pt>
    <dgm:pt modelId="{E91CFAB1-859D-4DFD-A7AB-732A7F3DC552}" type="pres">
      <dgm:prSet presAssocID="{2DACA5A1-1864-483F-832C-ED19888F7471}" presName="parentLin" presStyleCnt="0"/>
      <dgm:spPr/>
    </dgm:pt>
    <dgm:pt modelId="{8E5C0695-7FF9-4223-8E1D-91BACF17E59D}" type="pres">
      <dgm:prSet presAssocID="{2DACA5A1-1864-483F-832C-ED19888F7471}" presName="parentLeftMargin" presStyleLbl="node1" presStyleIdx="0" presStyleCnt="2"/>
      <dgm:spPr/>
    </dgm:pt>
    <dgm:pt modelId="{C086E50F-6720-4516-8F7B-F7348B1C3974}" type="pres">
      <dgm:prSet presAssocID="{2DACA5A1-1864-483F-832C-ED19888F747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548CFD-1EE4-4E94-9D1F-B0A4408BE10A}" type="pres">
      <dgm:prSet presAssocID="{2DACA5A1-1864-483F-832C-ED19888F7471}" presName="negativeSpace" presStyleCnt="0"/>
      <dgm:spPr/>
    </dgm:pt>
    <dgm:pt modelId="{46404942-B8A0-4D32-AAB7-23789F9842B2}" type="pres">
      <dgm:prSet presAssocID="{2DACA5A1-1864-483F-832C-ED19888F747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11C7A07-FD3D-4609-9CDB-2AC0CF9DA50B}" type="presOf" srcId="{BAAB13F3-3672-4482-A424-569207DAB173}" destId="{D15E5F93-FAD9-406E-BC2C-A19AD4951823}" srcOrd="0" destOrd="2" presId="urn:microsoft.com/office/officeart/2005/8/layout/list1"/>
    <dgm:cxn modelId="{5052C214-E1F9-49E3-9CA7-BF636B23203A}" srcId="{5BBB7394-38F8-477F-9EC1-5D93837C79CE}" destId="{BE3E462C-B156-48C1-B709-0B6203BD6601}" srcOrd="0" destOrd="0" parTransId="{5F4707A8-EF17-422B-BFF4-30A5C0EA71BC}" sibTransId="{3BD6E080-6D67-4002-B1F0-43CC8B63D1B2}"/>
    <dgm:cxn modelId="{98BD3917-931F-480E-B184-6A56811871CF}" type="presOf" srcId="{BE3E462C-B156-48C1-B709-0B6203BD6601}" destId="{9DBC19C6-EEB0-4A88-BF07-8AE19374031C}" srcOrd="1" destOrd="0" presId="urn:microsoft.com/office/officeart/2005/8/layout/list1"/>
    <dgm:cxn modelId="{D5F91327-CB08-4C4A-9C70-3F4B13130C3D}" type="presOf" srcId="{2DACA5A1-1864-483F-832C-ED19888F7471}" destId="{C086E50F-6720-4516-8F7B-F7348B1C3974}" srcOrd="1" destOrd="0" presId="urn:microsoft.com/office/officeart/2005/8/layout/list1"/>
    <dgm:cxn modelId="{FD5D6539-C9D4-4ED0-B010-0E598B60552E}" type="presOf" srcId="{FD83FE6C-9B47-42CE-BC28-0C04D988DED5}" destId="{D15E5F93-FAD9-406E-BC2C-A19AD4951823}" srcOrd="0" destOrd="1" presId="urn:microsoft.com/office/officeart/2005/8/layout/list1"/>
    <dgm:cxn modelId="{43C1DA3C-1342-46B9-9239-3CF2720B6EE3}" srcId="{BE3E462C-B156-48C1-B709-0B6203BD6601}" destId="{722FB105-D627-4E6D-A682-1B5185934BA1}" srcOrd="0" destOrd="0" parTransId="{393F2769-E643-4812-B1FC-9390C78DDA17}" sibTransId="{315A02AB-3006-4E74-8DD0-21380030CAEF}"/>
    <dgm:cxn modelId="{37BD9C64-DD15-45CA-972A-9D8C4271B959}" srcId="{BE3E462C-B156-48C1-B709-0B6203BD6601}" destId="{FD83FE6C-9B47-42CE-BC28-0C04D988DED5}" srcOrd="1" destOrd="0" parTransId="{A010008A-780C-4737-B72A-A8F5F8CDB855}" sibTransId="{B2051087-441E-409C-A24B-A889F49DF5CB}"/>
    <dgm:cxn modelId="{A93EB368-018D-4F26-A193-715FDA41D6FD}" type="presOf" srcId="{BE3E462C-B156-48C1-B709-0B6203BD6601}" destId="{5AC29AC4-04F3-4FE7-8E0F-E4CE012B0967}" srcOrd="0" destOrd="0" presId="urn:microsoft.com/office/officeart/2005/8/layout/list1"/>
    <dgm:cxn modelId="{34963B4E-123C-4D63-9B1D-996D9B40C4EF}" srcId="{2DACA5A1-1864-483F-832C-ED19888F7471}" destId="{6B79E8F6-6E57-4A50-997D-1CECB6379031}" srcOrd="0" destOrd="0" parTransId="{064E81FB-01F1-47C7-B2C6-71051D7F008D}" sibTransId="{FBEC4727-C1AA-4721-9212-EC33CB35A81D}"/>
    <dgm:cxn modelId="{9757B156-E6B8-4018-BA16-3EE2F439AF46}" srcId="{5BBB7394-38F8-477F-9EC1-5D93837C79CE}" destId="{2DACA5A1-1864-483F-832C-ED19888F7471}" srcOrd="1" destOrd="0" parTransId="{8EC13620-1530-486D-B577-381591EBE8C1}" sibTransId="{BBDD88F9-6529-484B-971D-7FF56D66599B}"/>
    <dgm:cxn modelId="{AA4FCE85-3F78-4E20-B8C1-C7BE799400E6}" type="presOf" srcId="{2DACA5A1-1864-483F-832C-ED19888F7471}" destId="{8E5C0695-7FF9-4223-8E1D-91BACF17E59D}" srcOrd="0" destOrd="0" presId="urn:microsoft.com/office/officeart/2005/8/layout/list1"/>
    <dgm:cxn modelId="{6A369F95-D50B-4EAE-88B0-1264858DD225}" type="presOf" srcId="{3E7DF333-54B5-4ACC-98D6-1FDBEFD786A6}" destId="{46404942-B8A0-4D32-AAB7-23789F9842B2}" srcOrd="0" destOrd="1" presId="urn:microsoft.com/office/officeart/2005/8/layout/list1"/>
    <dgm:cxn modelId="{301012B6-6061-4DC7-9D4E-D35DEEEE4ADB}" type="presOf" srcId="{6B79E8F6-6E57-4A50-997D-1CECB6379031}" destId="{46404942-B8A0-4D32-AAB7-23789F9842B2}" srcOrd="0" destOrd="0" presId="urn:microsoft.com/office/officeart/2005/8/layout/list1"/>
    <dgm:cxn modelId="{DBC460CA-578C-46FC-9BDA-80A59360A018}" srcId="{BE3E462C-B156-48C1-B709-0B6203BD6601}" destId="{BAAB13F3-3672-4482-A424-569207DAB173}" srcOrd="2" destOrd="0" parTransId="{9FD43077-69EC-4467-88AB-FD002998909D}" sibTransId="{19B56771-1039-4B07-A91E-1A051980D4DB}"/>
    <dgm:cxn modelId="{718499D8-38B1-4865-86AC-40942D06C54F}" type="presOf" srcId="{722FB105-D627-4E6D-A682-1B5185934BA1}" destId="{D15E5F93-FAD9-406E-BC2C-A19AD4951823}" srcOrd="0" destOrd="0" presId="urn:microsoft.com/office/officeart/2005/8/layout/list1"/>
    <dgm:cxn modelId="{DD15AEE4-9D27-4FDF-BDC5-6DC6EC81C0A8}" srcId="{2DACA5A1-1864-483F-832C-ED19888F7471}" destId="{3E7DF333-54B5-4ACC-98D6-1FDBEFD786A6}" srcOrd="1" destOrd="0" parTransId="{57BD76F5-456C-43A4-9546-C111BEF70777}" sibTransId="{3D994FC7-2275-404A-9921-F4C40ADD3263}"/>
    <dgm:cxn modelId="{29CAD8F1-021D-4986-A731-F920A87A82B0}" type="presOf" srcId="{5BBB7394-38F8-477F-9EC1-5D93837C79CE}" destId="{D05A649E-6736-40AF-B8C5-C4E7C13BF4DE}" srcOrd="0" destOrd="0" presId="urn:microsoft.com/office/officeart/2005/8/layout/list1"/>
    <dgm:cxn modelId="{DB953B9A-9C98-4F66-AAC2-68AFDC4173D8}" type="presParOf" srcId="{D05A649E-6736-40AF-B8C5-C4E7C13BF4DE}" destId="{8B44040D-775B-41BE-AD81-0BAD0DAD063D}" srcOrd="0" destOrd="0" presId="urn:microsoft.com/office/officeart/2005/8/layout/list1"/>
    <dgm:cxn modelId="{119AA39F-EDAB-47F5-A558-E09CD3002C83}" type="presParOf" srcId="{8B44040D-775B-41BE-AD81-0BAD0DAD063D}" destId="{5AC29AC4-04F3-4FE7-8E0F-E4CE012B0967}" srcOrd="0" destOrd="0" presId="urn:microsoft.com/office/officeart/2005/8/layout/list1"/>
    <dgm:cxn modelId="{F4A4AD3A-5EAF-4BA6-828C-336E4F5C2282}" type="presParOf" srcId="{8B44040D-775B-41BE-AD81-0BAD0DAD063D}" destId="{9DBC19C6-EEB0-4A88-BF07-8AE19374031C}" srcOrd="1" destOrd="0" presId="urn:microsoft.com/office/officeart/2005/8/layout/list1"/>
    <dgm:cxn modelId="{1946BF8E-7E3B-415D-9791-7797A8225929}" type="presParOf" srcId="{D05A649E-6736-40AF-B8C5-C4E7C13BF4DE}" destId="{86D0432D-B435-4242-8003-B03492A24D19}" srcOrd="1" destOrd="0" presId="urn:microsoft.com/office/officeart/2005/8/layout/list1"/>
    <dgm:cxn modelId="{363042A2-39E3-48B8-9B02-2224C6537919}" type="presParOf" srcId="{D05A649E-6736-40AF-B8C5-C4E7C13BF4DE}" destId="{D15E5F93-FAD9-406E-BC2C-A19AD4951823}" srcOrd="2" destOrd="0" presId="urn:microsoft.com/office/officeart/2005/8/layout/list1"/>
    <dgm:cxn modelId="{6394A1C3-C056-421D-9EE9-5375783CF025}" type="presParOf" srcId="{D05A649E-6736-40AF-B8C5-C4E7C13BF4DE}" destId="{B2F23F33-9060-4111-994B-31582F90F11C}" srcOrd="3" destOrd="0" presId="urn:microsoft.com/office/officeart/2005/8/layout/list1"/>
    <dgm:cxn modelId="{F52853B8-1E1B-403D-A87C-220FBC217192}" type="presParOf" srcId="{D05A649E-6736-40AF-B8C5-C4E7C13BF4DE}" destId="{E91CFAB1-859D-4DFD-A7AB-732A7F3DC552}" srcOrd="4" destOrd="0" presId="urn:microsoft.com/office/officeart/2005/8/layout/list1"/>
    <dgm:cxn modelId="{333106F3-8632-4A2C-B909-546ED01A1445}" type="presParOf" srcId="{E91CFAB1-859D-4DFD-A7AB-732A7F3DC552}" destId="{8E5C0695-7FF9-4223-8E1D-91BACF17E59D}" srcOrd="0" destOrd="0" presId="urn:microsoft.com/office/officeart/2005/8/layout/list1"/>
    <dgm:cxn modelId="{6B38C8DA-7079-4DEA-B77F-D053CC8567D4}" type="presParOf" srcId="{E91CFAB1-859D-4DFD-A7AB-732A7F3DC552}" destId="{C086E50F-6720-4516-8F7B-F7348B1C3974}" srcOrd="1" destOrd="0" presId="urn:microsoft.com/office/officeart/2005/8/layout/list1"/>
    <dgm:cxn modelId="{FE147C52-B3DD-4ABE-AA76-1E497B717C67}" type="presParOf" srcId="{D05A649E-6736-40AF-B8C5-C4E7C13BF4DE}" destId="{47548CFD-1EE4-4E94-9D1F-B0A4408BE10A}" srcOrd="5" destOrd="0" presId="urn:microsoft.com/office/officeart/2005/8/layout/list1"/>
    <dgm:cxn modelId="{59E81339-5384-42F4-A00A-C2A55003415C}" type="presParOf" srcId="{D05A649E-6736-40AF-B8C5-C4E7C13BF4DE}" destId="{46404942-B8A0-4D32-AAB7-23789F9842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D66028-316F-4F5E-B42C-8AC71E952AD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011057-71F3-44DC-8F5D-8F59E7654DB8}">
      <dgm:prSet/>
      <dgm:spPr/>
      <dgm:t>
        <a:bodyPr/>
        <a:lstStyle/>
        <a:p>
          <a:pPr>
            <a:defRPr b="1"/>
          </a:pPr>
          <a:r>
            <a:rPr lang="nl-BE" b="1" i="0"/>
            <a:t>Elektronisch spelbord – live prototype</a:t>
          </a:r>
          <a:endParaRPr lang="en-US"/>
        </a:p>
      </dgm:t>
    </dgm:pt>
    <dgm:pt modelId="{5AFD052E-CD07-4513-AA3D-EE1697F01C7B}" type="parTrans" cxnId="{8E56F3BB-93E4-49F6-8679-A9079C8C0C29}">
      <dgm:prSet/>
      <dgm:spPr/>
      <dgm:t>
        <a:bodyPr/>
        <a:lstStyle/>
        <a:p>
          <a:endParaRPr lang="en-US"/>
        </a:p>
      </dgm:t>
    </dgm:pt>
    <dgm:pt modelId="{85C15B42-EEB3-4FA0-8166-5ACD28769FB6}" type="sibTrans" cxnId="{8E56F3BB-93E4-49F6-8679-A9079C8C0C29}">
      <dgm:prSet/>
      <dgm:spPr/>
      <dgm:t>
        <a:bodyPr/>
        <a:lstStyle/>
        <a:p>
          <a:endParaRPr lang="en-US"/>
        </a:p>
      </dgm:t>
    </dgm:pt>
    <dgm:pt modelId="{C0EAA1CC-1FC2-4D8B-AC45-AE56B7EB76C1}">
      <dgm:prSet/>
      <dgm:spPr/>
      <dgm:t>
        <a:bodyPr/>
        <a:lstStyle/>
        <a:p>
          <a:r>
            <a:rPr lang="nl-BE" b="0" i="0"/>
            <a:t>Tegel: Live prototype met drukknop en LED.</a:t>
          </a:r>
          <a:endParaRPr lang="en-US"/>
        </a:p>
      </dgm:t>
    </dgm:pt>
    <dgm:pt modelId="{62A9688E-1244-483E-8AE4-E7CE4A37C069}" type="parTrans" cxnId="{02261758-6E7B-4515-8C6F-F8B1C2F9AB50}">
      <dgm:prSet/>
      <dgm:spPr/>
      <dgm:t>
        <a:bodyPr/>
        <a:lstStyle/>
        <a:p>
          <a:endParaRPr lang="en-US"/>
        </a:p>
      </dgm:t>
    </dgm:pt>
    <dgm:pt modelId="{BE307D42-977B-4AE8-AA5B-AD8839953CE0}" type="sibTrans" cxnId="{02261758-6E7B-4515-8C6F-F8B1C2F9AB50}">
      <dgm:prSet/>
      <dgm:spPr/>
      <dgm:t>
        <a:bodyPr/>
        <a:lstStyle/>
        <a:p>
          <a:endParaRPr lang="en-US"/>
        </a:p>
      </dgm:t>
    </dgm:pt>
    <dgm:pt modelId="{A1FB30BB-EADB-4E47-99C2-97BF91FD6529}">
      <dgm:prSet/>
      <dgm:spPr/>
      <dgm:t>
        <a:bodyPr/>
        <a:lstStyle/>
        <a:p>
          <a:r>
            <a:rPr lang="nl-BE" b="0" i="0"/>
            <a:t>Rij: Live prototype met rij knoppen en LED.</a:t>
          </a:r>
          <a:endParaRPr lang="en-US"/>
        </a:p>
      </dgm:t>
    </dgm:pt>
    <dgm:pt modelId="{0F3C4926-B578-4546-B022-654FE801CA0A}" type="parTrans" cxnId="{B115F085-D9E9-43BF-8865-15F4FB433570}">
      <dgm:prSet/>
      <dgm:spPr/>
      <dgm:t>
        <a:bodyPr/>
        <a:lstStyle/>
        <a:p>
          <a:endParaRPr lang="en-US"/>
        </a:p>
      </dgm:t>
    </dgm:pt>
    <dgm:pt modelId="{AFD45CD8-D675-45AB-8B81-FA4E85E7EB9E}" type="sibTrans" cxnId="{B115F085-D9E9-43BF-8865-15F4FB433570}">
      <dgm:prSet/>
      <dgm:spPr/>
      <dgm:t>
        <a:bodyPr/>
        <a:lstStyle/>
        <a:p>
          <a:endParaRPr lang="en-US"/>
        </a:p>
      </dgm:t>
    </dgm:pt>
    <dgm:pt modelId="{5DF4A70E-738C-49FD-8D7D-42CDF40D1678}">
      <dgm:prSet/>
      <dgm:spPr/>
      <dgm:t>
        <a:bodyPr/>
        <a:lstStyle/>
        <a:p>
          <a:r>
            <a:rPr lang="nl-BE" b="0" i="0"/>
            <a:t>Volledig spelbord: Live prototype met acht rijen van acht tegels.</a:t>
          </a:r>
          <a:endParaRPr lang="en-US"/>
        </a:p>
      </dgm:t>
    </dgm:pt>
    <dgm:pt modelId="{D5654352-8FC7-4824-B4BB-572F5FAE8FBF}" type="parTrans" cxnId="{05DA71A3-C891-412B-BF70-C24DDF77D892}">
      <dgm:prSet/>
      <dgm:spPr/>
      <dgm:t>
        <a:bodyPr/>
        <a:lstStyle/>
        <a:p>
          <a:endParaRPr lang="en-US"/>
        </a:p>
      </dgm:t>
    </dgm:pt>
    <dgm:pt modelId="{3C1497E9-012E-4533-BA85-0DB334D8E4BE}" type="sibTrans" cxnId="{05DA71A3-C891-412B-BF70-C24DDF77D892}">
      <dgm:prSet/>
      <dgm:spPr/>
      <dgm:t>
        <a:bodyPr/>
        <a:lstStyle/>
        <a:p>
          <a:endParaRPr lang="en-US"/>
        </a:p>
      </dgm:t>
    </dgm:pt>
    <dgm:pt modelId="{EDB9FEB9-D749-448D-B8D3-1D9E1AD7CD45}">
      <dgm:prSet/>
      <dgm:spPr/>
      <dgm:t>
        <a:bodyPr/>
        <a:lstStyle/>
        <a:p>
          <a:pPr>
            <a:defRPr b="1"/>
          </a:pPr>
          <a:r>
            <a:rPr lang="nl-BE" b="1" i="0"/>
            <a:t>Test software</a:t>
          </a:r>
          <a:endParaRPr lang="en-US"/>
        </a:p>
      </dgm:t>
    </dgm:pt>
    <dgm:pt modelId="{0350A0F3-6C6D-4D74-99EE-1A5D6078642F}" type="parTrans" cxnId="{35AA65B4-CBAB-4BAB-870D-99393487C6E2}">
      <dgm:prSet/>
      <dgm:spPr/>
      <dgm:t>
        <a:bodyPr/>
        <a:lstStyle/>
        <a:p>
          <a:endParaRPr lang="en-US"/>
        </a:p>
      </dgm:t>
    </dgm:pt>
    <dgm:pt modelId="{13AE995B-1F88-4106-A75E-066043629279}" type="sibTrans" cxnId="{35AA65B4-CBAB-4BAB-870D-99393487C6E2}">
      <dgm:prSet/>
      <dgm:spPr/>
      <dgm:t>
        <a:bodyPr/>
        <a:lstStyle/>
        <a:p>
          <a:endParaRPr lang="en-US"/>
        </a:p>
      </dgm:t>
    </dgm:pt>
    <dgm:pt modelId="{03E77682-C9D1-4805-9677-540817741B09}">
      <dgm:prSet/>
      <dgm:spPr/>
      <dgm:t>
        <a:bodyPr/>
        <a:lstStyle/>
        <a:p>
          <a:r>
            <a:rPr lang="nl-BE" b="0" i="0"/>
            <a:t>Communicatie spelbord-software.</a:t>
          </a:r>
          <a:endParaRPr lang="en-US"/>
        </a:p>
      </dgm:t>
    </dgm:pt>
    <dgm:pt modelId="{0FB515FF-C9ED-4554-AF6D-CD35CEC5557E}" type="parTrans" cxnId="{05C858B0-CA9B-4E4F-B75D-DB64FEAECCE0}">
      <dgm:prSet/>
      <dgm:spPr/>
      <dgm:t>
        <a:bodyPr/>
        <a:lstStyle/>
        <a:p>
          <a:endParaRPr lang="en-US"/>
        </a:p>
      </dgm:t>
    </dgm:pt>
    <dgm:pt modelId="{1F2B4E47-88C7-4600-9B1B-F36D4A4EA725}" type="sibTrans" cxnId="{05C858B0-CA9B-4E4F-B75D-DB64FEAECCE0}">
      <dgm:prSet/>
      <dgm:spPr/>
      <dgm:t>
        <a:bodyPr/>
        <a:lstStyle/>
        <a:p>
          <a:endParaRPr lang="en-US"/>
        </a:p>
      </dgm:t>
    </dgm:pt>
    <dgm:pt modelId="{D21A77F8-60BB-46B9-922B-CBACC97E3DB2}">
      <dgm:prSet/>
      <dgm:spPr/>
      <dgm:t>
        <a:bodyPr/>
        <a:lstStyle/>
        <a:p>
          <a:r>
            <a:rPr lang="nl-BE" b="0" i="0"/>
            <a:t>LED-control.</a:t>
          </a:r>
          <a:endParaRPr lang="en-US"/>
        </a:p>
      </dgm:t>
    </dgm:pt>
    <dgm:pt modelId="{F8FF9842-473D-4CFF-B4E8-4EA4FA498927}" type="parTrans" cxnId="{044AA59F-0ECE-4C83-8889-BCBA7EFBE647}">
      <dgm:prSet/>
      <dgm:spPr/>
      <dgm:t>
        <a:bodyPr/>
        <a:lstStyle/>
        <a:p>
          <a:endParaRPr lang="en-US"/>
        </a:p>
      </dgm:t>
    </dgm:pt>
    <dgm:pt modelId="{366AF2DB-288E-4D3D-8351-149176D295C9}" type="sibTrans" cxnId="{044AA59F-0ECE-4C83-8889-BCBA7EFBE647}">
      <dgm:prSet/>
      <dgm:spPr/>
      <dgm:t>
        <a:bodyPr/>
        <a:lstStyle/>
        <a:p>
          <a:endParaRPr lang="en-US"/>
        </a:p>
      </dgm:t>
    </dgm:pt>
    <dgm:pt modelId="{0F615D8B-510F-4614-A94E-EC599A2002A2}">
      <dgm:prSet/>
      <dgm:spPr/>
      <dgm:t>
        <a:bodyPr/>
        <a:lstStyle/>
        <a:p>
          <a:r>
            <a:rPr lang="nl-BE" b="0" i="0"/>
            <a:t>Piondetectie.</a:t>
          </a:r>
          <a:endParaRPr lang="en-US"/>
        </a:p>
      </dgm:t>
    </dgm:pt>
    <dgm:pt modelId="{233CF5E1-0F01-4FBF-967E-4EF58ADEDE76}" type="parTrans" cxnId="{192FA028-4C9C-49EE-9E1B-A75DDD7FFB7C}">
      <dgm:prSet/>
      <dgm:spPr/>
      <dgm:t>
        <a:bodyPr/>
        <a:lstStyle/>
        <a:p>
          <a:endParaRPr lang="en-US"/>
        </a:p>
      </dgm:t>
    </dgm:pt>
    <dgm:pt modelId="{958DEA68-5AA0-477F-943C-2A8A05272C94}" type="sibTrans" cxnId="{192FA028-4C9C-49EE-9E1B-A75DDD7FFB7C}">
      <dgm:prSet/>
      <dgm:spPr/>
      <dgm:t>
        <a:bodyPr/>
        <a:lstStyle/>
        <a:p>
          <a:endParaRPr lang="en-US"/>
        </a:p>
      </dgm:t>
    </dgm:pt>
    <dgm:pt modelId="{BF874132-9CC7-4184-88ED-8326648456BA}">
      <dgm:prSet/>
      <dgm:spPr/>
      <dgm:t>
        <a:bodyPr/>
        <a:lstStyle/>
        <a:p>
          <a:r>
            <a:rPr lang="nl-BE" b="0" i="0"/>
            <a:t>Spelercontrols.</a:t>
          </a:r>
          <a:endParaRPr lang="en-US"/>
        </a:p>
      </dgm:t>
    </dgm:pt>
    <dgm:pt modelId="{0096C2FB-9F5A-4D20-9395-EA87633836D9}" type="parTrans" cxnId="{8D0C4396-6EE4-4FE1-B18F-BEA759D34B6D}">
      <dgm:prSet/>
      <dgm:spPr/>
      <dgm:t>
        <a:bodyPr/>
        <a:lstStyle/>
        <a:p>
          <a:endParaRPr lang="en-US"/>
        </a:p>
      </dgm:t>
    </dgm:pt>
    <dgm:pt modelId="{C6AC7682-CDAA-4D6E-872A-3BC2A2D5CB47}" type="sibTrans" cxnId="{8D0C4396-6EE4-4FE1-B18F-BEA759D34B6D}">
      <dgm:prSet/>
      <dgm:spPr/>
      <dgm:t>
        <a:bodyPr/>
        <a:lstStyle/>
        <a:p>
          <a:endParaRPr lang="en-US"/>
        </a:p>
      </dgm:t>
    </dgm:pt>
    <dgm:pt modelId="{AFA6ED08-F7A6-42D0-B3E6-4B10AAE8625B}">
      <dgm:prSet/>
      <dgm:spPr/>
      <dgm:t>
        <a:bodyPr/>
        <a:lstStyle/>
        <a:p>
          <a:pPr>
            <a:defRPr b="1"/>
          </a:pPr>
          <a:r>
            <a:rPr lang="nl-BE" b="1" i="0"/>
            <a:t>Uitgewerkt spel idee</a:t>
          </a:r>
          <a:endParaRPr lang="en-US"/>
        </a:p>
      </dgm:t>
    </dgm:pt>
    <dgm:pt modelId="{C02B5F1E-5849-4862-A112-3575AA6297F5}" type="parTrans" cxnId="{5FFED635-C28E-4D33-B98B-CDD2E6BD2458}">
      <dgm:prSet/>
      <dgm:spPr/>
      <dgm:t>
        <a:bodyPr/>
        <a:lstStyle/>
        <a:p>
          <a:endParaRPr lang="en-US"/>
        </a:p>
      </dgm:t>
    </dgm:pt>
    <dgm:pt modelId="{22F1E1C3-05C0-43A9-9EF8-B0C7FD970B1B}" type="sibTrans" cxnId="{5FFED635-C28E-4D33-B98B-CDD2E6BD2458}">
      <dgm:prSet/>
      <dgm:spPr/>
      <dgm:t>
        <a:bodyPr/>
        <a:lstStyle/>
        <a:p>
          <a:endParaRPr lang="en-US"/>
        </a:p>
      </dgm:t>
    </dgm:pt>
    <dgm:pt modelId="{28CCC2E2-6B25-4E10-8EFA-7DB2B5097C42}">
      <dgm:prSet/>
      <dgm:spPr/>
      <dgm:t>
        <a:bodyPr/>
        <a:lstStyle/>
        <a:p>
          <a:r>
            <a:rPr lang="nl-BE" b="0" i="0"/>
            <a:t>Verhaal en speelwijze/doel.</a:t>
          </a:r>
          <a:endParaRPr lang="en-US"/>
        </a:p>
      </dgm:t>
    </dgm:pt>
    <dgm:pt modelId="{D8A0B885-F1DA-4024-81CA-1563A3B70866}" type="parTrans" cxnId="{D889F2F6-81A2-40E2-9632-ED854750C6EB}">
      <dgm:prSet/>
      <dgm:spPr/>
      <dgm:t>
        <a:bodyPr/>
        <a:lstStyle/>
        <a:p>
          <a:endParaRPr lang="en-US"/>
        </a:p>
      </dgm:t>
    </dgm:pt>
    <dgm:pt modelId="{30323AE1-ABF3-437B-BDF4-AEAE736F7372}" type="sibTrans" cxnId="{D889F2F6-81A2-40E2-9632-ED854750C6EB}">
      <dgm:prSet/>
      <dgm:spPr/>
      <dgm:t>
        <a:bodyPr/>
        <a:lstStyle/>
        <a:p>
          <a:endParaRPr lang="en-US"/>
        </a:p>
      </dgm:t>
    </dgm:pt>
    <dgm:pt modelId="{08E36B04-32F1-4FB5-91EF-8954C7788684}">
      <dgm:prSet/>
      <dgm:spPr/>
      <dgm:t>
        <a:bodyPr/>
        <a:lstStyle/>
        <a:p>
          <a:pPr>
            <a:defRPr b="1"/>
          </a:pPr>
          <a:r>
            <a:rPr lang="nl-BE" b="1" i="0"/>
            <a:t>Uitgeschreven code</a:t>
          </a:r>
          <a:endParaRPr lang="en-US"/>
        </a:p>
      </dgm:t>
    </dgm:pt>
    <dgm:pt modelId="{18773608-71D2-4FD1-A452-AF4FE7523DC4}" type="parTrans" cxnId="{F2E1072F-DBE3-4F03-8DE4-A0AACE157B4C}">
      <dgm:prSet/>
      <dgm:spPr/>
      <dgm:t>
        <a:bodyPr/>
        <a:lstStyle/>
        <a:p>
          <a:endParaRPr lang="en-US"/>
        </a:p>
      </dgm:t>
    </dgm:pt>
    <dgm:pt modelId="{75DA01A6-78DA-434B-88A6-AD0F453C3A9A}" type="sibTrans" cxnId="{F2E1072F-DBE3-4F03-8DE4-A0AACE157B4C}">
      <dgm:prSet/>
      <dgm:spPr/>
      <dgm:t>
        <a:bodyPr/>
        <a:lstStyle/>
        <a:p>
          <a:endParaRPr lang="en-US"/>
        </a:p>
      </dgm:t>
    </dgm:pt>
    <dgm:pt modelId="{4024BAE5-2B51-497E-95A0-AEC127CC3B3D}">
      <dgm:prSet/>
      <dgm:spPr/>
      <dgm:t>
        <a:bodyPr/>
        <a:lstStyle/>
        <a:p>
          <a:r>
            <a:rPr lang="nl-BE" b="0" i="0"/>
            <a:t>Creëer map, spelers, speelbare ronde.</a:t>
          </a:r>
          <a:endParaRPr lang="en-US"/>
        </a:p>
      </dgm:t>
    </dgm:pt>
    <dgm:pt modelId="{83372D74-E585-49EB-AC94-89CB4BFD6A06}" type="parTrans" cxnId="{B4B720B6-5B92-4F5F-8075-CA3C836153FD}">
      <dgm:prSet/>
      <dgm:spPr/>
      <dgm:t>
        <a:bodyPr/>
        <a:lstStyle/>
        <a:p>
          <a:endParaRPr lang="en-US"/>
        </a:p>
      </dgm:t>
    </dgm:pt>
    <dgm:pt modelId="{2ACF0AC1-7A3A-4B03-90EA-A7728B8B4962}" type="sibTrans" cxnId="{B4B720B6-5B92-4F5F-8075-CA3C836153FD}">
      <dgm:prSet/>
      <dgm:spPr/>
      <dgm:t>
        <a:bodyPr/>
        <a:lstStyle/>
        <a:p>
          <a:endParaRPr lang="en-US"/>
        </a:p>
      </dgm:t>
    </dgm:pt>
    <dgm:pt modelId="{F738E968-6BA8-4965-970A-9093751A022F}">
      <dgm:prSet/>
      <dgm:spPr/>
      <dgm:t>
        <a:bodyPr/>
        <a:lstStyle/>
        <a:p>
          <a:pPr>
            <a:defRPr b="1"/>
          </a:pPr>
          <a:r>
            <a:rPr lang="nl-BE" b="1" i="0"/>
            <a:t>Design spelbord</a:t>
          </a:r>
          <a:endParaRPr lang="en-US"/>
        </a:p>
      </dgm:t>
    </dgm:pt>
    <dgm:pt modelId="{34A69779-40CB-4131-B33F-FC9E4B7F0698}" type="parTrans" cxnId="{D1768506-80A4-45B8-8AEB-CB3E4BAAE789}">
      <dgm:prSet/>
      <dgm:spPr/>
      <dgm:t>
        <a:bodyPr/>
        <a:lstStyle/>
        <a:p>
          <a:endParaRPr lang="en-US"/>
        </a:p>
      </dgm:t>
    </dgm:pt>
    <dgm:pt modelId="{1EC80437-7ECD-44B8-B17B-D7EA6D88585B}" type="sibTrans" cxnId="{D1768506-80A4-45B8-8AEB-CB3E4BAAE789}">
      <dgm:prSet/>
      <dgm:spPr/>
      <dgm:t>
        <a:bodyPr/>
        <a:lstStyle/>
        <a:p>
          <a:endParaRPr lang="en-US"/>
        </a:p>
      </dgm:t>
    </dgm:pt>
    <dgm:pt modelId="{FAD12566-4DD8-4189-AC44-706410AFAF05}">
      <dgm:prSet/>
      <dgm:spPr/>
      <dgm:t>
        <a:bodyPr/>
        <a:lstStyle/>
        <a:p>
          <a:r>
            <a:rPr lang="nl-BE" b="0" i="0"/>
            <a:t>Pionnen, extra toebehoren, mock-up voor live prototype.</a:t>
          </a:r>
          <a:endParaRPr lang="en-US"/>
        </a:p>
      </dgm:t>
    </dgm:pt>
    <dgm:pt modelId="{6CC92BC8-D0E2-4389-93C3-FD1601004F33}" type="parTrans" cxnId="{968D4158-2A54-4178-A40F-106476D8D874}">
      <dgm:prSet/>
      <dgm:spPr/>
      <dgm:t>
        <a:bodyPr/>
        <a:lstStyle/>
        <a:p>
          <a:endParaRPr lang="en-US"/>
        </a:p>
      </dgm:t>
    </dgm:pt>
    <dgm:pt modelId="{D30D11C5-9922-4A43-B1C7-7856894F7225}" type="sibTrans" cxnId="{968D4158-2A54-4178-A40F-106476D8D874}">
      <dgm:prSet/>
      <dgm:spPr/>
      <dgm:t>
        <a:bodyPr/>
        <a:lstStyle/>
        <a:p>
          <a:endParaRPr lang="en-US"/>
        </a:p>
      </dgm:t>
    </dgm:pt>
    <dgm:pt modelId="{B9CAD261-D92C-41CD-9A3E-C8161378708B}" type="pres">
      <dgm:prSet presAssocID="{10D66028-316F-4F5E-B42C-8AC71E952AD1}" presName="root" presStyleCnt="0">
        <dgm:presLayoutVars>
          <dgm:dir/>
          <dgm:resizeHandles val="exact"/>
        </dgm:presLayoutVars>
      </dgm:prSet>
      <dgm:spPr/>
    </dgm:pt>
    <dgm:pt modelId="{7CEE3E68-B604-47BE-A381-A16DCF0248CB}" type="pres">
      <dgm:prSet presAssocID="{57011057-71F3-44DC-8F5D-8F59E7654DB8}" presName="compNode" presStyleCnt="0"/>
      <dgm:spPr/>
    </dgm:pt>
    <dgm:pt modelId="{CCF744C0-F891-4860-84E1-8917871668B7}" type="pres">
      <dgm:prSet presAssocID="{57011057-71F3-44DC-8F5D-8F59E7654D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B87E12A-60CA-4273-B1A8-1A443D5EAA23}" type="pres">
      <dgm:prSet presAssocID="{57011057-71F3-44DC-8F5D-8F59E7654DB8}" presName="iconSpace" presStyleCnt="0"/>
      <dgm:spPr/>
    </dgm:pt>
    <dgm:pt modelId="{4B01C639-6326-4480-8DD2-E923F3B85DC0}" type="pres">
      <dgm:prSet presAssocID="{57011057-71F3-44DC-8F5D-8F59E7654DB8}" presName="parTx" presStyleLbl="revTx" presStyleIdx="0" presStyleCnt="10">
        <dgm:presLayoutVars>
          <dgm:chMax val="0"/>
          <dgm:chPref val="0"/>
        </dgm:presLayoutVars>
      </dgm:prSet>
      <dgm:spPr/>
    </dgm:pt>
    <dgm:pt modelId="{FB11AD18-EB63-4368-BF38-5F4922B91029}" type="pres">
      <dgm:prSet presAssocID="{57011057-71F3-44DC-8F5D-8F59E7654DB8}" presName="txSpace" presStyleCnt="0"/>
      <dgm:spPr/>
    </dgm:pt>
    <dgm:pt modelId="{AA96D0A2-9D32-4375-A985-196AA6D95694}" type="pres">
      <dgm:prSet presAssocID="{57011057-71F3-44DC-8F5D-8F59E7654DB8}" presName="desTx" presStyleLbl="revTx" presStyleIdx="1" presStyleCnt="10">
        <dgm:presLayoutVars/>
      </dgm:prSet>
      <dgm:spPr/>
    </dgm:pt>
    <dgm:pt modelId="{A8A0BCE9-3BBA-4554-8F74-A026621B4072}" type="pres">
      <dgm:prSet presAssocID="{85C15B42-EEB3-4FA0-8166-5ACD28769FB6}" presName="sibTrans" presStyleCnt="0"/>
      <dgm:spPr/>
    </dgm:pt>
    <dgm:pt modelId="{21F5FA7E-046F-477F-8C7E-95F636BF25BF}" type="pres">
      <dgm:prSet presAssocID="{EDB9FEB9-D749-448D-B8D3-1D9E1AD7CD45}" presName="compNode" presStyleCnt="0"/>
      <dgm:spPr/>
    </dgm:pt>
    <dgm:pt modelId="{A9768B6A-8293-49C5-BAE4-CA581EF2F623}" type="pres">
      <dgm:prSet presAssocID="{EDB9FEB9-D749-448D-B8D3-1D9E1AD7CD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EB2C910-92DE-4ED9-9926-F956A19BB172}" type="pres">
      <dgm:prSet presAssocID="{EDB9FEB9-D749-448D-B8D3-1D9E1AD7CD45}" presName="iconSpace" presStyleCnt="0"/>
      <dgm:spPr/>
    </dgm:pt>
    <dgm:pt modelId="{C8E0655E-5D6D-4456-8ADC-45AA31D98365}" type="pres">
      <dgm:prSet presAssocID="{EDB9FEB9-D749-448D-B8D3-1D9E1AD7CD45}" presName="parTx" presStyleLbl="revTx" presStyleIdx="2" presStyleCnt="10">
        <dgm:presLayoutVars>
          <dgm:chMax val="0"/>
          <dgm:chPref val="0"/>
        </dgm:presLayoutVars>
      </dgm:prSet>
      <dgm:spPr/>
    </dgm:pt>
    <dgm:pt modelId="{106A37E5-363D-4A3A-A15E-99427D99F1CE}" type="pres">
      <dgm:prSet presAssocID="{EDB9FEB9-D749-448D-B8D3-1D9E1AD7CD45}" presName="txSpace" presStyleCnt="0"/>
      <dgm:spPr/>
    </dgm:pt>
    <dgm:pt modelId="{4B76566B-2B0F-44EF-AFBE-93E26B774780}" type="pres">
      <dgm:prSet presAssocID="{EDB9FEB9-D749-448D-B8D3-1D9E1AD7CD45}" presName="desTx" presStyleLbl="revTx" presStyleIdx="3" presStyleCnt="10">
        <dgm:presLayoutVars/>
      </dgm:prSet>
      <dgm:spPr/>
    </dgm:pt>
    <dgm:pt modelId="{2718AD70-8D22-4D4D-A85D-B62DD5CE75C4}" type="pres">
      <dgm:prSet presAssocID="{13AE995B-1F88-4106-A75E-066043629279}" presName="sibTrans" presStyleCnt="0"/>
      <dgm:spPr/>
    </dgm:pt>
    <dgm:pt modelId="{900CB765-135B-4195-ADB5-19A198F9B458}" type="pres">
      <dgm:prSet presAssocID="{AFA6ED08-F7A6-42D0-B3E6-4B10AAE8625B}" presName="compNode" presStyleCnt="0"/>
      <dgm:spPr/>
    </dgm:pt>
    <dgm:pt modelId="{D76AECAB-2696-40A8-8E39-C75FAB2A73A8}" type="pres">
      <dgm:prSet presAssocID="{AFA6ED08-F7A6-42D0-B3E6-4B10AAE8625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75721E26-1315-4E33-A7B4-DCCB2388F1ED}" type="pres">
      <dgm:prSet presAssocID="{AFA6ED08-F7A6-42D0-B3E6-4B10AAE8625B}" presName="iconSpace" presStyleCnt="0"/>
      <dgm:spPr/>
    </dgm:pt>
    <dgm:pt modelId="{065DA75F-43F6-4441-A6EF-F536F5371017}" type="pres">
      <dgm:prSet presAssocID="{AFA6ED08-F7A6-42D0-B3E6-4B10AAE8625B}" presName="parTx" presStyleLbl="revTx" presStyleIdx="4" presStyleCnt="10">
        <dgm:presLayoutVars>
          <dgm:chMax val="0"/>
          <dgm:chPref val="0"/>
        </dgm:presLayoutVars>
      </dgm:prSet>
      <dgm:spPr/>
    </dgm:pt>
    <dgm:pt modelId="{490B81AC-1CCA-42A5-805D-58A60FC27067}" type="pres">
      <dgm:prSet presAssocID="{AFA6ED08-F7A6-42D0-B3E6-4B10AAE8625B}" presName="txSpace" presStyleCnt="0"/>
      <dgm:spPr/>
    </dgm:pt>
    <dgm:pt modelId="{58BF3390-CA1D-4658-A2A4-2C3158F9DCD3}" type="pres">
      <dgm:prSet presAssocID="{AFA6ED08-F7A6-42D0-B3E6-4B10AAE8625B}" presName="desTx" presStyleLbl="revTx" presStyleIdx="5" presStyleCnt="10">
        <dgm:presLayoutVars/>
      </dgm:prSet>
      <dgm:spPr/>
    </dgm:pt>
    <dgm:pt modelId="{A651F365-C115-4AE1-844B-0B75040B95D3}" type="pres">
      <dgm:prSet presAssocID="{22F1E1C3-05C0-43A9-9EF8-B0C7FD970B1B}" presName="sibTrans" presStyleCnt="0"/>
      <dgm:spPr/>
    </dgm:pt>
    <dgm:pt modelId="{9122C22A-AF3E-4088-AF3F-5259AC5F4237}" type="pres">
      <dgm:prSet presAssocID="{08E36B04-32F1-4FB5-91EF-8954C7788684}" presName="compNode" presStyleCnt="0"/>
      <dgm:spPr/>
    </dgm:pt>
    <dgm:pt modelId="{BC413D8F-E87E-49B4-B8B5-8E1AF8354CD5}" type="pres">
      <dgm:prSet presAssocID="{08E36B04-32F1-4FB5-91EF-8954C77886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C015F91-6050-4075-B772-58D1A8565987}" type="pres">
      <dgm:prSet presAssocID="{08E36B04-32F1-4FB5-91EF-8954C7788684}" presName="iconSpace" presStyleCnt="0"/>
      <dgm:spPr/>
    </dgm:pt>
    <dgm:pt modelId="{FE3D2506-DB43-493E-B52D-F4C302FF96FB}" type="pres">
      <dgm:prSet presAssocID="{08E36B04-32F1-4FB5-91EF-8954C7788684}" presName="parTx" presStyleLbl="revTx" presStyleIdx="6" presStyleCnt="10">
        <dgm:presLayoutVars>
          <dgm:chMax val="0"/>
          <dgm:chPref val="0"/>
        </dgm:presLayoutVars>
      </dgm:prSet>
      <dgm:spPr/>
    </dgm:pt>
    <dgm:pt modelId="{6583523D-6DC1-4E59-92F5-98C86652E50A}" type="pres">
      <dgm:prSet presAssocID="{08E36B04-32F1-4FB5-91EF-8954C7788684}" presName="txSpace" presStyleCnt="0"/>
      <dgm:spPr/>
    </dgm:pt>
    <dgm:pt modelId="{A0913675-9377-4770-97B8-42FF62461371}" type="pres">
      <dgm:prSet presAssocID="{08E36B04-32F1-4FB5-91EF-8954C7788684}" presName="desTx" presStyleLbl="revTx" presStyleIdx="7" presStyleCnt="10">
        <dgm:presLayoutVars/>
      </dgm:prSet>
      <dgm:spPr/>
    </dgm:pt>
    <dgm:pt modelId="{6C75063E-F31A-4D12-949B-C7264DBC21BE}" type="pres">
      <dgm:prSet presAssocID="{75DA01A6-78DA-434B-88A6-AD0F453C3A9A}" presName="sibTrans" presStyleCnt="0"/>
      <dgm:spPr/>
    </dgm:pt>
    <dgm:pt modelId="{CCC37A33-9D1C-44CD-B359-5B6AE7BACF47}" type="pres">
      <dgm:prSet presAssocID="{F738E968-6BA8-4965-970A-9093751A022F}" presName="compNode" presStyleCnt="0"/>
      <dgm:spPr/>
    </dgm:pt>
    <dgm:pt modelId="{DC8C5DE2-DFD8-46F8-AB16-F072C226F5B4}" type="pres">
      <dgm:prSet presAssocID="{F738E968-6BA8-4965-970A-9093751A02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B5C4F9D-0DC7-4D3F-B5D9-4A3F8FF336BC}" type="pres">
      <dgm:prSet presAssocID="{F738E968-6BA8-4965-970A-9093751A022F}" presName="iconSpace" presStyleCnt="0"/>
      <dgm:spPr/>
    </dgm:pt>
    <dgm:pt modelId="{A43591BC-96A0-4CF7-9827-74A62C5D8FF5}" type="pres">
      <dgm:prSet presAssocID="{F738E968-6BA8-4965-970A-9093751A022F}" presName="parTx" presStyleLbl="revTx" presStyleIdx="8" presStyleCnt="10">
        <dgm:presLayoutVars>
          <dgm:chMax val="0"/>
          <dgm:chPref val="0"/>
        </dgm:presLayoutVars>
      </dgm:prSet>
      <dgm:spPr/>
    </dgm:pt>
    <dgm:pt modelId="{2CCD7257-98B7-4B60-9F51-1D0E3D0A5997}" type="pres">
      <dgm:prSet presAssocID="{F738E968-6BA8-4965-970A-9093751A022F}" presName="txSpace" presStyleCnt="0"/>
      <dgm:spPr/>
    </dgm:pt>
    <dgm:pt modelId="{4364E3C9-3669-45DF-9FDC-B7040A185F75}" type="pres">
      <dgm:prSet presAssocID="{F738E968-6BA8-4965-970A-9093751A022F}" presName="desTx" presStyleLbl="revTx" presStyleIdx="9" presStyleCnt="10">
        <dgm:presLayoutVars/>
      </dgm:prSet>
      <dgm:spPr/>
    </dgm:pt>
  </dgm:ptLst>
  <dgm:cxnLst>
    <dgm:cxn modelId="{D1768506-80A4-45B8-8AEB-CB3E4BAAE789}" srcId="{10D66028-316F-4F5E-B42C-8AC71E952AD1}" destId="{F738E968-6BA8-4965-970A-9093751A022F}" srcOrd="4" destOrd="0" parTransId="{34A69779-40CB-4131-B33F-FC9E4B7F0698}" sibTransId="{1EC80437-7ECD-44B8-B17B-D7EA6D88585B}"/>
    <dgm:cxn modelId="{F9616617-34AD-41FE-9686-5ABCF82F9557}" type="presOf" srcId="{03E77682-C9D1-4805-9677-540817741B09}" destId="{4B76566B-2B0F-44EF-AFBE-93E26B774780}" srcOrd="0" destOrd="0" presId="urn:microsoft.com/office/officeart/2018/5/layout/CenteredIconLabelDescriptionList"/>
    <dgm:cxn modelId="{192FA028-4C9C-49EE-9E1B-A75DDD7FFB7C}" srcId="{EDB9FEB9-D749-448D-B8D3-1D9E1AD7CD45}" destId="{0F615D8B-510F-4614-A94E-EC599A2002A2}" srcOrd="2" destOrd="0" parTransId="{233CF5E1-0F01-4FBF-967E-4EF58ADEDE76}" sibTransId="{958DEA68-5AA0-477F-943C-2A8A05272C94}"/>
    <dgm:cxn modelId="{F2E1072F-DBE3-4F03-8DE4-A0AACE157B4C}" srcId="{10D66028-316F-4F5E-B42C-8AC71E952AD1}" destId="{08E36B04-32F1-4FB5-91EF-8954C7788684}" srcOrd="3" destOrd="0" parTransId="{18773608-71D2-4FD1-A452-AF4FE7523DC4}" sibTransId="{75DA01A6-78DA-434B-88A6-AD0F453C3A9A}"/>
    <dgm:cxn modelId="{5FFED635-C28E-4D33-B98B-CDD2E6BD2458}" srcId="{10D66028-316F-4F5E-B42C-8AC71E952AD1}" destId="{AFA6ED08-F7A6-42D0-B3E6-4B10AAE8625B}" srcOrd="2" destOrd="0" parTransId="{C02B5F1E-5849-4862-A112-3575AA6297F5}" sibTransId="{22F1E1C3-05C0-43A9-9EF8-B0C7FD970B1B}"/>
    <dgm:cxn modelId="{82B7FA3D-C0C1-407F-AEC4-8DD14E3E1602}" type="presOf" srcId="{4024BAE5-2B51-497E-95A0-AEC127CC3B3D}" destId="{A0913675-9377-4770-97B8-42FF62461371}" srcOrd="0" destOrd="0" presId="urn:microsoft.com/office/officeart/2018/5/layout/CenteredIconLabelDescriptionList"/>
    <dgm:cxn modelId="{9D0E475B-8EC1-4B02-9B29-5BF3279246B3}" type="presOf" srcId="{EDB9FEB9-D749-448D-B8D3-1D9E1AD7CD45}" destId="{C8E0655E-5D6D-4456-8ADC-45AA31D98365}" srcOrd="0" destOrd="0" presId="urn:microsoft.com/office/officeart/2018/5/layout/CenteredIconLabelDescriptionList"/>
    <dgm:cxn modelId="{97FFBB4C-A162-4634-8BCB-02AB8A631996}" type="presOf" srcId="{28CCC2E2-6B25-4E10-8EFA-7DB2B5097C42}" destId="{58BF3390-CA1D-4658-A2A4-2C3158F9DCD3}" srcOrd="0" destOrd="0" presId="urn:microsoft.com/office/officeart/2018/5/layout/CenteredIconLabelDescriptionList"/>
    <dgm:cxn modelId="{6FC3D657-3D64-4689-A648-CCD490AFF5A4}" type="presOf" srcId="{D21A77F8-60BB-46B9-922B-CBACC97E3DB2}" destId="{4B76566B-2B0F-44EF-AFBE-93E26B774780}" srcOrd="0" destOrd="1" presId="urn:microsoft.com/office/officeart/2018/5/layout/CenteredIconLabelDescriptionList"/>
    <dgm:cxn modelId="{02261758-6E7B-4515-8C6F-F8B1C2F9AB50}" srcId="{57011057-71F3-44DC-8F5D-8F59E7654DB8}" destId="{C0EAA1CC-1FC2-4D8B-AC45-AE56B7EB76C1}" srcOrd="0" destOrd="0" parTransId="{62A9688E-1244-483E-8AE4-E7CE4A37C069}" sibTransId="{BE307D42-977B-4AE8-AA5B-AD8839953CE0}"/>
    <dgm:cxn modelId="{968D4158-2A54-4178-A40F-106476D8D874}" srcId="{F738E968-6BA8-4965-970A-9093751A022F}" destId="{FAD12566-4DD8-4189-AC44-706410AFAF05}" srcOrd="0" destOrd="0" parTransId="{6CC92BC8-D0E2-4389-93C3-FD1601004F33}" sibTransId="{D30D11C5-9922-4A43-B1C7-7856894F7225}"/>
    <dgm:cxn modelId="{9CF95185-49A2-4D9B-83AE-A634E1E383B5}" type="presOf" srcId="{10D66028-316F-4F5E-B42C-8AC71E952AD1}" destId="{B9CAD261-D92C-41CD-9A3E-C8161378708B}" srcOrd="0" destOrd="0" presId="urn:microsoft.com/office/officeart/2018/5/layout/CenteredIconLabelDescriptionList"/>
    <dgm:cxn modelId="{B115F085-D9E9-43BF-8865-15F4FB433570}" srcId="{57011057-71F3-44DC-8F5D-8F59E7654DB8}" destId="{A1FB30BB-EADB-4E47-99C2-97BF91FD6529}" srcOrd="1" destOrd="0" parTransId="{0F3C4926-B578-4546-B022-654FE801CA0A}" sibTransId="{AFD45CD8-D675-45AB-8B81-FA4E85E7EB9E}"/>
    <dgm:cxn modelId="{47BE1D8E-7CA6-4089-9680-324918C1F6C9}" type="presOf" srcId="{08E36B04-32F1-4FB5-91EF-8954C7788684}" destId="{FE3D2506-DB43-493E-B52D-F4C302FF96FB}" srcOrd="0" destOrd="0" presId="urn:microsoft.com/office/officeart/2018/5/layout/CenteredIconLabelDescriptionList"/>
    <dgm:cxn modelId="{076D9C92-5D02-467A-942F-408926F02DAE}" type="presOf" srcId="{A1FB30BB-EADB-4E47-99C2-97BF91FD6529}" destId="{AA96D0A2-9D32-4375-A985-196AA6D95694}" srcOrd="0" destOrd="1" presId="urn:microsoft.com/office/officeart/2018/5/layout/CenteredIconLabelDescriptionList"/>
    <dgm:cxn modelId="{8D0C4396-6EE4-4FE1-B18F-BEA759D34B6D}" srcId="{EDB9FEB9-D749-448D-B8D3-1D9E1AD7CD45}" destId="{BF874132-9CC7-4184-88ED-8326648456BA}" srcOrd="3" destOrd="0" parTransId="{0096C2FB-9F5A-4D20-9395-EA87633836D9}" sibTransId="{C6AC7682-CDAA-4D6E-872A-3BC2A2D5CB47}"/>
    <dgm:cxn modelId="{044AA59F-0ECE-4C83-8889-BCBA7EFBE647}" srcId="{EDB9FEB9-D749-448D-B8D3-1D9E1AD7CD45}" destId="{D21A77F8-60BB-46B9-922B-CBACC97E3DB2}" srcOrd="1" destOrd="0" parTransId="{F8FF9842-473D-4CFF-B4E8-4EA4FA498927}" sibTransId="{366AF2DB-288E-4D3D-8351-149176D295C9}"/>
    <dgm:cxn modelId="{F067F8A1-CA4D-4289-ABC8-6AA571825807}" type="presOf" srcId="{AFA6ED08-F7A6-42D0-B3E6-4B10AAE8625B}" destId="{065DA75F-43F6-4441-A6EF-F536F5371017}" srcOrd="0" destOrd="0" presId="urn:microsoft.com/office/officeart/2018/5/layout/CenteredIconLabelDescriptionList"/>
    <dgm:cxn modelId="{05DA71A3-C891-412B-BF70-C24DDF77D892}" srcId="{57011057-71F3-44DC-8F5D-8F59E7654DB8}" destId="{5DF4A70E-738C-49FD-8D7D-42CDF40D1678}" srcOrd="2" destOrd="0" parTransId="{D5654352-8FC7-4824-B4BB-572F5FAE8FBF}" sibTransId="{3C1497E9-012E-4533-BA85-0DB334D8E4BE}"/>
    <dgm:cxn modelId="{1F9A02A8-0431-4C24-9189-1306068DA7B5}" type="presOf" srcId="{0F615D8B-510F-4614-A94E-EC599A2002A2}" destId="{4B76566B-2B0F-44EF-AFBE-93E26B774780}" srcOrd="0" destOrd="2" presId="urn:microsoft.com/office/officeart/2018/5/layout/CenteredIconLabelDescriptionList"/>
    <dgm:cxn modelId="{05C858B0-CA9B-4E4F-B75D-DB64FEAECCE0}" srcId="{EDB9FEB9-D749-448D-B8D3-1D9E1AD7CD45}" destId="{03E77682-C9D1-4805-9677-540817741B09}" srcOrd="0" destOrd="0" parTransId="{0FB515FF-C9ED-4554-AF6D-CD35CEC5557E}" sibTransId="{1F2B4E47-88C7-4600-9B1B-F36D4A4EA725}"/>
    <dgm:cxn modelId="{35AA65B4-CBAB-4BAB-870D-99393487C6E2}" srcId="{10D66028-316F-4F5E-B42C-8AC71E952AD1}" destId="{EDB9FEB9-D749-448D-B8D3-1D9E1AD7CD45}" srcOrd="1" destOrd="0" parTransId="{0350A0F3-6C6D-4D74-99EE-1A5D6078642F}" sibTransId="{13AE995B-1F88-4106-A75E-066043629279}"/>
    <dgm:cxn modelId="{B4B720B6-5B92-4F5F-8075-CA3C836153FD}" srcId="{08E36B04-32F1-4FB5-91EF-8954C7788684}" destId="{4024BAE5-2B51-497E-95A0-AEC127CC3B3D}" srcOrd="0" destOrd="0" parTransId="{83372D74-E585-49EB-AC94-89CB4BFD6A06}" sibTransId="{2ACF0AC1-7A3A-4B03-90EA-A7728B8B4962}"/>
    <dgm:cxn modelId="{8E56F3BB-93E4-49F6-8679-A9079C8C0C29}" srcId="{10D66028-316F-4F5E-B42C-8AC71E952AD1}" destId="{57011057-71F3-44DC-8F5D-8F59E7654DB8}" srcOrd="0" destOrd="0" parTransId="{5AFD052E-CD07-4513-AA3D-EE1697F01C7B}" sibTransId="{85C15B42-EEB3-4FA0-8166-5ACD28769FB6}"/>
    <dgm:cxn modelId="{C7AADCBE-7C78-411F-A51B-F5215AB44C62}" type="presOf" srcId="{5DF4A70E-738C-49FD-8D7D-42CDF40D1678}" destId="{AA96D0A2-9D32-4375-A985-196AA6D95694}" srcOrd="0" destOrd="2" presId="urn:microsoft.com/office/officeart/2018/5/layout/CenteredIconLabelDescriptionList"/>
    <dgm:cxn modelId="{8E04BCE8-FB4C-4140-8BD3-C6F5E787814B}" type="presOf" srcId="{C0EAA1CC-1FC2-4D8B-AC45-AE56B7EB76C1}" destId="{AA96D0A2-9D32-4375-A985-196AA6D95694}" srcOrd="0" destOrd="0" presId="urn:microsoft.com/office/officeart/2018/5/layout/CenteredIconLabelDescriptionList"/>
    <dgm:cxn modelId="{295F81F1-2448-4999-BFAD-5E19201F0ECF}" type="presOf" srcId="{BF874132-9CC7-4184-88ED-8326648456BA}" destId="{4B76566B-2B0F-44EF-AFBE-93E26B774780}" srcOrd="0" destOrd="3" presId="urn:microsoft.com/office/officeart/2018/5/layout/CenteredIconLabelDescriptionList"/>
    <dgm:cxn modelId="{FF5C5FF2-6E28-444E-9BDE-66AFCC82B062}" type="presOf" srcId="{57011057-71F3-44DC-8F5D-8F59E7654DB8}" destId="{4B01C639-6326-4480-8DD2-E923F3B85DC0}" srcOrd="0" destOrd="0" presId="urn:microsoft.com/office/officeart/2018/5/layout/CenteredIconLabelDescriptionList"/>
    <dgm:cxn modelId="{615030F3-F22A-40CA-97CE-4DB07AC6F6BE}" type="presOf" srcId="{F738E968-6BA8-4965-970A-9093751A022F}" destId="{A43591BC-96A0-4CF7-9827-74A62C5D8FF5}" srcOrd="0" destOrd="0" presId="urn:microsoft.com/office/officeart/2018/5/layout/CenteredIconLabelDescriptionList"/>
    <dgm:cxn modelId="{F17067F3-5AD9-461D-B85F-7A1FE0745952}" type="presOf" srcId="{FAD12566-4DD8-4189-AC44-706410AFAF05}" destId="{4364E3C9-3669-45DF-9FDC-B7040A185F75}" srcOrd="0" destOrd="0" presId="urn:microsoft.com/office/officeart/2018/5/layout/CenteredIconLabelDescriptionList"/>
    <dgm:cxn modelId="{D889F2F6-81A2-40E2-9632-ED854750C6EB}" srcId="{AFA6ED08-F7A6-42D0-B3E6-4B10AAE8625B}" destId="{28CCC2E2-6B25-4E10-8EFA-7DB2B5097C42}" srcOrd="0" destOrd="0" parTransId="{D8A0B885-F1DA-4024-81CA-1563A3B70866}" sibTransId="{30323AE1-ABF3-437B-BDF4-AEAE736F7372}"/>
    <dgm:cxn modelId="{7C8F7F97-FFD4-4658-BA61-B7FA03B62EB6}" type="presParOf" srcId="{B9CAD261-D92C-41CD-9A3E-C8161378708B}" destId="{7CEE3E68-B604-47BE-A381-A16DCF0248CB}" srcOrd="0" destOrd="0" presId="urn:microsoft.com/office/officeart/2018/5/layout/CenteredIconLabelDescriptionList"/>
    <dgm:cxn modelId="{2F072422-6157-4A6C-87C0-07D9E808CE5C}" type="presParOf" srcId="{7CEE3E68-B604-47BE-A381-A16DCF0248CB}" destId="{CCF744C0-F891-4860-84E1-8917871668B7}" srcOrd="0" destOrd="0" presId="urn:microsoft.com/office/officeart/2018/5/layout/CenteredIconLabelDescriptionList"/>
    <dgm:cxn modelId="{2C06FA50-632A-4ACE-8418-1C4C2417858A}" type="presParOf" srcId="{7CEE3E68-B604-47BE-A381-A16DCF0248CB}" destId="{FB87E12A-60CA-4273-B1A8-1A443D5EAA23}" srcOrd="1" destOrd="0" presId="urn:microsoft.com/office/officeart/2018/5/layout/CenteredIconLabelDescriptionList"/>
    <dgm:cxn modelId="{30A4C3F3-6DF9-4EA3-ADDC-72B0848C1DE0}" type="presParOf" srcId="{7CEE3E68-B604-47BE-A381-A16DCF0248CB}" destId="{4B01C639-6326-4480-8DD2-E923F3B85DC0}" srcOrd="2" destOrd="0" presId="urn:microsoft.com/office/officeart/2018/5/layout/CenteredIconLabelDescriptionList"/>
    <dgm:cxn modelId="{BEACBA8A-1B57-4A05-8AE6-D08A54C951C9}" type="presParOf" srcId="{7CEE3E68-B604-47BE-A381-A16DCF0248CB}" destId="{FB11AD18-EB63-4368-BF38-5F4922B91029}" srcOrd="3" destOrd="0" presId="urn:microsoft.com/office/officeart/2018/5/layout/CenteredIconLabelDescriptionList"/>
    <dgm:cxn modelId="{1332E55E-E9F8-4F27-A01E-5B19C340BAC4}" type="presParOf" srcId="{7CEE3E68-B604-47BE-A381-A16DCF0248CB}" destId="{AA96D0A2-9D32-4375-A985-196AA6D95694}" srcOrd="4" destOrd="0" presId="urn:microsoft.com/office/officeart/2018/5/layout/CenteredIconLabelDescriptionList"/>
    <dgm:cxn modelId="{22BF1B4A-4E8A-4965-9051-094AF86ACDF8}" type="presParOf" srcId="{B9CAD261-D92C-41CD-9A3E-C8161378708B}" destId="{A8A0BCE9-3BBA-4554-8F74-A026621B4072}" srcOrd="1" destOrd="0" presId="urn:microsoft.com/office/officeart/2018/5/layout/CenteredIconLabelDescriptionList"/>
    <dgm:cxn modelId="{83352C3C-C8A5-4630-A2A4-53630EFE7D5A}" type="presParOf" srcId="{B9CAD261-D92C-41CD-9A3E-C8161378708B}" destId="{21F5FA7E-046F-477F-8C7E-95F636BF25BF}" srcOrd="2" destOrd="0" presId="urn:microsoft.com/office/officeart/2018/5/layout/CenteredIconLabelDescriptionList"/>
    <dgm:cxn modelId="{29043C88-A575-40BA-A3BD-8BFE566A6AA8}" type="presParOf" srcId="{21F5FA7E-046F-477F-8C7E-95F636BF25BF}" destId="{A9768B6A-8293-49C5-BAE4-CA581EF2F623}" srcOrd="0" destOrd="0" presId="urn:microsoft.com/office/officeart/2018/5/layout/CenteredIconLabelDescriptionList"/>
    <dgm:cxn modelId="{00E59680-922B-4C66-82DF-B0F4518A8E64}" type="presParOf" srcId="{21F5FA7E-046F-477F-8C7E-95F636BF25BF}" destId="{4EB2C910-92DE-4ED9-9926-F956A19BB172}" srcOrd="1" destOrd="0" presId="urn:microsoft.com/office/officeart/2018/5/layout/CenteredIconLabelDescriptionList"/>
    <dgm:cxn modelId="{C3AB647B-8105-4B91-98EE-EDE548DB0613}" type="presParOf" srcId="{21F5FA7E-046F-477F-8C7E-95F636BF25BF}" destId="{C8E0655E-5D6D-4456-8ADC-45AA31D98365}" srcOrd="2" destOrd="0" presId="urn:microsoft.com/office/officeart/2018/5/layout/CenteredIconLabelDescriptionList"/>
    <dgm:cxn modelId="{3F52AF0B-0E53-4BEA-B49E-5927CB8D7ACD}" type="presParOf" srcId="{21F5FA7E-046F-477F-8C7E-95F636BF25BF}" destId="{106A37E5-363D-4A3A-A15E-99427D99F1CE}" srcOrd="3" destOrd="0" presId="urn:microsoft.com/office/officeart/2018/5/layout/CenteredIconLabelDescriptionList"/>
    <dgm:cxn modelId="{90E821A3-4DDE-4A43-9AED-C519478F4406}" type="presParOf" srcId="{21F5FA7E-046F-477F-8C7E-95F636BF25BF}" destId="{4B76566B-2B0F-44EF-AFBE-93E26B774780}" srcOrd="4" destOrd="0" presId="urn:microsoft.com/office/officeart/2018/5/layout/CenteredIconLabelDescriptionList"/>
    <dgm:cxn modelId="{E6110CBF-95F6-4DC1-9085-99208B2B8CBB}" type="presParOf" srcId="{B9CAD261-D92C-41CD-9A3E-C8161378708B}" destId="{2718AD70-8D22-4D4D-A85D-B62DD5CE75C4}" srcOrd="3" destOrd="0" presId="urn:microsoft.com/office/officeart/2018/5/layout/CenteredIconLabelDescriptionList"/>
    <dgm:cxn modelId="{544F7BFE-B65A-404B-BD15-4331CA70FFCA}" type="presParOf" srcId="{B9CAD261-D92C-41CD-9A3E-C8161378708B}" destId="{900CB765-135B-4195-ADB5-19A198F9B458}" srcOrd="4" destOrd="0" presId="urn:microsoft.com/office/officeart/2018/5/layout/CenteredIconLabelDescriptionList"/>
    <dgm:cxn modelId="{BD550A24-401E-4E4E-822F-1806D3C09997}" type="presParOf" srcId="{900CB765-135B-4195-ADB5-19A198F9B458}" destId="{D76AECAB-2696-40A8-8E39-C75FAB2A73A8}" srcOrd="0" destOrd="0" presId="urn:microsoft.com/office/officeart/2018/5/layout/CenteredIconLabelDescriptionList"/>
    <dgm:cxn modelId="{B510C467-6235-4CA5-A6F0-8A06BA1B9249}" type="presParOf" srcId="{900CB765-135B-4195-ADB5-19A198F9B458}" destId="{75721E26-1315-4E33-A7B4-DCCB2388F1ED}" srcOrd="1" destOrd="0" presId="urn:microsoft.com/office/officeart/2018/5/layout/CenteredIconLabelDescriptionList"/>
    <dgm:cxn modelId="{3C7998E5-B973-4D36-B6D4-AB0250E23B27}" type="presParOf" srcId="{900CB765-135B-4195-ADB5-19A198F9B458}" destId="{065DA75F-43F6-4441-A6EF-F536F5371017}" srcOrd="2" destOrd="0" presId="urn:microsoft.com/office/officeart/2018/5/layout/CenteredIconLabelDescriptionList"/>
    <dgm:cxn modelId="{CCD1390F-5056-4D4E-8547-EAFDE3556858}" type="presParOf" srcId="{900CB765-135B-4195-ADB5-19A198F9B458}" destId="{490B81AC-1CCA-42A5-805D-58A60FC27067}" srcOrd="3" destOrd="0" presId="urn:microsoft.com/office/officeart/2018/5/layout/CenteredIconLabelDescriptionList"/>
    <dgm:cxn modelId="{0CFDAF82-57D9-43C8-B5DD-3D6DDB4D7392}" type="presParOf" srcId="{900CB765-135B-4195-ADB5-19A198F9B458}" destId="{58BF3390-CA1D-4658-A2A4-2C3158F9DCD3}" srcOrd="4" destOrd="0" presId="urn:microsoft.com/office/officeart/2018/5/layout/CenteredIconLabelDescriptionList"/>
    <dgm:cxn modelId="{A018076F-D694-4444-BCB5-151ADD6D8859}" type="presParOf" srcId="{B9CAD261-D92C-41CD-9A3E-C8161378708B}" destId="{A651F365-C115-4AE1-844B-0B75040B95D3}" srcOrd="5" destOrd="0" presId="urn:microsoft.com/office/officeart/2018/5/layout/CenteredIconLabelDescriptionList"/>
    <dgm:cxn modelId="{FF7C5F20-75E2-4007-B7B4-EE2EB169E0C5}" type="presParOf" srcId="{B9CAD261-D92C-41CD-9A3E-C8161378708B}" destId="{9122C22A-AF3E-4088-AF3F-5259AC5F4237}" srcOrd="6" destOrd="0" presId="urn:microsoft.com/office/officeart/2018/5/layout/CenteredIconLabelDescriptionList"/>
    <dgm:cxn modelId="{B55FC1AC-04D8-4C3C-8F67-5156060886D2}" type="presParOf" srcId="{9122C22A-AF3E-4088-AF3F-5259AC5F4237}" destId="{BC413D8F-E87E-49B4-B8B5-8E1AF8354CD5}" srcOrd="0" destOrd="0" presId="urn:microsoft.com/office/officeart/2018/5/layout/CenteredIconLabelDescriptionList"/>
    <dgm:cxn modelId="{65D62F66-BE7F-4D25-BBA5-2ED4528B00BF}" type="presParOf" srcId="{9122C22A-AF3E-4088-AF3F-5259AC5F4237}" destId="{EC015F91-6050-4075-B772-58D1A8565987}" srcOrd="1" destOrd="0" presId="urn:microsoft.com/office/officeart/2018/5/layout/CenteredIconLabelDescriptionList"/>
    <dgm:cxn modelId="{0540C628-B41A-4F8E-843A-FE70C47DDD33}" type="presParOf" srcId="{9122C22A-AF3E-4088-AF3F-5259AC5F4237}" destId="{FE3D2506-DB43-493E-B52D-F4C302FF96FB}" srcOrd="2" destOrd="0" presId="urn:microsoft.com/office/officeart/2018/5/layout/CenteredIconLabelDescriptionList"/>
    <dgm:cxn modelId="{064A0884-5BAF-4E1A-89D5-B18E9E6BF584}" type="presParOf" srcId="{9122C22A-AF3E-4088-AF3F-5259AC5F4237}" destId="{6583523D-6DC1-4E59-92F5-98C86652E50A}" srcOrd="3" destOrd="0" presId="urn:microsoft.com/office/officeart/2018/5/layout/CenteredIconLabelDescriptionList"/>
    <dgm:cxn modelId="{C96301C7-DF13-4D8C-934D-92B27D1E76CC}" type="presParOf" srcId="{9122C22A-AF3E-4088-AF3F-5259AC5F4237}" destId="{A0913675-9377-4770-97B8-42FF62461371}" srcOrd="4" destOrd="0" presId="urn:microsoft.com/office/officeart/2018/5/layout/CenteredIconLabelDescriptionList"/>
    <dgm:cxn modelId="{D03C7575-05D9-40C7-A209-954474B95F6C}" type="presParOf" srcId="{B9CAD261-D92C-41CD-9A3E-C8161378708B}" destId="{6C75063E-F31A-4D12-949B-C7264DBC21BE}" srcOrd="7" destOrd="0" presId="urn:microsoft.com/office/officeart/2018/5/layout/CenteredIconLabelDescriptionList"/>
    <dgm:cxn modelId="{21F2AF17-EFBA-468F-A200-9D519072BCB0}" type="presParOf" srcId="{B9CAD261-D92C-41CD-9A3E-C8161378708B}" destId="{CCC37A33-9D1C-44CD-B359-5B6AE7BACF47}" srcOrd="8" destOrd="0" presId="urn:microsoft.com/office/officeart/2018/5/layout/CenteredIconLabelDescriptionList"/>
    <dgm:cxn modelId="{702E1377-2D34-410E-A916-75E4C83A57F1}" type="presParOf" srcId="{CCC37A33-9D1C-44CD-B359-5B6AE7BACF47}" destId="{DC8C5DE2-DFD8-46F8-AB16-F072C226F5B4}" srcOrd="0" destOrd="0" presId="urn:microsoft.com/office/officeart/2018/5/layout/CenteredIconLabelDescriptionList"/>
    <dgm:cxn modelId="{DCC5A9E1-F34C-40C3-ACCB-852B355E771E}" type="presParOf" srcId="{CCC37A33-9D1C-44CD-B359-5B6AE7BACF47}" destId="{0B5C4F9D-0DC7-4D3F-B5D9-4A3F8FF336BC}" srcOrd="1" destOrd="0" presId="urn:microsoft.com/office/officeart/2018/5/layout/CenteredIconLabelDescriptionList"/>
    <dgm:cxn modelId="{DA403FDE-C4AA-4CC3-86D1-D3AE61CAD5F9}" type="presParOf" srcId="{CCC37A33-9D1C-44CD-B359-5B6AE7BACF47}" destId="{A43591BC-96A0-4CF7-9827-74A62C5D8FF5}" srcOrd="2" destOrd="0" presId="urn:microsoft.com/office/officeart/2018/5/layout/CenteredIconLabelDescriptionList"/>
    <dgm:cxn modelId="{7B8D977D-CC74-4594-90EA-DC86F6C44856}" type="presParOf" srcId="{CCC37A33-9D1C-44CD-B359-5B6AE7BACF47}" destId="{2CCD7257-98B7-4B60-9F51-1D0E3D0A5997}" srcOrd="3" destOrd="0" presId="urn:microsoft.com/office/officeart/2018/5/layout/CenteredIconLabelDescriptionList"/>
    <dgm:cxn modelId="{F04E1AE6-0823-42ED-A9FF-1AC0479692FA}" type="presParOf" srcId="{CCC37A33-9D1C-44CD-B359-5B6AE7BACF47}" destId="{4364E3C9-3669-45DF-9FDC-B7040A185F7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4A55C5-AF9C-4C7F-B0E4-4DAACF32704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877A83-22AB-4056-97EB-033960DAF03C}">
      <dgm:prSet/>
      <dgm:spPr/>
      <dgm:t>
        <a:bodyPr/>
        <a:lstStyle/>
        <a:p>
          <a:r>
            <a:rPr lang="nl-NL" b="0" i="0"/>
            <a:t>Enige teamlid, geen taakverdeling.</a:t>
          </a:r>
          <a:endParaRPr lang="en-US"/>
        </a:p>
      </dgm:t>
    </dgm:pt>
    <dgm:pt modelId="{3F0263A5-28C0-4F89-B663-FBBB01B84DF8}" type="parTrans" cxnId="{04EF914A-E007-4DF5-A5E7-0264CBCA7198}">
      <dgm:prSet/>
      <dgm:spPr/>
      <dgm:t>
        <a:bodyPr/>
        <a:lstStyle/>
        <a:p>
          <a:endParaRPr lang="en-US"/>
        </a:p>
      </dgm:t>
    </dgm:pt>
    <dgm:pt modelId="{DDD2B566-CAA3-4DB9-B557-94779867052C}" type="sibTrans" cxnId="{04EF914A-E007-4DF5-A5E7-0264CBCA7198}">
      <dgm:prSet/>
      <dgm:spPr/>
      <dgm:t>
        <a:bodyPr/>
        <a:lstStyle/>
        <a:p>
          <a:endParaRPr lang="en-US"/>
        </a:p>
      </dgm:t>
    </dgm:pt>
    <dgm:pt modelId="{F7413545-BB29-4DB6-9854-4C106B7976AB}">
      <dgm:prSet/>
      <dgm:spPr/>
      <dgm:t>
        <a:bodyPr/>
        <a:lstStyle/>
        <a:p>
          <a:r>
            <a:rPr lang="nl-NL" b="0" i="0"/>
            <a:t>Gedetailleerd plan van aanpak voor een effectieve projectuitvoering.</a:t>
          </a:r>
          <a:endParaRPr lang="en-US"/>
        </a:p>
      </dgm:t>
    </dgm:pt>
    <dgm:pt modelId="{A0205B0A-BEBF-47C6-9438-A2B98037BE1F}" type="parTrans" cxnId="{8A17DBB7-90B2-4B15-B871-1CBD54202702}">
      <dgm:prSet/>
      <dgm:spPr/>
      <dgm:t>
        <a:bodyPr/>
        <a:lstStyle/>
        <a:p>
          <a:endParaRPr lang="en-US"/>
        </a:p>
      </dgm:t>
    </dgm:pt>
    <dgm:pt modelId="{B55788E4-E952-443A-885C-37F1633200E3}" type="sibTrans" cxnId="{8A17DBB7-90B2-4B15-B871-1CBD54202702}">
      <dgm:prSet/>
      <dgm:spPr/>
      <dgm:t>
        <a:bodyPr/>
        <a:lstStyle/>
        <a:p>
          <a:endParaRPr lang="en-US"/>
        </a:p>
      </dgm:t>
    </dgm:pt>
    <dgm:pt modelId="{F682FA66-CD6D-43F7-94A2-10EB57E685DF}" type="pres">
      <dgm:prSet presAssocID="{794A55C5-AF9C-4C7F-B0E4-4DAACF3270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CFD9E2-2D45-46C1-8F9A-4E819DF2CAD4}" type="pres">
      <dgm:prSet presAssocID="{A4877A83-22AB-4056-97EB-033960DAF03C}" presName="hierRoot1" presStyleCnt="0">
        <dgm:presLayoutVars>
          <dgm:hierBranch val="init"/>
        </dgm:presLayoutVars>
      </dgm:prSet>
      <dgm:spPr/>
    </dgm:pt>
    <dgm:pt modelId="{1B7BBFA6-B82B-449F-BCB7-ACA1EFF2AC52}" type="pres">
      <dgm:prSet presAssocID="{A4877A83-22AB-4056-97EB-033960DAF03C}" presName="rootComposite1" presStyleCnt="0"/>
      <dgm:spPr/>
    </dgm:pt>
    <dgm:pt modelId="{6266F246-35D8-4ED8-89BD-73DB80B1F76E}" type="pres">
      <dgm:prSet presAssocID="{A4877A83-22AB-4056-97EB-033960DAF03C}" presName="rootText1" presStyleLbl="node0" presStyleIdx="0" presStyleCnt="2">
        <dgm:presLayoutVars>
          <dgm:chPref val="3"/>
        </dgm:presLayoutVars>
      </dgm:prSet>
      <dgm:spPr/>
    </dgm:pt>
    <dgm:pt modelId="{F38BC0C9-4F26-420C-BD9F-3C8D3A1AED74}" type="pres">
      <dgm:prSet presAssocID="{A4877A83-22AB-4056-97EB-033960DAF03C}" presName="rootConnector1" presStyleLbl="node1" presStyleIdx="0" presStyleCnt="0"/>
      <dgm:spPr/>
    </dgm:pt>
    <dgm:pt modelId="{50EA8B36-9C17-4B30-B290-EF6600A854EA}" type="pres">
      <dgm:prSet presAssocID="{A4877A83-22AB-4056-97EB-033960DAF03C}" presName="hierChild2" presStyleCnt="0"/>
      <dgm:spPr/>
    </dgm:pt>
    <dgm:pt modelId="{7EC0F1EC-0128-46D3-91A6-0E22FE37FDD3}" type="pres">
      <dgm:prSet presAssocID="{A4877A83-22AB-4056-97EB-033960DAF03C}" presName="hierChild3" presStyleCnt="0"/>
      <dgm:spPr/>
    </dgm:pt>
    <dgm:pt modelId="{5F3A756B-A03F-4815-81C5-30A57DEC2989}" type="pres">
      <dgm:prSet presAssocID="{F7413545-BB29-4DB6-9854-4C106B7976AB}" presName="hierRoot1" presStyleCnt="0">
        <dgm:presLayoutVars>
          <dgm:hierBranch val="init"/>
        </dgm:presLayoutVars>
      </dgm:prSet>
      <dgm:spPr/>
    </dgm:pt>
    <dgm:pt modelId="{27EC35F2-7A9B-4CEB-A238-1673067613CB}" type="pres">
      <dgm:prSet presAssocID="{F7413545-BB29-4DB6-9854-4C106B7976AB}" presName="rootComposite1" presStyleCnt="0"/>
      <dgm:spPr/>
    </dgm:pt>
    <dgm:pt modelId="{3C5FBA7E-19F3-4977-86C9-399CCC2698E4}" type="pres">
      <dgm:prSet presAssocID="{F7413545-BB29-4DB6-9854-4C106B7976AB}" presName="rootText1" presStyleLbl="node0" presStyleIdx="1" presStyleCnt="2">
        <dgm:presLayoutVars>
          <dgm:chPref val="3"/>
        </dgm:presLayoutVars>
      </dgm:prSet>
      <dgm:spPr/>
    </dgm:pt>
    <dgm:pt modelId="{C637E809-4F6F-4E6A-9A86-16C360919650}" type="pres">
      <dgm:prSet presAssocID="{F7413545-BB29-4DB6-9854-4C106B7976AB}" presName="rootConnector1" presStyleLbl="node1" presStyleIdx="0" presStyleCnt="0"/>
      <dgm:spPr/>
    </dgm:pt>
    <dgm:pt modelId="{5EC6BFB1-C88B-465E-8280-4C3DE7F3661E}" type="pres">
      <dgm:prSet presAssocID="{F7413545-BB29-4DB6-9854-4C106B7976AB}" presName="hierChild2" presStyleCnt="0"/>
      <dgm:spPr/>
    </dgm:pt>
    <dgm:pt modelId="{9AC4C165-ABFC-4D12-B449-B70C8C1431BB}" type="pres">
      <dgm:prSet presAssocID="{F7413545-BB29-4DB6-9854-4C106B7976AB}" presName="hierChild3" presStyleCnt="0"/>
      <dgm:spPr/>
    </dgm:pt>
  </dgm:ptLst>
  <dgm:cxnLst>
    <dgm:cxn modelId="{4CAF6C15-D04D-4511-83D2-7BF3B590687B}" type="presOf" srcId="{F7413545-BB29-4DB6-9854-4C106B7976AB}" destId="{C637E809-4F6F-4E6A-9A86-16C360919650}" srcOrd="1" destOrd="0" presId="urn:microsoft.com/office/officeart/2009/3/layout/HorizontalOrganizationChart"/>
    <dgm:cxn modelId="{92CBEE1A-6F17-43D1-8C7F-3135C09F49F4}" type="presOf" srcId="{F7413545-BB29-4DB6-9854-4C106B7976AB}" destId="{3C5FBA7E-19F3-4977-86C9-399CCC2698E4}" srcOrd="0" destOrd="0" presId="urn:microsoft.com/office/officeart/2009/3/layout/HorizontalOrganizationChart"/>
    <dgm:cxn modelId="{04EF914A-E007-4DF5-A5E7-0264CBCA7198}" srcId="{794A55C5-AF9C-4C7F-B0E4-4DAACF327048}" destId="{A4877A83-22AB-4056-97EB-033960DAF03C}" srcOrd="0" destOrd="0" parTransId="{3F0263A5-28C0-4F89-B663-FBBB01B84DF8}" sibTransId="{DDD2B566-CAA3-4DB9-B557-94779867052C}"/>
    <dgm:cxn modelId="{4CA33D76-B9D3-4D22-8825-B62812D9A4B2}" type="presOf" srcId="{A4877A83-22AB-4056-97EB-033960DAF03C}" destId="{6266F246-35D8-4ED8-89BD-73DB80B1F76E}" srcOrd="0" destOrd="0" presId="urn:microsoft.com/office/officeart/2009/3/layout/HorizontalOrganizationChart"/>
    <dgm:cxn modelId="{8A17DBB7-90B2-4B15-B871-1CBD54202702}" srcId="{794A55C5-AF9C-4C7F-B0E4-4DAACF327048}" destId="{F7413545-BB29-4DB6-9854-4C106B7976AB}" srcOrd="1" destOrd="0" parTransId="{A0205B0A-BEBF-47C6-9438-A2B98037BE1F}" sibTransId="{B55788E4-E952-443A-885C-37F1633200E3}"/>
    <dgm:cxn modelId="{9984F9D2-4258-4C38-88F1-CF21A46A9A01}" type="presOf" srcId="{A4877A83-22AB-4056-97EB-033960DAF03C}" destId="{F38BC0C9-4F26-420C-BD9F-3C8D3A1AED74}" srcOrd="1" destOrd="0" presId="urn:microsoft.com/office/officeart/2009/3/layout/HorizontalOrganizationChart"/>
    <dgm:cxn modelId="{409A18E2-29CB-4A80-85D2-C09C25472974}" type="presOf" srcId="{794A55C5-AF9C-4C7F-B0E4-4DAACF327048}" destId="{F682FA66-CD6D-43F7-94A2-10EB57E685DF}" srcOrd="0" destOrd="0" presId="urn:microsoft.com/office/officeart/2009/3/layout/HorizontalOrganizationChart"/>
    <dgm:cxn modelId="{F9F9A5BA-956E-4DB2-A54D-BD98BE75C745}" type="presParOf" srcId="{F682FA66-CD6D-43F7-94A2-10EB57E685DF}" destId="{D5CFD9E2-2D45-46C1-8F9A-4E819DF2CAD4}" srcOrd="0" destOrd="0" presId="urn:microsoft.com/office/officeart/2009/3/layout/HorizontalOrganizationChart"/>
    <dgm:cxn modelId="{9CC8A9D1-1A48-415D-BAFA-B5B7E79F8F9A}" type="presParOf" srcId="{D5CFD9E2-2D45-46C1-8F9A-4E819DF2CAD4}" destId="{1B7BBFA6-B82B-449F-BCB7-ACA1EFF2AC52}" srcOrd="0" destOrd="0" presId="urn:microsoft.com/office/officeart/2009/3/layout/HorizontalOrganizationChart"/>
    <dgm:cxn modelId="{1D1D24C7-0473-4156-A4C7-A97AE896A44E}" type="presParOf" srcId="{1B7BBFA6-B82B-449F-BCB7-ACA1EFF2AC52}" destId="{6266F246-35D8-4ED8-89BD-73DB80B1F76E}" srcOrd="0" destOrd="0" presId="urn:microsoft.com/office/officeart/2009/3/layout/HorizontalOrganizationChart"/>
    <dgm:cxn modelId="{A5888AFE-7A9B-414B-8257-BCABCD763FE8}" type="presParOf" srcId="{1B7BBFA6-B82B-449F-BCB7-ACA1EFF2AC52}" destId="{F38BC0C9-4F26-420C-BD9F-3C8D3A1AED74}" srcOrd="1" destOrd="0" presId="urn:microsoft.com/office/officeart/2009/3/layout/HorizontalOrganizationChart"/>
    <dgm:cxn modelId="{88CCE016-D2B1-48C9-89E2-0E5F557E4411}" type="presParOf" srcId="{D5CFD9E2-2D45-46C1-8F9A-4E819DF2CAD4}" destId="{50EA8B36-9C17-4B30-B290-EF6600A854EA}" srcOrd="1" destOrd="0" presId="urn:microsoft.com/office/officeart/2009/3/layout/HorizontalOrganizationChart"/>
    <dgm:cxn modelId="{0117D5F6-E7FF-42BD-90DF-007FB8457D6E}" type="presParOf" srcId="{D5CFD9E2-2D45-46C1-8F9A-4E819DF2CAD4}" destId="{7EC0F1EC-0128-46D3-91A6-0E22FE37FDD3}" srcOrd="2" destOrd="0" presId="urn:microsoft.com/office/officeart/2009/3/layout/HorizontalOrganizationChart"/>
    <dgm:cxn modelId="{ECD478BA-8323-4A56-A897-3DB6BE7F949D}" type="presParOf" srcId="{F682FA66-CD6D-43F7-94A2-10EB57E685DF}" destId="{5F3A756B-A03F-4815-81C5-30A57DEC2989}" srcOrd="1" destOrd="0" presId="urn:microsoft.com/office/officeart/2009/3/layout/HorizontalOrganizationChart"/>
    <dgm:cxn modelId="{0E1B624F-0337-4D80-A52C-B9A472085F4F}" type="presParOf" srcId="{5F3A756B-A03F-4815-81C5-30A57DEC2989}" destId="{27EC35F2-7A9B-4CEB-A238-1673067613CB}" srcOrd="0" destOrd="0" presId="urn:microsoft.com/office/officeart/2009/3/layout/HorizontalOrganizationChart"/>
    <dgm:cxn modelId="{5FEC4AE7-4110-4064-88BF-130ADFD32EE4}" type="presParOf" srcId="{27EC35F2-7A9B-4CEB-A238-1673067613CB}" destId="{3C5FBA7E-19F3-4977-86C9-399CCC2698E4}" srcOrd="0" destOrd="0" presId="urn:microsoft.com/office/officeart/2009/3/layout/HorizontalOrganizationChart"/>
    <dgm:cxn modelId="{B137BE2E-0CBE-4DC5-B3CB-C6E67F51043B}" type="presParOf" srcId="{27EC35F2-7A9B-4CEB-A238-1673067613CB}" destId="{C637E809-4F6F-4E6A-9A86-16C360919650}" srcOrd="1" destOrd="0" presId="urn:microsoft.com/office/officeart/2009/3/layout/HorizontalOrganizationChart"/>
    <dgm:cxn modelId="{8F893B30-3447-4776-9417-537B392B78EC}" type="presParOf" srcId="{5F3A756B-A03F-4815-81C5-30A57DEC2989}" destId="{5EC6BFB1-C88B-465E-8280-4C3DE7F3661E}" srcOrd="1" destOrd="0" presId="urn:microsoft.com/office/officeart/2009/3/layout/HorizontalOrganizationChart"/>
    <dgm:cxn modelId="{41254FFF-5DA8-4B3C-8146-EF711020666A}" type="presParOf" srcId="{5F3A756B-A03F-4815-81C5-30A57DEC2989}" destId="{9AC4C165-ABFC-4D12-B449-B70C8C1431B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71282C-6F54-4A2B-8675-AEEC89543E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1C873D-5AE8-4B1F-A8C2-E638EBA4330C}">
      <dgm:prSet/>
      <dgm:spPr/>
      <dgm:t>
        <a:bodyPr/>
        <a:lstStyle/>
        <a:p>
          <a:r>
            <a:rPr lang="nl-NL" b="0" i="0" dirty="0"/>
            <a:t>Kosten: Binnen vastgestelde schooluitgaven.</a:t>
          </a:r>
          <a:endParaRPr lang="en-US" dirty="0"/>
        </a:p>
      </dgm:t>
    </dgm:pt>
    <dgm:pt modelId="{5041E752-6426-4822-BFE2-2904F69B8EBE}" type="parTrans" cxnId="{F77356D3-D3DD-4D5E-A298-767A36D6A17B}">
      <dgm:prSet/>
      <dgm:spPr/>
      <dgm:t>
        <a:bodyPr/>
        <a:lstStyle/>
        <a:p>
          <a:endParaRPr lang="en-US"/>
        </a:p>
      </dgm:t>
    </dgm:pt>
    <dgm:pt modelId="{AE50A101-160E-4182-8CE7-58A87E163FCC}" type="sibTrans" cxnId="{F77356D3-D3DD-4D5E-A298-767A36D6A17B}">
      <dgm:prSet/>
      <dgm:spPr/>
      <dgm:t>
        <a:bodyPr/>
        <a:lstStyle/>
        <a:p>
          <a:endParaRPr lang="en-US"/>
        </a:p>
      </dgm:t>
    </dgm:pt>
    <dgm:pt modelId="{772F1E3E-84F4-4827-A6A9-E7FC34EE6505}">
      <dgm:prSet/>
      <dgm:spPr/>
      <dgm:t>
        <a:bodyPr/>
        <a:lstStyle/>
        <a:p>
          <a:r>
            <a:rPr lang="nl-NL" b="0" i="0"/>
            <a:t>Technologische complexiteit: Integratie van hardware en software.</a:t>
          </a:r>
          <a:endParaRPr lang="en-US"/>
        </a:p>
      </dgm:t>
    </dgm:pt>
    <dgm:pt modelId="{A2014F32-A6DA-4A00-8D0D-510D0AA1A184}" type="parTrans" cxnId="{719CE365-7D2D-4411-BD3C-1FB0822FB415}">
      <dgm:prSet/>
      <dgm:spPr/>
      <dgm:t>
        <a:bodyPr/>
        <a:lstStyle/>
        <a:p>
          <a:endParaRPr lang="en-US"/>
        </a:p>
      </dgm:t>
    </dgm:pt>
    <dgm:pt modelId="{3D81DD5C-BA18-4547-8728-CC7868E911B1}" type="sibTrans" cxnId="{719CE365-7D2D-4411-BD3C-1FB0822FB415}">
      <dgm:prSet/>
      <dgm:spPr/>
      <dgm:t>
        <a:bodyPr/>
        <a:lstStyle/>
        <a:p>
          <a:endParaRPr lang="en-US"/>
        </a:p>
      </dgm:t>
    </dgm:pt>
    <dgm:pt modelId="{E3F70710-1CC3-4C67-8117-E5C6106A5103}" type="pres">
      <dgm:prSet presAssocID="{7671282C-6F54-4A2B-8675-AEEC89543E5F}" presName="root" presStyleCnt="0">
        <dgm:presLayoutVars>
          <dgm:dir/>
          <dgm:resizeHandles val="exact"/>
        </dgm:presLayoutVars>
      </dgm:prSet>
      <dgm:spPr/>
    </dgm:pt>
    <dgm:pt modelId="{D244F2EF-53C8-4F60-BD0F-6B1F74C34822}" type="pres">
      <dgm:prSet presAssocID="{AE1C873D-5AE8-4B1F-A8C2-E638EBA4330C}" presName="compNode" presStyleCnt="0"/>
      <dgm:spPr/>
    </dgm:pt>
    <dgm:pt modelId="{6A79385B-2694-4413-9365-F981F1ACFFBD}" type="pres">
      <dgm:prSet presAssocID="{AE1C873D-5AE8-4B1F-A8C2-E638EBA4330C}" presName="bgRect" presStyleLbl="bgShp" presStyleIdx="0" presStyleCnt="2"/>
      <dgm:spPr/>
    </dgm:pt>
    <dgm:pt modelId="{7EAA28F0-D17A-489D-97A6-9738AB82FC4B}" type="pres">
      <dgm:prSet presAssocID="{AE1C873D-5AE8-4B1F-A8C2-E638EBA433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75B5306F-AC69-4A97-945B-E4CFE56CF553}" type="pres">
      <dgm:prSet presAssocID="{AE1C873D-5AE8-4B1F-A8C2-E638EBA4330C}" presName="spaceRect" presStyleCnt="0"/>
      <dgm:spPr/>
    </dgm:pt>
    <dgm:pt modelId="{865D54BD-B452-4198-8E65-16EE72CBE571}" type="pres">
      <dgm:prSet presAssocID="{AE1C873D-5AE8-4B1F-A8C2-E638EBA4330C}" presName="parTx" presStyleLbl="revTx" presStyleIdx="0" presStyleCnt="2">
        <dgm:presLayoutVars>
          <dgm:chMax val="0"/>
          <dgm:chPref val="0"/>
        </dgm:presLayoutVars>
      </dgm:prSet>
      <dgm:spPr/>
    </dgm:pt>
    <dgm:pt modelId="{A39BD1EC-DD5F-48D2-A504-2CA07F14C55B}" type="pres">
      <dgm:prSet presAssocID="{AE50A101-160E-4182-8CE7-58A87E163FCC}" presName="sibTrans" presStyleCnt="0"/>
      <dgm:spPr/>
    </dgm:pt>
    <dgm:pt modelId="{8835A5E1-3C0A-4913-8BC9-4024076B69F6}" type="pres">
      <dgm:prSet presAssocID="{772F1E3E-84F4-4827-A6A9-E7FC34EE6505}" presName="compNode" presStyleCnt="0"/>
      <dgm:spPr/>
    </dgm:pt>
    <dgm:pt modelId="{ABA19467-250E-4935-8F62-87D071B0EE4C}" type="pres">
      <dgm:prSet presAssocID="{772F1E3E-84F4-4827-A6A9-E7FC34EE6505}" presName="bgRect" presStyleLbl="bgShp" presStyleIdx="1" presStyleCnt="2"/>
      <dgm:spPr/>
    </dgm:pt>
    <dgm:pt modelId="{896C0A76-4213-4F97-BE30-597FEBA814BF}" type="pres">
      <dgm:prSet presAssocID="{772F1E3E-84F4-4827-A6A9-E7FC34EE65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5EE05A-4403-4541-B5CC-78ABCA8A083E}" type="pres">
      <dgm:prSet presAssocID="{772F1E3E-84F4-4827-A6A9-E7FC34EE6505}" presName="spaceRect" presStyleCnt="0"/>
      <dgm:spPr/>
    </dgm:pt>
    <dgm:pt modelId="{2A9FE959-4894-4E4D-8F09-38EECEC71EE8}" type="pres">
      <dgm:prSet presAssocID="{772F1E3E-84F4-4827-A6A9-E7FC34EE650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9CE365-7D2D-4411-BD3C-1FB0822FB415}" srcId="{7671282C-6F54-4A2B-8675-AEEC89543E5F}" destId="{772F1E3E-84F4-4827-A6A9-E7FC34EE6505}" srcOrd="1" destOrd="0" parTransId="{A2014F32-A6DA-4A00-8D0D-510D0AA1A184}" sibTransId="{3D81DD5C-BA18-4547-8728-CC7868E911B1}"/>
    <dgm:cxn modelId="{006BD27B-7124-4970-8C1F-35751097D733}" type="presOf" srcId="{AE1C873D-5AE8-4B1F-A8C2-E638EBA4330C}" destId="{865D54BD-B452-4198-8E65-16EE72CBE571}" srcOrd="0" destOrd="0" presId="urn:microsoft.com/office/officeart/2018/2/layout/IconVerticalSolidList"/>
    <dgm:cxn modelId="{E278C2AE-3DD2-4CDD-B6FB-CBADAEE63A3F}" type="presOf" srcId="{772F1E3E-84F4-4827-A6A9-E7FC34EE6505}" destId="{2A9FE959-4894-4E4D-8F09-38EECEC71EE8}" srcOrd="0" destOrd="0" presId="urn:microsoft.com/office/officeart/2018/2/layout/IconVerticalSolidList"/>
    <dgm:cxn modelId="{BEC96EB8-577A-4B84-AAD2-A3CBADF6D113}" type="presOf" srcId="{7671282C-6F54-4A2B-8675-AEEC89543E5F}" destId="{E3F70710-1CC3-4C67-8117-E5C6106A5103}" srcOrd="0" destOrd="0" presId="urn:microsoft.com/office/officeart/2018/2/layout/IconVerticalSolidList"/>
    <dgm:cxn modelId="{F77356D3-D3DD-4D5E-A298-767A36D6A17B}" srcId="{7671282C-6F54-4A2B-8675-AEEC89543E5F}" destId="{AE1C873D-5AE8-4B1F-A8C2-E638EBA4330C}" srcOrd="0" destOrd="0" parTransId="{5041E752-6426-4822-BFE2-2904F69B8EBE}" sibTransId="{AE50A101-160E-4182-8CE7-58A87E163FCC}"/>
    <dgm:cxn modelId="{CA6851E5-5B00-44BD-8011-A98395D9F0FC}" type="presParOf" srcId="{E3F70710-1CC3-4C67-8117-E5C6106A5103}" destId="{D244F2EF-53C8-4F60-BD0F-6B1F74C34822}" srcOrd="0" destOrd="0" presId="urn:microsoft.com/office/officeart/2018/2/layout/IconVerticalSolidList"/>
    <dgm:cxn modelId="{4C106798-A0BC-426B-8935-60DFB6755E0A}" type="presParOf" srcId="{D244F2EF-53C8-4F60-BD0F-6B1F74C34822}" destId="{6A79385B-2694-4413-9365-F981F1ACFFBD}" srcOrd="0" destOrd="0" presId="urn:microsoft.com/office/officeart/2018/2/layout/IconVerticalSolidList"/>
    <dgm:cxn modelId="{EC4C55AA-A371-4CF8-9843-30BACEF7FB87}" type="presParOf" srcId="{D244F2EF-53C8-4F60-BD0F-6B1F74C34822}" destId="{7EAA28F0-D17A-489D-97A6-9738AB82FC4B}" srcOrd="1" destOrd="0" presId="urn:microsoft.com/office/officeart/2018/2/layout/IconVerticalSolidList"/>
    <dgm:cxn modelId="{74189527-4490-4013-91F1-CA3EA5F37A28}" type="presParOf" srcId="{D244F2EF-53C8-4F60-BD0F-6B1F74C34822}" destId="{75B5306F-AC69-4A97-945B-E4CFE56CF553}" srcOrd="2" destOrd="0" presId="urn:microsoft.com/office/officeart/2018/2/layout/IconVerticalSolidList"/>
    <dgm:cxn modelId="{A9A6E40D-7230-4A8A-AF02-2B4D69CA77FC}" type="presParOf" srcId="{D244F2EF-53C8-4F60-BD0F-6B1F74C34822}" destId="{865D54BD-B452-4198-8E65-16EE72CBE571}" srcOrd="3" destOrd="0" presId="urn:microsoft.com/office/officeart/2018/2/layout/IconVerticalSolidList"/>
    <dgm:cxn modelId="{27AAC342-D079-4708-A352-0BA350C32E53}" type="presParOf" srcId="{E3F70710-1CC3-4C67-8117-E5C6106A5103}" destId="{A39BD1EC-DD5F-48D2-A504-2CA07F14C55B}" srcOrd="1" destOrd="0" presId="urn:microsoft.com/office/officeart/2018/2/layout/IconVerticalSolidList"/>
    <dgm:cxn modelId="{4E957AC1-49E6-464F-8A41-019F051CF9EF}" type="presParOf" srcId="{E3F70710-1CC3-4C67-8117-E5C6106A5103}" destId="{8835A5E1-3C0A-4913-8BC9-4024076B69F6}" srcOrd="2" destOrd="0" presId="urn:microsoft.com/office/officeart/2018/2/layout/IconVerticalSolidList"/>
    <dgm:cxn modelId="{5418A3BC-FF0C-47A6-9C71-786147958363}" type="presParOf" srcId="{8835A5E1-3C0A-4913-8BC9-4024076B69F6}" destId="{ABA19467-250E-4935-8F62-87D071B0EE4C}" srcOrd="0" destOrd="0" presId="urn:microsoft.com/office/officeart/2018/2/layout/IconVerticalSolidList"/>
    <dgm:cxn modelId="{712CDC5F-6F65-4EC5-B132-CE144AACDDEE}" type="presParOf" srcId="{8835A5E1-3C0A-4913-8BC9-4024076B69F6}" destId="{896C0A76-4213-4F97-BE30-597FEBA814BF}" srcOrd="1" destOrd="0" presId="urn:microsoft.com/office/officeart/2018/2/layout/IconVerticalSolidList"/>
    <dgm:cxn modelId="{0CF80F5A-A6E7-4002-8302-A82FB80F2C4B}" type="presParOf" srcId="{8835A5E1-3C0A-4913-8BC9-4024076B69F6}" destId="{A05EE05A-4403-4541-B5CC-78ABCA8A083E}" srcOrd="2" destOrd="0" presId="urn:microsoft.com/office/officeart/2018/2/layout/IconVerticalSolidList"/>
    <dgm:cxn modelId="{4002FB36-80ED-4E09-87DD-5AA84F7697A4}" type="presParOf" srcId="{8835A5E1-3C0A-4913-8BC9-4024076B69F6}" destId="{2A9FE959-4894-4E4D-8F09-38EECEC71E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BBB886-4043-4787-8FD5-55BB3DC6A99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C6449E-0FC4-4ADE-994C-53E4076DE0CE}">
      <dgm:prSet/>
      <dgm:spPr/>
      <dgm:t>
        <a:bodyPr/>
        <a:lstStyle/>
        <a:p>
          <a:r>
            <a:rPr lang="nl-NL" b="0" i="0"/>
            <a:t>Gebruiksgemak: Cruciaal voor acceptatie.</a:t>
          </a:r>
          <a:endParaRPr lang="en-US"/>
        </a:p>
      </dgm:t>
    </dgm:pt>
    <dgm:pt modelId="{E7E283F7-68DE-48F6-B7A7-1F31C2CC93FF}" type="parTrans" cxnId="{33325737-944B-468E-897E-73223E50C123}">
      <dgm:prSet/>
      <dgm:spPr/>
      <dgm:t>
        <a:bodyPr/>
        <a:lstStyle/>
        <a:p>
          <a:endParaRPr lang="en-US"/>
        </a:p>
      </dgm:t>
    </dgm:pt>
    <dgm:pt modelId="{852C7C68-E675-4547-ACB3-248DB5C2DC23}" type="sibTrans" cxnId="{33325737-944B-468E-897E-73223E50C123}">
      <dgm:prSet/>
      <dgm:spPr/>
      <dgm:t>
        <a:bodyPr/>
        <a:lstStyle/>
        <a:p>
          <a:endParaRPr lang="en-US"/>
        </a:p>
      </dgm:t>
    </dgm:pt>
    <dgm:pt modelId="{1257E199-8F1D-48D7-81DE-051507F1A3D9}">
      <dgm:prSet/>
      <dgm:spPr/>
      <dgm:t>
        <a:bodyPr/>
        <a:lstStyle/>
        <a:p>
          <a:r>
            <a:rPr lang="nl-NL" b="0" i="0"/>
            <a:t>Afstand van fysieke elementen: Balans tussen elektronisch en fysiek behouden.</a:t>
          </a:r>
          <a:endParaRPr lang="en-US"/>
        </a:p>
      </dgm:t>
    </dgm:pt>
    <dgm:pt modelId="{0811B29E-36BE-4733-9C78-2EA71C9127E4}" type="parTrans" cxnId="{EFEF8244-4C4F-4F56-A694-2BC0FC793161}">
      <dgm:prSet/>
      <dgm:spPr/>
      <dgm:t>
        <a:bodyPr/>
        <a:lstStyle/>
        <a:p>
          <a:endParaRPr lang="en-US"/>
        </a:p>
      </dgm:t>
    </dgm:pt>
    <dgm:pt modelId="{22385A33-D7A5-47E2-81C2-48F9547F0758}" type="sibTrans" cxnId="{EFEF8244-4C4F-4F56-A694-2BC0FC793161}">
      <dgm:prSet/>
      <dgm:spPr/>
      <dgm:t>
        <a:bodyPr/>
        <a:lstStyle/>
        <a:p>
          <a:endParaRPr lang="en-US"/>
        </a:p>
      </dgm:t>
    </dgm:pt>
    <dgm:pt modelId="{DAEA9FA0-CC42-46E9-ADAD-754BE31BF205}" type="pres">
      <dgm:prSet presAssocID="{D2BBB886-4043-4787-8FD5-55BB3DC6A999}" presName="root" presStyleCnt="0">
        <dgm:presLayoutVars>
          <dgm:dir/>
          <dgm:resizeHandles val="exact"/>
        </dgm:presLayoutVars>
      </dgm:prSet>
      <dgm:spPr/>
    </dgm:pt>
    <dgm:pt modelId="{F014437D-1941-4536-BC00-D5B711DFF540}" type="pres">
      <dgm:prSet presAssocID="{FFC6449E-0FC4-4ADE-994C-53E4076DE0CE}" presName="compNode" presStyleCnt="0"/>
      <dgm:spPr/>
    </dgm:pt>
    <dgm:pt modelId="{EA62CE08-5D56-4217-8185-435DA1136809}" type="pres">
      <dgm:prSet presAssocID="{FFC6449E-0FC4-4ADE-994C-53E4076DE0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D7F56EB5-3DD9-43E8-B0F0-49A00C4D12F5}" type="pres">
      <dgm:prSet presAssocID="{FFC6449E-0FC4-4ADE-994C-53E4076DE0CE}" presName="spaceRect" presStyleCnt="0"/>
      <dgm:spPr/>
    </dgm:pt>
    <dgm:pt modelId="{87D14466-48DB-413D-A8BD-64383C33DC80}" type="pres">
      <dgm:prSet presAssocID="{FFC6449E-0FC4-4ADE-994C-53E4076DE0CE}" presName="textRect" presStyleLbl="revTx" presStyleIdx="0" presStyleCnt="2">
        <dgm:presLayoutVars>
          <dgm:chMax val="1"/>
          <dgm:chPref val="1"/>
        </dgm:presLayoutVars>
      </dgm:prSet>
      <dgm:spPr/>
    </dgm:pt>
    <dgm:pt modelId="{9D1D35EB-7551-4A66-B830-D16EA8B20C53}" type="pres">
      <dgm:prSet presAssocID="{852C7C68-E675-4547-ACB3-248DB5C2DC23}" presName="sibTrans" presStyleCnt="0"/>
      <dgm:spPr/>
    </dgm:pt>
    <dgm:pt modelId="{7D3B899E-71F6-44EA-BACF-8395E3513734}" type="pres">
      <dgm:prSet presAssocID="{1257E199-8F1D-48D7-81DE-051507F1A3D9}" presName="compNode" presStyleCnt="0"/>
      <dgm:spPr/>
    </dgm:pt>
    <dgm:pt modelId="{F6B73E6D-F3FD-40A8-AF40-A9048253AD10}" type="pres">
      <dgm:prSet presAssocID="{1257E199-8F1D-48D7-81DE-051507F1A3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BA965C9-D5E1-4D49-89BA-D63E7A48BD77}" type="pres">
      <dgm:prSet presAssocID="{1257E199-8F1D-48D7-81DE-051507F1A3D9}" presName="spaceRect" presStyleCnt="0"/>
      <dgm:spPr/>
    </dgm:pt>
    <dgm:pt modelId="{A0A73DDD-DD3C-4DEC-89EC-883B7BF5607F}" type="pres">
      <dgm:prSet presAssocID="{1257E199-8F1D-48D7-81DE-051507F1A3D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3325737-944B-468E-897E-73223E50C123}" srcId="{D2BBB886-4043-4787-8FD5-55BB3DC6A999}" destId="{FFC6449E-0FC4-4ADE-994C-53E4076DE0CE}" srcOrd="0" destOrd="0" parTransId="{E7E283F7-68DE-48F6-B7A7-1F31C2CC93FF}" sibTransId="{852C7C68-E675-4547-ACB3-248DB5C2DC23}"/>
    <dgm:cxn modelId="{EFEF8244-4C4F-4F56-A694-2BC0FC793161}" srcId="{D2BBB886-4043-4787-8FD5-55BB3DC6A999}" destId="{1257E199-8F1D-48D7-81DE-051507F1A3D9}" srcOrd="1" destOrd="0" parTransId="{0811B29E-36BE-4733-9C78-2EA71C9127E4}" sibTransId="{22385A33-D7A5-47E2-81C2-48F9547F0758}"/>
    <dgm:cxn modelId="{28F77754-B69B-49D5-B690-80A3FA806ED4}" type="presOf" srcId="{1257E199-8F1D-48D7-81DE-051507F1A3D9}" destId="{A0A73DDD-DD3C-4DEC-89EC-883B7BF5607F}" srcOrd="0" destOrd="0" presId="urn:microsoft.com/office/officeart/2018/2/layout/IconLabelList"/>
    <dgm:cxn modelId="{4ECC8CB6-7045-4468-8033-008AC35C6C23}" type="presOf" srcId="{FFC6449E-0FC4-4ADE-994C-53E4076DE0CE}" destId="{87D14466-48DB-413D-A8BD-64383C33DC80}" srcOrd="0" destOrd="0" presId="urn:microsoft.com/office/officeart/2018/2/layout/IconLabelList"/>
    <dgm:cxn modelId="{FF5341D6-B5EC-427C-A7A2-375A87DF3EC7}" type="presOf" srcId="{D2BBB886-4043-4787-8FD5-55BB3DC6A999}" destId="{DAEA9FA0-CC42-46E9-ADAD-754BE31BF205}" srcOrd="0" destOrd="0" presId="urn:microsoft.com/office/officeart/2018/2/layout/IconLabelList"/>
    <dgm:cxn modelId="{7F147435-8CAC-49F7-8F85-E0FFA0AE5EC0}" type="presParOf" srcId="{DAEA9FA0-CC42-46E9-ADAD-754BE31BF205}" destId="{F014437D-1941-4536-BC00-D5B711DFF540}" srcOrd="0" destOrd="0" presId="urn:microsoft.com/office/officeart/2018/2/layout/IconLabelList"/>
    <dgm:cxn modelId="{3BFACB70-94A3-4D1C-8D2A-EEFE23402082}" type="presParOf" srcId="{F014437D-1941-4536-BC00-D5B711DFF540}" destId="{EA62CE08-5D56-4217-8185-435DA1136809}" srcOrd="0" destOrd="0" presId="urn:microsoft.com/office/officeart/2018/2/layout/IconLabelList"/>
    <dgm:cxn modelId="{C3743146-4E03-4BCC-A8FF-2F523EF7159D}" type="presParOf" srcId="{F014437D-1941-4536-BC00-D5B711DFF540}" destId="{D7F56EB5-3DD9-43E8-B0F0-49A00C4D12F5}" srcOrd="1" destOrd="0" presId="urn:microsoft.com/office/officeart/2018/2/layout/IconLabelList"/>
    <dgm:cxn modelId="{11EF87D5-993E-46AB-9750-42D31A2CDDF1}" type="presParOf" srcId="{F014437D-1941-4536-BC00-D5B711DFF540}" destId="{87D14466-48DB-413D-A8BD-64383C33DC80}" srcOrd="2" destOrd="0" presId="urn:microsoft.com/office/officeart/2018/2/layout/IconLabelList"/>
    <dgm:cxn modelId="{731C6A69-9F0E-42B2-88F8-612CAF4B509F}" type="presParOf" srcId="{DAEA9FA0-CC42-46E9-ADAD-754BE31BF205}" destId="{9D1D35EB-7551-4A66-B830-D16EA8B20C53}" srcOrd="1" destOrd="0" presId="urn:microsoft.com/office/officeart/2018/2/layout/IconLabelList"/>
    <dgm:cxn modelId="{FBB2FE31-A95B-4779-B68B-21B5957BBABD}" type="presParOf" srcId="{DAEA9FA0-CC42-46E9-ADAD-754BE31BF205}" destId="{7D3B899E-71F6-44EA-BACF-8395E3513734}" srcOrd="2" destOrd="0" presId="urn:microsoft.com/office/officeart/2018/2/layout/IconLabelList"/>
    <dgm:cxn modelId="{5BC4814C-2274-4764-8A6A-DBCB4577D715}" type="presParOf" srcId="{7D3B899E-71F6-44EA-BACF-8395E3513734}" destId="{F6B73E6D-F3FD-40A8-AF40-A9048253AD10}" srcOrd="0" destOrd="0" presId="urn:microsoft.com/office/officeart/2018/2/layout/IconLabelList"/>
    <dgm:cxn modelId="{E14B8928-9A8A-4EE9-B936-09A5A1D7BE8E}" type="presParOf" srcId="{7D3B899E-71F6-44EA-BACF-8395E3513734}" destId="{3BA965C9-D5E1-4D49-89BA-D63E7A48BD77}" srcOrd="1" destOrd="0" presId="urn:microsoft.com/office/officeart/2018/2/layout/IconLabelList"/>
    <dgm:cxn modelId="{B4F0805E-5ABE-463F-AB2C-2CE43F8EA56F}" type="presParOf" srcId="{7D3B899E-71F6-44EA-BACF-8395E3513734}" destId="{A0A73DDD-DD3C-4DEC-89EC-883B7BF560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21C1-E6AE-43DB-BE39-5625093C9DFC}">
      <dsp:nvSpPr>
        <dsp:cNvPr id="0" name=""/>
        <dsp:cNvSpPr/>
      </dsp:nvSpPr>
      <dsp:spPr>
        <a:xfrm>
          <a:off x="0" y="634016"/>
          <a:ext cx="11049000" cy="11704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4C384-47E0-4A01-B3B2-B524B1189BBF}">
      <dsp:nvSpPr>
        <dsp:cNvPr id="0" name=""/>
        <dsp:cNvSpPr/>
      </dsp:nvSpPr>
      <dsp:spPr>
        <a:xfrm>
          <a:off x="354073" y="897376"/>
          <a:ext cx="643770" cy="643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2628F-37E4-48E3-A9B7-EBFA0A828633}">
      <dsp:nvSpPr>
        <dsp:cNvPr id="0" name=""/>
        <dsp:cNvSpPr/>
      </dsp:nvSpPr>
      <dsp:spPr>
        <a:xfrm>
          <a:off x="1351917" y="634016"/>
          <a:ext cx="9697082" cy="117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77" tIns="123877" rIns="123877" bIns="1238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b="0" i="0" kern="1200"/>
            <a:t>We streven naar een vernieuwende benadering van traditionele gezelschapsspellen.</a:t>
          </a:r>
          <a:endParaRPr lang="en-US" sz="2500" kern="1200"/>
        </a:p>
      </dsp:txBody>
      <dsp:txXfrm>
        <a:off x="1351917" y="634016"/>
        <a:ext cx="9697082" cy="1170491"/>
      </dsp:txXfrm>
    </dsp:sp>
    <dsp:sp modelId="{96A121B9-955E-47A3-9F31-735245FA8DE0}">
      <dsp:nvSpPr>
        <dsp:cNvPr id="0" name=""/>
        <dsp:cNvSpPr/>
      </dsp:nvSpPr>
      <dsp:spPr>
        <a:xfrm>
          <a:off x="0" y="2097130"/>
          <a:ext cx="11049000" cy="11704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F6CA2-307C-4C1F-BFAA-0CE557DF9944}">
      <dsp:nvSpPr>
        <dsp:cNvPr id="0" name=""/>
        <dsp:cNvSpPr/>
      </dsp:nvSpPr>
      <dsp:spPr>
        <a:xfrm>
          <a:off x="354073" y="2360490"/>
          <a:ext cx="643770" cy="643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854F9-A2E7-495A-829E-CDE84F4CF4B8}">
      <dsp:nvSpPr>
        <dsp:cNvPr id="0" name=""/>
        <dsp:cNvSpPr/>
      </dsp:nvSpPr>
      <dsp:spPr>
        <a:xfrm>
          <a:off x="1351917" y="2097130"/>
          <a:ext cx="9697082" cy="117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77" tIns="123877" rIns="123877" bIns="1238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b="0" i="0" kern="1200"/>
            <a:t>Doel: Een elektronisch en virtueel spel ontwikkelen met behoud van persoonlijke en interactieve aspecten.</a:t>
          </a:r>
          <a:endParaRPr lang="en-US" sz="2500" kern="1200"/>
        </a:p>
      </dsp:txBody>
      <dsp:txXfrm>
        <a:off x="1351917" y="2097130"/>
        <a:ext cx="9697082" cy="1170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4D067-27CB-4131-85B3-7D52402E0252}">
      <dsp:nvSpPr>
        <dsp:cNvPr id="0" name=""/>
        <dsp:cNvSpPr/>
      </dsp:nvSpPr>
      <dsp:spPr>
        <a:xfrm>
          <a:off x="53" y="44599"/>
          <a:ext cx="5163033" cy="930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b="1" i="0" kern="1200" dirty="0" err="1"/>
            <a:t>What</a:t>
          </a:r>
          <a:r>
            <a:rPr lang="nl-BE" sz="2500" b="1" i="0" kern="1200" dirty="0"/>
            <a:t> does </a:t>
          </a:r>
          <a:r>
            <a:rPr lang="nl-BE" sz="2500" b="1" i="0" kern="1200" dirty="0" err="1"/>
            <a:t>this</a:t>
          </a:r>
          <a:r>
            <a:rPr lang="nl-BE" sz="2500" b="1" i="0" kern="1200" dirty="0"/>
            <a:t> project </a:t>
          </a:r>
          <a:r>
            <a:rPr lang="nl-BE" sz="2500" b="1" i="0" kern="1200" dirty="0" err="1"/>
            <a:t>contain</a:t>
          </a:r>
          <a:r>
            <a:rPr lang="nl-BE" sz="2500" b="1" i="0" kern="1200" dirty="0"/>
            <a:t>?</a:t>
          </a:r>
          <a:endParaRPr lang="en-US" sz="2500" kern="1200" dirty="0"/>
        </a:p>
      </dsp:txBody>
      <dsp:txXfrm>
        <a:off x="53" y="44599"/>
        <a:ext cx="5163033" cy="930189"/>
      </dsp:txXfrm>
    </dsp:sp>
    <dsp:sp modelId="{8EC08548-F7AD-482B-88E2-8788CE96FA58}">
      <dsp:nvSpPr>
        <dsp:cNvPr id="0" name=""/>
        <dsp:cNvSpPr/>
      </dsp:nvSpPr>
      <dsp:spPr>
        <a:xfrm>
          <a:off x="53" y="974788"/>
          <a:ext cx="5163033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b="0" i="0" kern="1200"/>
            <a:t>Hardware: Elektronisch bordspel met drukknoppen, LED-speelbord, circuit voor piondetectie, microcontroller, en meer.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b="0" i="0" kern="1200"/>
            <a:t>Software: WPF-applicatie voor functionaliteiten en tests.</a:t>
          </a:r>
          <a:endParaRPr lang="en-US" sz="2500" kern="1200"/>
        </a:p>
      </dsp:txBody>
      <dsp:txXfrm>
        <a:off x="53" y="974788"/>
        <a:ext cx="5163033" cy="2882250"/>
      </dsp:txXfrm>
    </dsp:sp>
    <dsp:sp modelId="{B6351D9C-4619-47CA-A7C1-F80B9B1CB356}">
      <dsp:nvSpPr>
        <dsp:cNvPr id="0" name=""/>
        <dsp:cNvSpPr/>
      </dsp:nvSpPr>
      <dsp:spPr>
        <a:xfrm>
          <a:off x="5885912" y="44599"/>
          <a:ext cx="5163033" cy="930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b="1" i="0" kern="1200"/>
            <a:t>What does this project not contain?</a:t>
          </a:r>
          <a:endParaRPr lang="en-US" sz="2500" kern="1200"/>
        </a:p>
      </dsp:txBody>
      <dsp:txXfrm>
        <a:off x="5885912" y="44599"/>
        <a:ext cx="5163033" cy="930189"/>
      </dsp:txXfrm>
    </dsp:sp>
    <dsp:sp modelId="{1268CD0F-5250-4778-A09A-6A576E09327B}">
      <dsp:nvSpPr>
        <dsp:cNvPr id="0" name=""/>
        <dsp:cNvSpPr/>
      </dsp:nvSpPr>
      <dsp:spPr>
        <a:xfrm>
          <a:off x="5885912" y="974788"/>
          <a:ext cx="5163033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b="0" i="0" kern="1200"/>
            <a:t>Augmented reality.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b="0" i="0" kern="1200"/>
            <a:t>Uitgebreide software; focus ligt op flexibele platformarchitectuur.</a:t>
          </a:r>
          <a:endParaRPr lang="en-US" sz="2500" kern="1200"/>
        </a:p>
      </dsp:txBody>
      <dsp:txXfrm>
        <a:off x="5885912" y="974788"/>
        <a:ext cx="5163033" cy="2882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E5F93-FAD9-406E-BC2C-A19AD4951823}">
      <dsp:nvSpPr>
        <dsp:cNvPr id="0" name=""/>
        <dsp:cNvSpPr/>
      </dsp:nvSpPr>
      <dsp:spPr>
        <a:xfrm>
          <a:off x="0" y="349156"/>
          <a:ext cx="1104900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525" tIns="479044" rIns="85752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300" b="0" i="0" kern="1200"/>
            <a:t>Piondetectie via aangepaste software.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300" b="0" i="0" kern="1200"/>
            <a:t>LED-control vanuit software.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300" b="0" i="0" kern="1200"/>
            <a:t>Spelercontrols via drukknoppen.</a:t>
          </a:r>
          <a:endParaRPr lang="en-US" sz="2300" kern="1200"/>
        </a:p>
      </dsp:txBody>
      <dsp:txXfrm>
        <a:off x="0" y="349156"/>
        <a:ext cx="11049000" cy="1738800"/>
      </dsp:txXfrm>
    </dsp:sp>
    <dsp:sp modelId="{9DBC19C6-EEB0-4A88-BF07-8AE19374031C}">
      <dsp:nvSpPr>
        <dsp:cNvPr id="0" name=""/>
        <dsp:cNvSpPr/>
      </dsp:nvSpPr>
      <dsp:spPr>
        <a:xfrm>
          <a:off x="552450" y="9676"/>
          <a:ext cx="773430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338" tIns="0" rIns="2923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b="1" i="0" kern="1200"/>
            <a:t>Hardware:</a:t>
          </a:r>
          <a:endParaRPr lang="en-US" sz="2300" kern="1200"/>
        </a:p>
      </dsp:txBody>
      <dsp:txXfrm>
        <a:off x="585594" y="42820"/>
        <a:ext cx="7668012" cy="612672"/>
      </dsp:txXfrm>
    </dsp:sp>
    <dsp:sp modelId="{46404942-B8A0-4D32-AAB7-23789F9842B2}">
      <dsp:nvSpPr>
        <dsp:cNvPr id="0" name=""/>
        <dsp:cNvSpPr/>
      </dsp:nvSpPr>
      <dsp:spPr>
        <a:xfrm>
          <a:off x="0" y="2551636"/>
          <a:ext cx="110490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12095"/>
              <a:satOff val="-3839"/>
              <a:lumOff val="-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525" tIns="479044" rIns="85752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300" b="0" i="0" kern="1200"/>
            <a:t>Volledige speelronde op het bordspel.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300" b="0" i="0" kern="1200"/>
            <a:t>Mogelijkheid tot meerdere rondes.</a:t>
          </a:r>
          <a:endParaRPr lang="en-US" sz="2300" kern="1200"/>
        </a:p>
      </dsp:txBody>
      <dsp:txXfrm>
        <a:off x="0" y="2551636"/>
        <a:ext cx="11049000" cy="1340325"/>
      </dsp:txXfrm>
    </dsp:sp>
    <dsp:sp modelId="{C086E50F-6720-4516-8F7B-F7348B1C3974}">
      <dsp:nvSpPr>
        <dsp:cNvPr id="0" name=""/>
        <dsp:cNvSpPr/>
      </dsp:nvSpPr>
      <dsp:spPr>
        <a:xfrm>
          <a:off x="552450" y="2212156"/>
          <a:ext cx="7734300" cy="678960"/>
        </a:xfrm>
        <a:prstGeom prst="roundRect">
          <a:avLst/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338" tIns="0" rIns="2923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b="1" i="0" kern="1200"/>
            <a:t>Software:</a:t>
          </a:r>
          <a:endParaRPr lang="en-US" sz="2300" kern="1200"/>
        </a:p>
      </dsp:txBody>
      <dsp:txXfrm>
        <a:off x="585594" y="2245300"/>
        <a:ext cx="7668012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744C0-F891-4860-84E1-8917871668B7}">
      <dsp:nvSpPr>
        <dsp:cNvPr id="0" name=""/>
        <dsp:cNvSpPr/>
      </dsp:nvSpPr>
      <dsp:spPr>
        <a:xfrm>
          <a:off x="635074" y="745464"/>
          <a:ext cx="677742" cy="677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1C639-6326-4480-8DD2-E923F3B85DC0}">
      <dsp:nvSpPr>
        <dsp:cNvPr id="0" name=""/>
        <dsp:cNvSpPr/>
      </dsp:nvSpPr>
      <dsp:spPr>
        <a:xfrm>
          <a:off x="5742" y="1526867"/>
          <a:ext cx="1936406" cy="390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BE" sz="1400" b="1" i="0" kern="1200"/>
            <a:t>Elektronisch spelbord – live prototype</a:t>
          </a:r>
          <a:endParaRPr lang="en-US" sz="1400" kern="1200"/>
        </a:p>
      </dsp:txBody>
      <dsp:txXfrm>
        <a:off x="5742" y="1526867"/>
        <a:ext cx="1936406" cy="390306"/>
      </dsp:txXfrm>
    </dsp:sp>
    <dsp:sp modelId="{AA96D0A2-9D32-4375-A985-196AA6D95694}">
      <dsp:nvSpPr>
        <dsp:cNvPr id="0" name=""/>
        <dsp:cNvSpPr/>
      </dsp:nvSpPr>
      <dsp:spPr>
        <a:xfrm>
          <a:off x="5742" y="1965388"/>
          <a:ext cx="1936406" cy="119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b="0" i="0" kern="1200"/>
            <a:t>Tegel: Live prototype met drukknop en LED.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b="0" i="0" kern="1200"/>
            <a:t>Rij: Live prototype met rij knoppen en LED.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b="0" i="0" kern="1200"/>
            <a:t>Volledig spelbord: Live prototype met acht rijen van acht tegels.</a:t>
          </a:r>
          <a:endParaRPr lang="en-US" sz="1100" kern="1200"/>
        </a:p>
      </dsp:txBody>
      <dsp:txXfrm>
        <a:off x="5742" y="1965388"/>
        <a:ext cx="1936406" cy="1190785"/>
      </dsp:txXfrm>
    </dsp:sp>
    <dsp:sp modelId="{A9768B6A-8293-49C5-BAE4-CA581EF2F623}">
      <dsp:nvSpPr>
        <dsp:cNvPr id="0" name=""/>
        <dsp:cNvSpPr/>
      </dsp:nvSpPr>
      <dsp:spPr>
        <a:xfrm>
          <a:off x="2910351" y="745464"/>
          <a:ext cx="677742" cy="677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0655E-5D6D-4456-8ADC-45AA31D98365}">
      <dsp:nvSpPr>
        <dsp:cNvPr id="0" name=""/>
        <dsp:cNvSpPr/>
      </dsp:nvSpPr>
      <dsp:spPr>
        <a:xfrm>
          <a:off x="2281019" y="1526867"/>
          <a:ext cx="1936406" cy="390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BE" sz="1400" b="1" i="0" kern="1200"/>
            <a:t>Test software</a:t>
          </a:r>
          <a:endParaRPr lang="en-US" sz="1400" kern="1200"/>
        </a:p>
      </dsp:txBody>
      <dsp:txXfrm>
        <a:off x="2281019" y="1526867"/>
        <a:ext cx="1936406" cy="390306"/>
      </dsp:txXfrm>
    </dsp:sp>
    <dsp:sp modelId="{4B76566B-2B0F-44EF-AFBE-93E26B774780}">
      <dsp:nvSpPr>
        <dsp:cNvPr id="0" name=""/>
        <dsp:cNvSpPr/>
      </dsp:nvSpPr>
      <dsp:spPr>
        <a:xfrm>
          <a:off x="2281019" y="1965388"/>
          <a:ext cx="1936406" cy="119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b="0" i="0" kern="1200"/>
            <a:t>Communicatie spelbord-software.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b="0" i="0" kern="1200"/>
            <a:t>LED-control.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b="0" i="0" kern="1200"/>
            <a:t>Piondetectie.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b="0" i="0" kern="1200"/>
            <a:t>Spelercontrols.</a:t>
          </a:r>
          <a:endParaRPr lang="en-US" sz="1100" kern="1200"/>
        </a:p>
      </dsp:txBody>
      <dsp:txXfrm>
        <a:off x="2281019" y="1965388"/>
        <a:ext cx="1936406" cy="1190785"/>
      </dsp:txXfrm>
    </dsp:sp>
    <dsp:sp modelId="{D76AECAB-2696-40A8-8E39-C75FAB2A73A8}">
      <dsp:nvSpPr>
        <dsp:cNvPr id="0" name=""/>
        <dsp:cNvSpPr/>
      </dsp:nvSpPr>
      <dsp:spPr>
        <a:xfrm>
          <a:off x="5185628" y="745464"/>
          <a:ext cx="677742" cy="677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DA75F-43F6-4441-A6EF-F536F5371017}">
      <dsp:nvSpPr>
        <dsp:cNvPr id="0" name=""/>
        <dsp:cNvSpPr/>
      </dsp:nvSpPr>
      <dsp:spPr>
        <a:xfrm>
          <a:off x="4556296" y="1526867"/>
          <a:ext cx="1936406" cy="390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BE" sz="1400" b="1" i="0" kern="1200"/>
            <a:t>Uitgewerkt spel idee</a:t>
          </a:r>
          <a:endParaRPr lang="en-US" sz="1400" kern="1200"/>
        </a:p>
      </dsp:txBody>
      <dsp:txXfrm>
        <a:off x="4556296" y="1526867"/>
        <a:ext cx="1936406" cy="390306"/>
      </dsp:txXfrm>
    </dsp:sp>
    <dsp:sp modelId="{58BF3390-CA1D-4658-A2A4-2C3158F9DCD3}">
      <dsp:nvSpPr>
        <dsp:cNvPr id="0" name=""/>
        <dsp:cNvSpPr/>
      </dsp:nvSpPr>
      <dsp:spPr>
        <a:xfrm>
          <a:off x="4556296" y="1965388"/>
          <a:ext cx="1936406" cy="119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b="0" i="0" kern="1200"/>
            <a:t>Verhaal en speelwijze/doel.</a:t>
          </a:r>
          <a:endParaRPr lang="en-US" sz="1100" kern="1200"/>
        </a:p>
      </dsp:txBody>
      <dsp:txXfrm>
        <a:off x="4556296" y="1965388"/>
        <a:ext cx="1936406" cy="1190785"/>
      </dsp:txXfrm>
    </dsp:sp>
    <dsp:sp modelId="{BC413D8F-E87E-49B4-B8B5-8E1AF8354CD5}">
      <dsp:nvSpPr>
        <dsp:cNvPr id="0" name=""/>
        <dsp:cNvSpPr/>
      </dsp:nvSpPr>
      <dsp:spPr>
        <a:xfrm>
          <a:off x="7460906" y="745464"/>
          <a:ext cx="677742" cy="677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D2506-DB43-493E-B52D-F4C302FF96FB}">
      <dsp:nvSpPr>
        <dsp:cNvPr id="0" name=""/>
        <dsp:cNvSpPr/>
      </dsp:nvSpPr>
      <dsp:spPr>
        <a:xfrm>
          <a:off x="6831574" y="1526867"/>
          <a:ext cx="1936406" cy="390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BE" sz="1400" b="1" i="0" kern="1200"/>
            <a:t>Uitgeschreven code</a:t>
          </a:r>
          <a:endParaRPr lang="en-US" sz="1400" kern="1200"/>
        </a:p>
      </dsp:txBody>
      <dsp:txXfrm>
        <a:off x="6831574" y="1526867"/>
        <a:ext cx="1936406" cy="390306"/>
      </dsp:txXfrm>
    </dsp:sp>
    <dsp:sp modelId="{A0913675-9377-4770-97B8-42FF62461371}">
      <dsp:nvSpPr>
        <dsp:cNvPr id="0" name=""/>
        <dsp:cNvSpPr/>
      </dsp:nvSpPr>
      <dsp:spPr>
        <a:xfrm>
          <a:off x="6831574" y="1965388"/>
          <a:ext cx="1936406" cy="119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b="0" i="0" kern="1200"/>
            <a:t>Creëer map, spelers, speelbare ronde.</a:t>
          </a:r>
          <a:endParaRPr lang="en-US" sz="1100" kern="1200"/>
        </a:p>
      </dsp:txBody>
      <dsp:txXfrm>
        <a:off x="6831574" y="1965388"/>
        <a:ext cx="1936406" cy="1190785"/>
      </dsp:txXfrm>
    </dsp:sp>
    <dsp:sp modelId="{DC8C5DE2-DFD8-46F8-AB16-F072C226F5B4}">
      <dsp:nvSpPr>
        <dsp:cNvPr id="0" name=""/>
        <dsp:cNvSpPr/>
      </dsp:nvSpPr>
      <dsp:spPr>
        <a:xfrm>
          <a:off x="9736183" y="745464"/>
          <a:ext cx="677742" cy="6777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591BC-96A0-4CF7-9827-74A62C5D8FF5}">
      <dsp:nvSpPr>
        <dsp:cNvPr id="0" name=""/>
        <dsp:cNvSpPr/>
      </dsp:nvSpPr>
      <dsp:spPr>
        <a:xfrm>
          <a:off x="9106851" y="1526867"/>
          <a:ext cx="1936406" cy="390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BE" sz="1400" b="1" i="0" kern="1200"/>
            <a:t>Design spelbord</a:t>
          </a:r>
          <a:endParaRPr lang="en-US" sz="1400" kern="1200"/>
        </a:p>
      </dsp:txBody>
      <dsp:txXfrm>
        <a:off x="9106851" y="1526867"/>
        <a:ext cx="1936406" cy="390306"/>
      </dsp:txXfrm>
    </dsp:sp>
    <dsp:sp modelId="{4364E3C9-3669-45DF-9FDC-B7040A185F75}">
      <dsp:nvSpPr>
        <dsp:cNvPr id="0" name=""/>
        <dsp:cNvSpPr/>
      </dsp:nvSpPr>
      <dsp:spPr>
        <a:xfrm>
          <a:off x="9106851" y="1965388"/>
          <a:ext cx="1936406" cy="119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b="0" i="0" kern="1200"/>
            <a:t>Pionnen, extra toebehoren, mock-up voor live prototype.</a:t>
          </a:r>
          <a:endParaRPr lang="en-US" sz="1100" kern="1200"/>
        </a:p>
      </dsp:txBody>
      <dsp:txXfrm>
        <a:off x="9106851" y="1965388"/>
        <a:ext cx="1936406" cy="11907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6F246-35D8-4ED8-89BD-73DB80B1F76E}">
      <dsp:nvSpPr>
        <dsp:cNvPr id="0" name=""/>
        <dsp:cNvSpPr/>
      </dsp:nvSpPr>
      <dsp:spPr>
        <a:xfrm>
          <a:off x="180029" y="43"/>
          <a:ext cx="6165602" cy="1880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b="0" i="0" kern="1200"/>
            <a:t>Enige teamlid, geen taakverdeling.</a:t>
          </a:r>
          <a:endParaRPr lang="en-US" sz="3900" kern="1200"/>
        </a:p>
      </dsp:txBody>
      <dsp:txXfrm>
        <a:off x="180029" y="43"/>
        <a:ext cx="6165602" cy="1880508"/>
      </dsp:txXfrm>
    </dsp:sp>
    <dsp:sp modelId="{3C5FBA7E-19F3-4977-86C9-399CCC2698E4}">
      <dsp:nvSpPr>
        <dsp:cNvPr id="0" name=""/>
        <dsp:cNvSpPr/>
      </dsp:nvSpPr>
      <dsp:spPr>
        <a:xfrm>
          <a:off x="180029" y="2651252"/>
          <a:ext cx="6165602" cy="18805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b="0" i="0" kern="1200"/>
            <a:t>Gedetailleerd plan van aanpak voor een effectieve projectuitvoering.</a:t>
          </a:r>
          <a:endParaRPr lang="en-US" sz="3900" kern="1200"/>
        </a:p>
      </dsp:txBody>
      <dsp:txXfrm>
        <a:off x="180029" y="2651252"/>
        <a:ext cx="6165602" cy="18805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9385B-2694-4413-9365-F981F1ACFFBD}">
      <dsp:nvSpPr>
        <dsp:cNvPr id="0" name=""/>
        <dsp:cNvSpPr/>
      </dsp:nvSpPr>
      <dsp:spPr>
        <a:xfrm>
          <a:off x="0" y="592476"/>
          <a:ext cx="10722902" cy="1093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A28F0-D17A-489D-97A6-9738AB82FC4B}">
      <dsp:nvSpPr>
        <dsp:cNvPr id="0" name=""/>
        <dsp:cNvSpPr/>
      </dsp:nvSpPr>
      <dsp:spPr>
        <a:xfrm>
          <a:off x="330875" y="838582"/>
          <a:ext cx="601591" cy="601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D54BD-B452-4198-8E65-16EE72CBE571}">
      <dsp:nvSpPr>
        <dsp:cNvPr id="0" name=""/>
        <dsp:cNvSpPr/>
      </dsp:nvSpPr>
      <dsp:spPr>
        <a:xfrm>
          <a:off x="1263342" y="592476"/>
          <a:ext cx="9459559" cy="109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61" tIns="115761" rIns="115761" bIns="1157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b="0" i="0" kern="1200" dirty="0"/>
            <a:t>Kosten: Binnen vastgestelde schooluitgaven.</a:t>
          </a:r>
          <a:endParaRPr lang="en-US" sz="2500" kern="1200" dirty="0"/>
        </a:p>
      </dsp:txBody>
      <dsp:txXfrm>
        <a:off x="1263342" y="592476"/>
        <a:ext cx="9459559" cy="1093803"/>
      </dsp:txXfrm>
    </dsp:sp>
    <dsp:sp modelId="{ABA19467-250E-4935-8F62-87D071B0EE4C}">
      <dsp:nvSpPr>
        <dsp:cNvPr id="0" name=""/>
        <dsp:cNvSpPr/>
      </dsp:nvSpPr>
      <dsp:spPr>
        <a:xfrm>
          <a:off x="0" y="1959730"/>
          <a:ext cx="10722902" cy="1093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C0A76-4213-4F97-BE30-597FEBA814BF}">
      <dsp:nvSpPr>
        <dsp:cNvPr id="0" name=""/>
        <dsp:cNvSpPr/>
      </dsp:nvSpPr>
      <dsp:spPr>
        <a:xfrm>
          <a:off x="330875" y="2205836"/>
          <a:ext cx="601591" cy="601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FE959-4894-4E4D-8F09-38EECEC71EE8}">
      <dsp:nvSpPr>
        <dsp:cNvPr id="0" name=""/>
        <dsp:cNvSpPr/>
      </dsp:nvSpPr>
      <dsp:spPr>
        <a:xfrm>
          <a:off x="1263342" y="1959730"/>
          <a:ext cx="9459559" cy="109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61" tIns="115761" rIns="115761" bIns="1157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b="0" i="0" kern="1200"/>
            <a:t>Technologische complexiteit: Integratie van hardware en software.</a:t>
          </a:r>
          <a:endParaRPr lang="en-US" sz="2500" kern="1200"/>
        </a:p>
      </dsp:txBody>
      <dsp:txXfrm>
        <a:off x="1263342" y="1959730"/>
        <a:ext cx="9459559" cy="10938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2CE08-5D56-4217-8185-435DA1136809}">
      <dsp:nvSpPr>
        <dsp:cNvPr id="0" name=""/>
        <dsp:cNvSpPr/>
      </dsp:nvSpPr>
      <dsp:spPr>
        <a:xfrm>
          <a:off x="1851451" y="25579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14466-48DB-413D-A8BD-64383C33DC80}">
      <dsp:nvSpPr>
        <dsp:cNvPr id="0" name=""/>
        <dsp:cNvSpPr/>
      </dsp:nvSpPr>
      <dsp:spPr>
        <a:xfrm>
          <a:off x="663451" y="267021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b="0" i="0" kern="1200"/>
            <a:t>Gebruiksgemak: Cruciaal voor acceptatie.</a:t>
          </a:r>
          <a:endParaRPr lang="en-US" sz="1800" kern="1200"/>
        </a:p>
      </dsp:txBody>
      <dsp:txXfrm>
        <a:off x="663451" y="2670215"/>
        <a:ext cx="4320000" cy="720000"/>
      </dsp:txXfrm>
    </dsp:sp>
    <dsp:sp modelId="{F6B73E6D-F3FD-40A8-AF40-A9048253AD10}">
      <dsp:nvSpPr>
        <dsp:cNvPr id="0" name=""/>
        <dsp:cNvSpPr/>
      </dsp:nvSpPr>
      <dsp:spPr>
        <a:xfrm>
          <a:off x="6927451" y="25579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73DDD-DD3C-4DEC-89EC-883B7BF5607F}">
      <dsp:nvSpPr>
        <dsp:cNvPr id="0" name=""/>
        <dsp:cNvSpPr/>
      </dsp:nvSpPr>
      <dsp:spPr>
        <a:xfrm>
          <a:off x="5739451" y="267021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b="0" i="0" kern="1200"/>
            <a:t>Afstand van fysieke elementen: Balans tussen elektronisch en fysiek behouden.</a:t>
          </a:r>
          <a:endParaRPr lang="en-US" sz="1800" kern="1200"/>
        </a:p>
      </dsp:txBody>
      <dsp:txXfrm>
        <a:off x="5739451" y="2670215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1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6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2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5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0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1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5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RooseVives/Project_process_design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n abstract genetic concept">
            <a:extLst>
              <a:ext uri="{FF2B5EF4-FFF2-40B4-BE49-F238E27FC236}">
                <a16:creationId xmlns:a16="http://schemas.microsoft.com/office/drawing/2014/main" id="{E9F8221E-325D-8135-E0C8-005B83CFE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272CD-08AC-1EA2-70AD-75E71DE2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41" y="188185"/>
            <a:ext cx="8572500" cy="1733178"/>
          </a:xfrm>
        </p:spPr>
        <p:txBody>
          <a:bodyPr anchor="b">
            <a:normAutofit/>
          </a:bodyPr>
          <a:lstStyle/>
          <a:p>
            <a:r>
              <a:rPr lang="nl-BE" b="0" i="0" dirty="0">
                <a:solidFill>
                  <a:srgbClr val="D1D5DB"/>
                </a:solidFill>
                <a:effectLst/>
                <a:latin typeface="Söhne"/>
              </a:rPr>
              <a:t>ELIC </a:t>
            </a:r>
            <a:r>
              <a:rPr lang="nl-BE" b="0" i="0" dirty="0" err="1">
                <a:solidFill>
                  <a:srgbClr val="D1D5DB"/>
                </a:solidFill>
                <a:effectLst/>
                <a:latin typeface="Söhne"/>
              </a:rPr>
              <a:t>Process</a:t>
            </a:r>
            <a:r>
              <a:rPr lang="nl-BE" b="0" i="0" dirty="0">
                <a:solidFill>
                  <a:srgbClr val="D1D5DB"/>
                </a:solidFill>
                <a:effectLst/>
                <a:latin typeface="Söhne"/>
              </a:rPr>
              <a:t> Design Project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06D21-1B36-6A2E-E853-1A19667A6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4204" y="2109538"/>
            <a:ext cx="6131858" cy="764989"/>
          </a:xfrm>
        </p:spPr>
        <p:txBody>
          <a:bodyPr anchor="t">
            <a:normAutofit/>
          </a:bodyPr>
          <a:lstStyle/>
          <a:p>
            <a:r>
              <a:rPr lang="nl-NL" b="1" i="0" dirty="0">
                <a:solidFill>
                  <a:schemeClr val="tx1"/>
                </a:solidFill>
                <a:effectLst/>
                <a:latin typeface="Söhne"/>
              </a:rPr>
              <a:t>Een Nieuw Tijdperk voor Bordspellen</a:t>
            </a:r>
            <a:endParaRPr lang="nl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52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D1A9B-B191-29ED-BCE2-D26502F1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1105647"/>
            <a:ext cx="3782139" cy="3621741"/>
          </a:xfrm>
        </p:spPr>
        <p:txBody>
          <a:bodyPr>
            <a:normAutofit/>
          </a:bodyPr>
          <a:lstStyle/>
          <a:p>
            <a:pPr algn="ctr"/>
            <a:r>
              <a:rPr lang="nl-BE" b="1" i="0">
                <a:effectLst/>
                <a:latin typeface="Söhne"/>
              </a:rPr>
              <a:t>Team</a:t>
            </a:r>
            <a:br>
              <a:rPr lang="nl-BE" b="1" i="0">
                <a:effectLst/>
                <a:latin typeface="Söhne"/>
              </a:rPr>
            </a:br>
            <a:endParaRPr lang="nl-BE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8A8758-6178-4720-BC90-28C23033F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5813314"/>
            <a:ext cx="12192031" cy="653700"/>
            <a:chOff x="0" y="5833367"/>
            <a:chExt cx="12243348" cy="6537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D4861C-7907-48BF-84E7-96C0E09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5">
              <a:extLst>
                <a:ext uri="{FF2B5EF4-FFF2-40B4-BE49-F238E27FC236}">
                  <a16:creationId xmlns:a16="http://schemas.microsoft.com/office/drawing/2014/main" id="{24690199-C217-4DCB-9B31-1A45649B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6">
              <a:extLst>
                <a:ext uri="{FF2B5EF4-FFF2-40B4-BE49-F238E27FC236}">
                  <a16:creationId xmlns:a16="http://schemas.microsoft.com/office/drawing/2014/main" id="{800D5F55-AC8B-4C26-ABB0-D8D609EC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7">
              <a:extLst>
                <a:ext uri="{FF2B5EF4-FFF2-40B4-BE49-F238E27FC236}">
                  <a16:creationId xmlns:a16="http://schemas.microsoft.com/office/drawing/2014/main" id="{77F70717-3071-4962-8A7C-F9A58151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8">
              <a:extLst>
                <a:ext uri="{FF2B5EF4-FFF2-40B4-BE49-F238E27FC236}">
                  <a16:creationId xmlns:a16="http://schemas.microsoft.com/office/drawing/2014/main" id="{E16B2E5A-8EC8-4C56-AB77-380486FD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9">
              <a:extLst>
                <a:ext uri="{FF2B5EF4-FFF2-40B4-BE49-F238E27FC236}">
                  <a16:creationId xmlns:a16="http://schemas.microsoft.com/office/drawing/2014/main" id="{CABAB4BD-890F-4563-A5CA-536788B1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0">
              <a:extLst>
                <a:ext uri="{FF2B5EF4-FFF2-40B4-BE49-F238E27FC236}">
                  <a16:creationId xmlns:a16="http://schemas.microsoft.com/office/drawing/2014/main" id="{05F36030-F60E-436E-81FE-74DD0776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1">
              <a:extLst>
                <a:ext uri="{FF2B5EF4-FFF2-40B4-BE49-F238E27FC236}">
                  <a16:creationId xmlns:a16="http://schemas.microsoft.com/office/drawing/2014/main" id="{C87A69CB-2620-4628-9781-88BD4063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2DF0B83D-C899-44CA-9B54-A9C57E8E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2">
              <a:extLst>
                <a:ext uri="{FF2B5EF4-FFF2-40B4-BE49-F238E27FC236}">
                  <a16:creationId xmlns:a16="http://schemas.microsoft.com/office/drawing/2014/main" id="{0ED49C08-BE23-43F9-A421-6CD45C78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24F4B005-B785-4A57-9E5A-82D85F00D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0">
              <a:extLst>
                <a:ext uri="{FF2B5EF4-FFF2-40B4-BE49-F238E27FC236}">
                  <a16:creationId xmlns:a16="http://schemas.microsoft.com/office/drawing/2014/main" id="{196ED9B6-969E-4AC4-ACD0-95A421BAB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1">
              <a:extLst>
                <a:ext uri="{FF2B5EF4-FFF2-40B4-BE49-F238E27FC236}">
                  <a16:creationId xmlns:a16="http://schemas.microsoft.com/office/drawing/2014/main" id="{496BF3B0-761A-4454-BE3C-86B4675DC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2">
              <a:extLst>
                <a:ext uri="{FF2B5EF4-FFF2-40B4-BE49-F238E27FC236}">
                  <a16:creationId xmlns:a16="http://schemas.microsoft.com/office/drawing/2014/main" id="{F16259CF-A0BC-4673-91C7-A7D3CDF7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4">
              <a:extLst>
                <a:ext uri="{FF2B5EF4-FFF2-40B4-BE49-F238E27FC236}">
                  <a16:creationId xmlns:a16="http://schemas.microsoft.com/office/drawing/2014/main" id="{B09A934A-4464-4C9B-ACAD-9128E0B6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:a16="http://schemas.microsoft.com/office/drawing/2014/main" id="{2E9B2055-E384-472D-91D3-74775CDA1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B519F0F1-B284-44D5-91E9-5018219A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8379C6B3-49BE-4333-B322-AF02BBB41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9E870E95-FCD6-4158-861A-5CEC896F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CD22207C-B504-40B2-A1EB-2DC9B816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E317ADBB-3E4F-42D2-B7F2-A15924AD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6D7188E6-F4DA-4486-938D-F45FE01A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0FBC38BC-DE18-4960-A9D4-F24C6F60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1F8EFF99-76BF-4F9B-ADAA-B8D31015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76909582-A285-4EA4-AE72-9DBF0D565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700BC7B2-0C3D-459F-92C1-3605AA3F0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D3C4B45C-266A-45BF-98FA-CA5409C46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C72C1CB8-8213-4EE7-AFFF-B0A74E7A7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2FF32C41-49E2-459E-9AC4-64269039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06B5D5F0-EA51-440D-81A0-FE60CCFBA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6E01758F-8AEC-4155-B791-2A8CB8A48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626F1B89-B88E-4CE3-90BF-3704BAF4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BC872037-D6F5-4CE7-A090-32A977A79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A620CFBF-D373-4BA6-BE41-62B50B945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B7CA6C2F-61C2-486F-B691-E8EB4BA27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A0073675-5E26-428E-A2F7-2A952D31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92F171FA-0CB2-4F4C-A2F3-1B7B6B02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ED29B115-F34D-4E41-A4A2-C0CE41C69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106009C3-0971-47AF-8BD9-2EC8A6A4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CB010BB8-6FD4-498C-994D-53C8DC74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B8F74E45-2803-4A11-9333-3639A1C2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AEF03EB9-6D77-4E55-BCF2-4402550D3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217D616F-FDFA-439E-8B09-E55F8234B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1EB7CB2D-F6AA-4861-B158-DA3E6B923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1C9C3C8B-A28D-44DF-AA29-02B28AED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BA82150B-D747-458F-8C52-72FBA52BC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288BD39-0846-445A-BD81-1E34E0E99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B89B3B49-0A7E-4573-9B52-D1B06598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EB447648-FE0A-4D8E-86B8-D38D5F938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0F74D32E-67FC-452C-A52B-988DB4984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48203367-1F19-4C4F-B38D-929816F7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FEBB9D94-7802-4607-9BA4-62FB212BF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24743784-06E3-4913-9DFD-2FCBF9D92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25CD3315-6611-406F-AF95-2EF9F5A5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4B0A51D7-FF65-4E97-9E1A-8C4688E86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E4E336B8-243A-49D9-9876-4BF3A08D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CFBBE0E2-8BDF-4B26-BEBC-DB799B8F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0">
              <a:extLst>
                <a:ext uri="{FF2B5EF4-FFF2-40B4-BE49-F238E27FC236}">
                  <a16:creationId xmlns:a16="http://schemas.microsoft.com/office/drawing/2014/main" id="{A6727626-8944-4EB7-B327-B696FE484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0">
              <a:extLst>
                <a:ext uri="{FF2B5EF4-FFF2-40B4-BE49-F238E27FC236}">
                  <a16:creationId xmlns:a16="http://schemas.microsoft.com/office/drawing/2014/main" id="{D8C4C7E6-114C-4D16-9FC6-1260653C2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5">
              <a:extLst>
                <a:ext uri="{FF2B5EF4-FFF2-40B4-BE49-F238E27FC236}">
                  <a16:creationId xmlns:a16="http://schemas.microsoft.com/office/drawing/2014/main" id="{2D373437-2902-4D8A-B887-F6941556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37">
              <a:extLst>
                <a:ext uri="{FF2B5EF4-FFF2-40B4-BE49-F238E27FC236}">
                  <a16:creationId xmlns:a16="http://schemas.microsoft.com/office/drawing/2014/main" id="{8EB99B25-2662-42DE-8F5D-E0F6F28C8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24D4F80-B109-4438-BC6D-ABB522B4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5">
              <a:extLst>
                <a:ext uri="{FF2B5EF4-FFF2-40B4-BE49-F238E27FC236}">
                  <a16:creationId xmlns:a16="http://schemas.microsoft.com/office/drawing/2014/main" id="{F5A66334-17A8-4594-AB17-4C33A955B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6">
              <a:extLst>
                <a:ext uri="{FF2B5EF4-FFF2-40B4-BE49-F238E27FC236}">
                  <a16:creationId xmlns:a16="http://schemas.microsoft.com/office/drawing/2014/main" id="{D12EC8B9-DE60-44BC-9911-A9CD8EF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7">
              <a:extLst>
                <a:ext uri="{FF2B5EF4-FFF2-40B4-BE49-F238E27FC236}">
                  <a16:creationId xmlns:a16="http://schemas.microsoft.com/office/drawing/2014/main" id="{FB7FEAD3-708C-4B79-B452-4445C2778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8">
              <a:extLst>
                <a:ext uri="{FF2B5EF4-FFF2-40B4-BE49-F238E27FC236}">
                  <a16:creationId xmlns:a16="http://schemas.microsoft.com/office/drawing/2014/main" id="{8C6933FD-FAB6-403B-9CD4-EF0E06CF7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9">
              <a:extLst>
                <a:ext uri="{FF2B5EF4-FFF2-40B4-BE49-F238E27FC236}">
                  <a16:creationId xmlns:a16="http://schemas.microsoft.com/office/drawing/2014/main" id="{3F4D3F48-1D65-45EB-91E2-BEFFB244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0">
              <a:extLst>
                <a:ext uri="{FF2B5EF4-FFF2-40B4-BE49-F238E27FC236}">
                  <a16:creationId xmlns:a16="http://schemas.microsoft.com/office/drawing/2014/main" id="{5FB2CD0B-BF87-4FEC-B6B6-0DA50B931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1">
              <a:extLst>
                <a:ext uri="{FF2B5EF4-FFF2-40B4-BE49-F238E27FC236}">
                  <a16:creationId xmlns:a16="http://schemas.microsoft.com/office/drawing/2014/main" id="{5C2A4452-6B00-411C-80AB-29AE135B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2">
              <a:extLst>
                <a:ext uri="{FF2B5EF4-FFF2-40B4-BE49-F238E27FC236}">
                  <a16:creationId xmlns:a16="http://schemas.microsoft.com/office/drawing/2014/main" id="{9B0D6CF6-D17B-4DC7-828A-773636910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2">
              <a:extLst>
                <a:ext uri="{FF2B5EF4-FFF2-40B4-BE49-F238E27FC236}">
                  <a16:creationId xmlns:a16="http://schemas.microsoft.com/office/drawing/2014/main" id="{E0E5EA9F-6192-466D-BF45-46D9BCE3B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0">
              <a:extLst>
                <a:ext uri="{FF2B5EF4-FFF2-40B4-BE49-F238E27FC236}">
                  <a16:creationId xmlns:a16="http://schemas.microsoft.com/office/drawing/2014/main" id="{008FF77B-AC18-4E35-BB9B-0CA39278F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1">
              <a:extLst>
                <a:ext uri="{FF2B5EF4-FFF2-40B4-BE49-F238E27FC236}">
                  <a16:creationId xmlns:a16="http://schemas.microsoft.com/office/drawing/2014/main" id="{F237A1D4-9D62-4DEA-BD39-E5EC93B3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2">
              <a:extLst>
                <a:ext uri="{FF2B5EF4-FFF2-40B4-BE49-F238E27FC236}">
                  <a16:creationId xmlns:a16="http://schemas.microsoft.com/office/drawing/2014/main" id="{CFF6BE31-4842-4659-8D68-63423F826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4">
              <a:extLst>
                <a:ext uri="{FF2B5EF4-FFF2-40B4-BE49-F238E27FC236}">
                  <a16:creationId xmlns:a16="http://schemas.microsoft.com/office/drawing/2014/main" id="{3EC2112B-E2EC-492A-8AF9-D78F4B4A9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5">
              <a:extLst>
                <a:ext uri="{FF2B5EF4-FFF2-40B4-BE49-F238E27FC236}">
                  <a16:creationId xmlns:a16="http://schemas.microsoft.com/office/drawing/2014/main" id="{E71F6428-AC25-4A5A-8439-04768A17B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1">
              <a:extLst>
                <a:ext uri="{FF2B5EF4-FFF2-40B4-BE49-F238E27FC236}">
                  <a16:creationId xmlns:a16="http://schemas.microsoft.com/office/drawing/2014/main" id="{87E919CC-AC41-4F0D-A842-792D7A418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DE28BE4E-1A59-46FF-810A-A8F9A46F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41281533-9B25-42A4-9F50-34B4F24C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E5B56BED-7578-4E42-889D-34AA58F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583E2F4A-E235-4600-A80D-18C1C36E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A3CF799A-9839-4CB1-9381-DCC0C1F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FCC7DD6E-E0E5-46B9-81B7-3B2F7B333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0D5C974E-4B43-4FFA-8230-DB0E1993C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3C1174EE-071E-4421-BD9C-2C2D8419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6F280CAD-1F1B-4F43-99A3-B2EC2A7F3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9C83D9FD-E06E-407B-BA7C-2C2AD5B16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A1CACEBA-A7A9-45FB-897A-888150011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4">
              <a:extLst>
                <a:ext uri="{FF2B5EF4-FFF2-40B4-BE49-F238E27FC236}">
                  <a16:creationId xmlns:a16="http://schemas.microsoft.com/office/drawing/2014/main" id="{4A695BE5-DE27-460F-845F-45BB814FE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3">
              <a:extLst>
                <a:ext uri="{FF2B5EF4-FFF2-40B4-BE49-F238E27FC236}">
                  <a16:creationId xmlns:a16="http://schemas.microsoft.com/office/drawing/2014/main" id="{77CDD712-F443-4EDC-B663-5EC5ACD7D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4">
              <a:extLst>
                <a:ext uri="{FF2B5EF4-FFF2-40B4-BE49-F238E27FC236}">
                  <a16:creationId xmlns:a16="http://schemas.microsoft.com/office/drawing/2014/main" id="{007246F1-084B-45D9-BDD9-99BB53F6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5">
              <a:extLst>
                <a:ext uri="{FF2B5EF4-FFF2-40B4-BE49-F238E27FC236}">
                  <a16:creationId xmlns:a16="http://schemas.microsoft.com/office/drawing/2014/main" id="{1EFA42E9-27C0-423D-93C8-794A9683F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0">
              <a:extLst>
                <a:ext uri="{FF2B5EF4-FFF2-40B4-BE49-F238E27FC236}">
                  <a16:creationId xmlns:a16="http://schemas.microsoft.com/office/drawing/2014/main" id="{DFCCEBA8-5961-480A-9134-51605F650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1">
              <a:extLst>
                <a:ext uri="{FF2B5EF4-FFF2-40B4-BE49-F238E27FC236}">
                  <a16:creationId xmlns:a16="http://schemas.microsoft.com/office/drawing/2014/main" id="{00B8B62E-6551-4805-BD5A-5188FE5D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5">
              <a:extLst>
                <a:ext uri="{FF2B5EF4-FFF2-40B4-BE49-F238E27FC236}">
                  <a16:creationId xmlns:a16="http://schemas.microsoft.com/office/drawing/2014/main" id="{EB635BC8-61BC-44D5-AA11-9A308B3BA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6">
              <a:extLst>
                <a:ext uri="{FF2B5EF4-FFF2-40B4-BE49-F238E27FC236}">
                  <a16:creationId xmlns:a16="http://schemas.microsoft.com/office/drawing/2014/main" id="{3C0CF799-2713-48A8-94DF-F8CB5F332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7">
              <a:extLst>
                <a:ext uri="{FF2B5EF4-FFF2-40B4-BE49-F238E27FC236}">
                  <a16:creationId xmlns:a16="http://schemas.microsoft.com/office/drawing/2014/main" id="{52A7149F-5A3F-4537-981A-974C7409C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8">
              <a:extLst>
                <a:ext uri="{FF2B5EF4-FFF2-40B4-BE49-F238E27FC236}">
                  <a16:creationId xmlns:a16="http://schemas.microsoft.com/office/drawing/2014/main" id="{5D7163FE-5ADD-41E7-985B-F95E7E04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9">
              <a:extLst>
                <a:ext uri="{FF2B5EF4-FFF2-40B4-BE49-F238E27FC236}">
                  <a16:creationId xmlns:a16="http://schemas.microsoft.com/office/drawing/2014/main" id="{FA796F21-7CE5-4483-A137-919B3D433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3">
              <a:extLst>
                <a:ext uri="{FF2B5EF4-FFF2-40B4-BE49-F238E27FC236}">
                  <a16:creationId xmlns:a16="http://schemas.microsoft.com/office/drawing/2014/main" id="{89A8D3E3-3518-4738-B94E-F7DD9818D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6">
              <a:extLst>
                <a:ext uri="{FF2B5EF4-FFF2-40B4-BE49-F238E27FC236}">
                  <a16:creationId xmlns:a16="http://schemas.microsoft.com/office/drawing/2014/main" id="{965D7305-50C2-4D93-8832-19DC70C5B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7">
              <a:extLst>
                <a:ext uri="{FF2B5EF4-FFF2-40B4-BE49-F238E27FC236}">
                  <a16:creationId xmlns:a16="http://schemas.microsoft.com/office/drawing/2014/main" id="{04637E45-0880-40BC-B488-4EA4CA435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8">
              <a:extLst>
                <a:ext uri="{FF2B5EF4-FFF2-40B4-BE49-F238E27FC236}">
                  <a16:creationId xmlns:a16="http://schemas.microsoft.com/office/drawing/2014/main" id="{D938207F-A865-48E5-A15D-FD578BC5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0">
              <a:extLst>
                <a:ext uri="{FF2B5EF4-FFF2-40B4-BE49-F238E27FC236}">
                  <a16:creationId xmlns:a16="http://schemas.microsoft.com/office/drawing/2014/main" id="{DCD7108A-C70D-4FD9-B91A-0E9F9501A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2">
              <a:extLst>
                <a:ext uri="{FF2B5EF4-FFF2-40B4-BE49-F238E27FC236}">
                  <a16:creationId xmlns:a16="http://schemas.microsoft.com/office/drawing/2014/main" id="{57FC30BB-0D8F-43B0-910E-7DDE8C933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5">
              <a:extLst>
                <a:ext uri="{FF2B5EF4-FFF2-40B4-BE49-F238E27FC236}">
                  <a16:creationId xmlns:a16="http://schemas.microsoft.com/office/drawing/2014/main" id="{7E9ACE65-00C6-4A75-8F61-CCADAF3E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7">
              <a:extLst>
                <a:ext uri="{FF2B5EF4-FFF2-40B4-BE49-F238E27FC236}">
                  <a16:creationId xmlns:a16="http://schemas.microsoft.com/office/drawing/2014/main" id="{A66BC798-DA88-404E-ABF9-4334D689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4484DA-8F0F-D71E-18A1-7F2E5019D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134035"/>
              </p:ext>
            </p:extLst>
          </p:nvPr>
        </p:nvGraphicFramePr>
        <p:xfrm>
          <a:off x="5074567" y="876300"/>
          <a:ext cx="6525661" cy="453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20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6A92E-9476-56E4-5FA5-23FA81BA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nl-BE" b="1" i="0" dirty="0">
                <a:effectLst/>
                <a:latin typeface="Söhne"/>
              </a:rPr>
              <a:t>Stakeholders</a:t>
            </a:r>
            <a:br>
              <a:rPr lang="nl-BE" b="1" i="0" dirty="0">
                <a:effectLst/>
                <a:latin typeface="Söhne"/>
              </a:rPr>
            </a:br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F4D3-05CA-4E1B-C28F-02516759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940" y="1501255"/>
            <a:ext cx="5108852" cy="39073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b="0" i="0">
                <a:effectLst/>
                <a:latin typeface="Söhne"/>
              </a:rPr>
              <a:t>Concurrentie: Veranderingen in markt, ideaal scenario.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0" i="0">
                <a:effectLst/>
                <a:latin typeface="Söhne"/>
              </a:rPr>
              <a:t>Aandeelhouders: Invloed bij professioneel niveau.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0" i="0">
                <a:effectLst/>
                <a:latin typeface="Söhne"/>
              </a:rPr>
              <a:t>Gebruikers: Positieve impact op spelers.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0" i="0">
                <a:effectLst/>
                <a:latin typeface="Söhne"/>
              </a:rPr>
              <a:t>Game designers: Nieuw platform voor game-ontwikkeling.</a:t>
            </a:r>
          </a:p>
          <a:p>
            <a:endParaRPr lang="nl-BE" dirty="0"/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od speelgoedpoppetje die voor twee rijen met witte figuurtjes staat">
            <a:extLst>
              <a:ext uri="{FF2B5EF4-FFF2-40B4-BE49-F238E27FC236}">
                <a16:creationId xmlns:a16="http://schemas.microsoft.com/office/drawing/2014/main" id="{F95D5C33-7EE7-A833-ADED-7E7BF527F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6609" r="22754" b="1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295EDA-B7C8-089A-25B6-B93C315A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nl-BE" b="1" i="0">
                <a:solidFill>
                  <a:srgbClr val="FFFFFF"/>
                </a:solidFill>
                <a:effectLst/>
                <a:latin typeface="Söhne"/>
              </a:rPr>
              <a:t>Users</a:t>
            </a:r>
            <a:br>
              <a:rPr lang="nl-BE" b="1" i="0">
                <a:solidFill>
                  <a:srgbClr val="FFFFFF"/>
                </a:solidFill>
                <a:effectLst/>
                <a:latin typeface="Söhne"/>
              </a:rPr>
            </a:br>
            <a:endParaRPr lang="nl-B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41B6-3996-28AE-7B71-15D21A8E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>
            <a:normAutofit/>
          </a:bodyPr>
          <a:lstStyle/>
          <a:p>
            <a:r>
              <a:rPr lang="nl-NL" b="1" i="0" dirty="0">
                <a:effectLst/>
                <a:latin typeface="Söhne"/>
              </a:rPr>
              <a:t>Doelgroepen: </a:t>
            </a:r>
            <a:r>
              <a:rPr lang="nl-NL" b="0" i="0">
                <a:effectLst/>
                <a:latin typeface="Söhne"/>
              </a:rPr>
              <a:t>Families, gamers, vriendengroepen, bordspelontwikkelaars, gezelschappen en clubs.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818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D7F61-666A-25AA-ED8D-8C2F3CFD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nl-BE" b="1" i="0" dirty="0">
                <a:effectLst/>
                <a:latin typeface="Söhne"/>
              </a:rPr>
              <a:t>Resources</a:t>
            </a:r>
            <a:br>
              <a:rPr lang="nl-BE" b="1" i="0" dirty="0">
                <a:effectLst/>
                <a:latin typeface="Söhne"/>
              </a:rPr>
            </a:b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44A8-7BA7-99FB-50F9-7D205922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415379"/>
            <a:ext cx="4539129" cy="3699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b="1" i="0" dirty="0">
                <a:effectLst/>
                <a:latin typeface="Söhne"/>
              </a:rPr>
              <a:t>Resources: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b="0" i="0" dirty="0">
                <a:effectLst/>
                <a:latin typeface="Söhne"/>
              </a:rPr>
              <a:t>Online </a:t>
            </a:r>
            <a:r>
              <a:rPr lang="nl-BE" b="0" i="0" dirty="0" err="1">
                <a:effectLst/>
                <a:latin typeface="Söhne"/>
              </a:rPr>
              <a:t>gaming</a:t>
            </a:r>
            <a:r>
              <a:rPr lang="nl-BE" b="0" i="0" dirty="0">
                <a:effectLst/>
                <a:latin typeface="Söhne"/>
              </a:rPr>
              <a:t> </a:t>
            </a:r>
            <a:r>
              <a:rPr lang="nl-BE" b="0" i="0" dirty="0" err="1">
                <a:effectLst/>
                <a:latin typeface="Söhne"/>
              </a:rPr>
              <a:t>communities</a:t>
            </a:r>
            <a:r>
              <a:rPr lang="nl-BE" b="0" i="0" dirty="0"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b="0" i="0" dirty="0">
                <a:effectLst/>
                <a:latin typeface="Söhne"/>
              </a:rPr>
              <a:t>Bordspelontwikkelaars en industrie-evenementen.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b="0" i="0" dirty="0">
                <a:effectLst/>
                <a:latin typeface="Söhne"/>
              </a:rPr>
              <a:t>Prototyping, testen, interviews met bordspelers.</a:t>
            </a:r>
          </a:p>
          <a:p>
            <a:endParaRPr lang="nl-BE" dirty="0"/>
          </a:p>
        </p:txBody>
      </p:sp>
      <p:pic>
        <p:nvPicPr>
          <p:cNvPr id="5" name="Picture 4" descr="Bril boven op een boek">
            <a:extLst>
              <a:ext uri="{FF2B5EF4-FFF2-40B4-BE49-F238E27FC236}">
                <a16:creationId xmlns:a16="http://schemas.microsoft.com/office/drawing/2014/main" id="{D080AB1C-6E4E-E05C-CAB7-354DAF6E6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7" r="35909" b="-1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90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9BA6D-FE26-0126-9FB9-F1342CB4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nl-BE" sz="2500" b="1" i="0" err="1">
                <a:effectLst/>
                <a:latin typeface="Söhne"/>
              </a:rPr>
              <a:t>Constraints</a:t>
            </a:r>
            <a:br>
              <a:rPr lang="nl-BE" sz="2500" b="1" i="0">
                <a:effectLst/>
                <a:latin typeface="Söhne"/>
              </a:rPr>
            </a:br>
            <a:endParaRPr lang="nl-BE" sz="250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7051E5-F4C2-5C52-FF49-2112F2E7B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260310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95077-BE39-A114-9206-C93113DC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nl-BE" sz="2500" b="1" i="0" err="1">
                <a:effectLst/>
                <a:latin typeface="Söhne"/>
              </a:rPr>
              <a:t>Risks</a:t>
            </a:r>
            <a:br>
              <a:rPr lang="nl-BE" sz="2500" b="1" i="0">
                <a:effectLst/>
                <a:latin typeface="Söhne"/>
              </a:rPr>
            </a:br>
            <a:endParaRPr lang="nl-BE" sz="250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5CA2C2-1404-0F25-0770-AC1D0CF3E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274145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22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8CBA64-7743-4C5C-83B8-655DE1450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9F256-FCDC-BD07-0F9B-A763C3CA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33" y="1028183"/>
            <a:ext cx="3370079" cy="4792068"/>
          </a:xfrm>
        </p:spPr>
        <p:txBody>
          <a:bodyPr>
            <a:normAutofit/>
          </a:bodyPr>
          <a:lstStyle/>
          <a:p>
            <a:r>
              <a:rPr lang="nl-BE" b="1" i="0">
                <a:effectLst/>
                <a:latin typeface="Söhne"/>
              </a:rPr>
              <a:t>SWOT Analyse</a:t>
            </a:r>
            <a:br>
              <a:rPr lang="nl-BE" b="1" i="0">
                <a:effectLst/>
                <a:latin typeface="Söhne"/>
              </a:rPr>
            </a:br>
            <a:endParaRPr lang="nl-B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53040-1C1F-4962-9E5D-0793F73F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71012" y="-44968"/>
            <a:ext cx="4693761" cy="1003641"/>
            <a:chOff x="6771012" y="-54859"/>
            <a:chExt cx="4693761" cy="1003641"/>
          </a:xfrm>
        </p:grpSpPr>
        <p:sp>
          <p:nvSpPr>
            <p:cNvPr id="223" name="Freeform 10">
              <a:extLst>
                <a:ext uri="{FF2B5EF4-FFF2-40B4-BE49-F238E27FC236}">
                  <a16:creationId xmlns:a16="http://schemas.microsoft.com/office/drawing/2014/main" id="{22657FD3-A974-4296-9FBE-0C2FD5295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2153" y="11083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87B7096-0CDA-429B-A1C2-CDAC575E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6083" y="62502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BB5C54D6-30FE-4CE5-8C46-A7FD28A8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9497" y="36828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EC42106A-B41F-4ADB-82C8-D3CDCA1C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091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ED969A3C-A50C-44D0-ABC9-7ADE93FBC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5728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341AB3CA-DC2A-4577-8F22-83D408C6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140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78">
              <a:extLst>
                <a:ext uri="{FF2B5EF4-FFF2-40B4-BE49-F238E27FC236}">
                  <a16:creationId xmlns:a16="http://schemas.microsoft.com/office/drawing/2014/main" id="{E613EEB8-55A9-4D44-B402-00D03F775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6796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79">
              <a:extLst>
                <a:ext uri="{FF2B5EF4-FFF2-40B4-BE49-F238E27FC236}">
                  <a16:creationId xmlns:a16="http://schemas.microsoft.com/office/drawing/2014/main" id="{8F4D24CA-5C8D-49C0-ACC5-434542DDC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45905" y="75259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84">
              <a:extLst>
                <a:ext uri="{FF2B5EF4-FFF2-40B4-BE49-F238E27FC236}">
                  <a16:creationId xmlns:a16="http://schemas.microsoft.com/office/drawing/2014/main" id="{1FFEFFD4-59AE-43E2-8D65-C2B6FD3C6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4750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86">
              <a:extLst>
                <a:ext uri="{FF2B5EF4-FFF2-40B4-BE49-F238E27FC236}">
                  <a16:creationId xmlns:a16="http://schemas.microsoft.com/office/drawing/2014/main" id="{7A9DF6A7-06B9-4C7C-BB38-49BADFABF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290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6">
              <a:extLst>
                <a:ext uri="{FF2B5EF4-FFF2-40B4-BE49-F238E27FC236}">
                  <a16:creationId xmlns:a16="http://schemas.microsoft.com/office/drawing/2014/main" id="{477D55E3-BEBF-4F32-8501-97DD43818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476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7524CAEC-4AFA-4EF2-A441-964B9319F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2998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23">
              <a:extLst>
                <a:ext uri="{FF2B5EF4-FFF2-40B4-BE49-F238E27FC236}">
                  <a16:creationId xmlns:a16="http://schemas.microsoft.com/office/drawing/2014/main" id="{12AEAA0B-80F2-49BE-8FE4-DAF46FDF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1722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719C39C7-4E0E-4693-A9C9-90BD5C82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4614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5">
              <a:extLst>
                <a:ext uri="{FF2B5EF4-FFF2-40B4-BE49-F238E27FC236}">
                  <a16:creationId xmlns:a16="http://schemas.microsoft.com/office/drawing/2014/main" id="{73F04989-E7CE-4345-914E-485DC1EFF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9598" y="6988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73914653-6F3A-4492-92C5-D5B51F5B4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-65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8">
              <a:extLst>
                <a:ext uri="{FF2B5EF4-FFF2-40B4-BE49-F238E27FC236}">
                  <a16:creationId xmlns:a16="http://schemas.microsoft.com/office/drawing/2014/main" id="{A9FC54A4-336E-4076-9203-AA2D68215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556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7BE7DE9E-E667-496B-8996-13CF79B1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7466" y="282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">
              <a:extLst>
                <a:ext uri="{FF2B5EF4-FFF2-40B4-BE49-F238E27FC236}">
                  <a16:creationId xmlns:a16="http://schemas.microsoft.com/office/drawing/2014/main" id="{1771F469-0310-43EB-85A0-D9BFF0D9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83988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E1BA5C1F-DCD5-4D95-9884-0A0834699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5981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8">
              <a:extLst>
                <a:ext uri="{FF2B5EF4-FFF2-40B4-BE49-F238E27FC236}">
                  <a16:creationId xmlns:a16="http://schemas.microsoft.com/office/drawing/2014/main" id="{E4992CBB-3FD8-418A-B568-B47907CC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4144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1B87DF6E-8D8C-4FE7-A8CF-4408ABD0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38234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4">
              <a:extLst>
                <a:ext uri="{FF2B5EF4-FFF2-40B4-BE49-F238E27FC236}">
                  <a16:creationId xmlns:a16="http://schemas.microsoft.com/office/drawing/2014/main" id="{CDAABDF1-DB94-46F6-8825-97360C3BF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4597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E36FD073-63B2-4137-82CB-2B3D754DF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18724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78">
              <a:extLst>
                <a:ext uri="{FF2B5EF4-FFF2-40B4-BE49-F238E27FC236}">
                  <a16:creationId xmlns:a16="http://schemas.microsoft.com/office/drawing/2014/main" id="{C4ACAB12-D209-499A-A732-0D8F88941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5278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645005B8-197A-4046-94EF-17115FFA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4820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86">
              <a:extLst>
                <a:ext uri="{FF2B5EF4-FFF2-40B4-BE49-F238E27FC236}">
                  <a16:creationId xmlns:a16="http://schemas.microsoft.com/office/drawing/2014/main" id="{A9BA9B36-D9CE-409A-80D2-A44A67324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5553" y="2245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6">
              <a:extLst>
                <a:ext uri="{FF2B5EF4-FFF2-40B4-BE49-F238E27FC236}">
                  <a16:creationId xmlns:a16="http://schemas.microsoft.com/office/drawing/2014/main" id="{C017D4DA-C769-4177-9064-AE44C2741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49553" y="5208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10">
              <a:extLst>
                <a:ext uri="{FF2B5EF4-FFF2-40B4-BE49-F238E27FC236}">
                  <a16:creationId xmlns:a16="http://schemas.microsoft.com/office/drawing/2014/main" id="{68CB10AF-3534-40F8-A060-A4553445C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7277" y="27297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03FFDE36-0C19-4CC1-BDD1-27A048FE9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97726" y="19570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30">
              <a:extLst>
                <a:ext uri="{FF2B5EF4-FFF2-40B4-BE49-F238E27FC236}">
                  <a16:creationId xmlns:a16="http://schemas.microsoft.com/office/drawing/2014/main" id="{72303E7A-1C17-48A7-93CA-7C7AFD7F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2210" y="43462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5">
              <a:extLst>
                <a:ext uri="{FF2B5EF4-FFF2-40B4-BE49-F238E27FC236}">
                  <a16:creationId xmlns:a16="http://schemas.microsoft.com/office/drawing/2014/main" id="{D067651F-28D9-48CB-A77C-A15EC7E4E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3018" y="70214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">
              <a:extLst>
                <a:ext uri="{FF2B5EF4-FFF2-40B4-BE49-F238E27FC236}">
                  <a16:creationId xmlns:a16="http://schemas.microsoft.com/office/drawing/2014/main" id="{1D291151-E63E-499B-8FA8-89BA93D9F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-3334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89CB8859-CCFB-4D06-AECC-0029CA619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63034" y="288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>
              <a:extLst>
                <a:ext uri="{FF2B5EF4-FFF2-40B4-BE49-F238E27FC236}">
                  <a16:creationId xmlns:a16="http://schemas.microsoft.com/office/drawing/2014/main" id="{2075F976-9885-4165-BC9C-DBA16FD3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73357" y="-39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760609C2-3DE5-4EDD-B7BF-A320FC1F2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4761" y="12464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">
              <a:extLst>
                <a:ext uri="{FF2B5EF4-FFF2-40B4-BE49-F238E27FC236}">
                  <a16:creationId xmlns:a16="http://schemas.microsoft.com/office/drawing/2014/main" id="{51823375-A051-4BC7-825B-0F6656043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8691" y="638842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CFB367EA-590F-47B3-8700-EAF9963CE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72105" y="382099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2">
              <a:extLst>
                <a:ext uri="{FF2B5EF4-FFF2-40B4-BE49-F238E27FC236}">
                  <a16:creationId xmlns:a16="http://schemas.microsoft.com/office/drawing/2014/main" id="{DE400FD4-1037-42CF-84E1-8E60C7A6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53812" y="42300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1A8EC63B-9778-42C3-8E45-B6B6224C9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0740" y="58663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9">
              <a:extLst>
                <a:ext uri="{FF2B5EF4-FFF2-40B4-BE49-F238E27FC236}">
                  <a16:creationId xmlns:a16="http://schemas.microsoft.com/office/drawing/2014/main" id="{B1CC9D87-2F53-4AB3-8F05-4D628F2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10352" y="227906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648CF0D8-56FC-478C-8B69-D8E76492F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824" y="60951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84">
              <a:extLst>
                <a:ext uri="{FF2B5EF4-FFF2-40B4-BE49-F238E27FC236}">
                  <a16:creationId xmlns:a16="http://schemas.microsoft.com/office/drawing/2014/main" id="{1E71CA55-130A-456D-A26A-D072544E1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14853" y="3936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6">
              <a:extLst>
                <a:ext uri="{FF2B5EF4-FFF2-40B4-BE49-F238E27FC236}">
                  <a16:creationId xmlns:a16="http://schemas.microsoft.com/office/drawing/2014/main" id="{FCA6EC8F-0157-4B9B-882A-82225E7E3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576" y="8780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2AC8E27E-3B2B-4726-B298-F8D6E843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8276" y="56146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0">
              <a:extLst>
                <a:ext uri="{FF2B5EF4-FFF2-40B4-BE49-F238E27FC236}">
                  <a16:creationId xmlns:a16="http://schemas.microsoft.com/office/drawing/2014/main" id="{97FA679C-2A10-445C-9C4E-7185405D7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96000" y="3136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23">
              <a:extLst>
                <a:ext uri="{FF2B5EF4-FFF2-40B4-BE49-F238E27FC236}">
                  <a16:creationId xmlns:a16="http://schemas.microsoft.com/office/drawing/2014/main" id="{508CE495-5226-4004-A03C-A1A6986C0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77712" y="20396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0">
              <a:extLst>
                <a:ext uri="{FF2B5EF4-FFF2-40B4-BE49-F238E27FC236}">
                  <a16:creationId xmlns:a16="http://schemas.microsoft.com/office/drawing/2014/main" id="{7E048EA9-47E8-455A-AD7B-24D1474A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50933" y="4752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8">
              <a:extLst>
                <a:ext uri="{FF2B5EF4-FFF2-40B4-BE49-F238E27FC236}">
                  <a16:creationId xmlns:a16="http://schemas.microsoft.com/office/drawing/2014/main" id="{C0D48D73-E5D7-4D42-98D4-960F12F1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1580" y="7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6AC2D82-5C61-4A26-B2B5-B539F28B4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31757" y="695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6">
              <a:extLst>
                <a:ext uri="{FF2B5EF4-FFF2-40B4-BE49-F238E27FC236}">
                  <a16:creationId xmlns:a16="http://schemas.microsoft.com/office/drawing/2014/main" id="{FAC301C4-466F-464C-A194-6E6FDF04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11007" y="870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8">
              <a:extLst>
                <a:ext uri="{FF2B5EF4-FFF2-40B4-BE49-F238E27FC236}">
                  <a16:creationId xmlns:a16="http://schemas.microsoft.com/office/drawing/2014/main" id="{B3D709AF-EABF-4CE4-9F48-4648CBA70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1431" y="566910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84">
              <a:extLst>
                <a:ext uri="{FF2B5EF4-FFF2-40B4-BE49-F238E27FC236}">
                  <a16:creationId xmlns:a16="http://schemas.microsoft.com/office/drawing/2014/main" id="{04E78BF2-AFDF-4D21-9C53-6DB3E2B5D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1" y="36232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">
              <a:extLst>
                <a:ext uri="{FF2B5EF4-FFF2-40B4-BE49-F238E27FC236}">
                  <a16:creationId xmlns:a16="http://schemas.microsoft.com/office/drawing/2014/main" id="{6BA6D0CD-F8DC-4D2F-9D99-098F0F125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90" y="940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6">
              <a:extLst>
                <a:ext uri="{FF2B5EF4-FFF2-40B4-BE49-F238E27FC236}">
                  <a16:creationId xmlns:a16="http://schemas.microsoft.com/office/drawing/2014/main" id="{056AADDE-FBBA-497F-9A08-A7D5E3C71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589" y="5126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0">
              <a:extLst>
                <a:ext uri="{FF2B5EF4-FFF2-40B4-BE49-F238E27FC236}">
                  <a16:creationId xmlns:a16="http://schemas.microsoft.com/office/drawing/2014/main" id="{1F60A2E5-6C68-4EC0-A5C3-AD401385E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6313" y="26479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2">
              <a:extLst>
                <a:ext uri="{FF2B5EF4-FFF2-40B4-BE49-F238E27FC236}">
                  <a16:creationId xmlns:a16="http://schemas.microsoft.com/office/drawing/2014/main" id="{99E55911-E2C8-4B40-98FD-79A3B760C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6607" y="69143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12610BA4-0146-4CC0-BDB2-11A948F00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8025" y="196956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30">
              <a:extLst>
                <a:ext uri="{FF2B5EF4-FFF2-40B4-BE49-F238E27FC236}">
                  <a16:creationId xmlns:a16="http://schemas.microsoft.com/office/drawing/2014/main" id="{76946214-CF5D-4B57-8E22-854F5D5FA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11246" y="4862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E285B1F0-7213-4DC0-A10E-B02797F53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3661" y="7835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8">
              <a:extLst>
                <a:ext uri="{FF2B5EF4-FFF2-40B4-BE49-F238E27FC236}">
                  <a16:creationId xmlns:a16="http://schemas.microsoft.com/office/drawing/2014/main" id="{01025D1B-EAF1-4988-939A-476DDB27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2070" y="206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98AC36B2-A922-481E-8AC6-E0CEBACF4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2007" y="4892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35">
              <a:extLst>
                <a:ext uri="{FF2B5EF4-FFF2-40B4-BE49-F238E27FC236}">
                  <a16:creationId xmlns:a16="http://schemas.microsoft.com/office/drawing/2014/main" id="{86793B47-6F23-4531-B615-211729648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05580" y="82092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E40091B3-76CD-40EF-A893-21701C3A6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3937" y="7272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84">
              <a:extLst>
                <a:ext uri="{FF2B5EF4-FFF2-40B4-BE49-F238E27FC236}">
                  <a16:creationId xmlns:a16="http://schemas.microsoft.com/office/drawing/2014/main" id="{121648B0-1487-40D9-8DAE-916653F5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49500" y="78253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5">
              <a:extLst>
                <a:ext uri="{FF2B5EF4-FFF2-40B4-BE49-F238E27FC236}">
                  <a16:creationId xmlns:a16="http://schemas.microsoft.com/office/drawing/2014/main" id="{B5CF2290-AD1C-4885-917C-498579A14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1841" y="81980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F07321C0-AEED-46D0-A0E5-09BD430B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8871" y="7657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13063EF5-53D0-4CD8-A83E-4089A06C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35602" y="77698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35">
              <a:extLst>
                <a:ext uri="{FF2B5EF4-FFF2-40B4-BE49-F238E27FC236}">
                  <a16:creationId xmlns:a16="http://schemas.microsoft.com/office/drawing/2014/main" id="{B2C4E99F-A1C6-4344-BF75-27AFFD091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873" y="79135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0FF74AE-2593-4F6B-81F5-F590CBDE3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24638" y="7367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84">
              <a:extLst>
                <a:ext uri="{FF2B5EF4-FFF2-40B4-BE49-F238E27FC236}">
                  <a16:creationId xmlns:a16="http://schemas.microsoft.com/office/drawing/2014/main" id="{0D88C936-973F-4C41-93CD-06ACC3BE0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53545" y="83106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FBB916FA-E2F0-42B2-9568-E0EC975B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3406" y="76618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84">
              <a:extLst>
                <a:ext uri="{FF2B5EF4-FFF2-40B4-BE49-F238E27FC236}">
                  <a16:creationId xmlns:a16="http://schemas.microsoft.com/office/drawing/2014/main" id="{2EED1F78-EBC1-42E8-B3ED-F3260AE70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40317" y="83914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E420B60-EB39-4544-87CE-09C5D7DE3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56" y="5884485"/>
            <a:ext cx="4752301" cy="951832"/>
            <a:chOff x="6624456" y="5930493"/>
            <a:chExt cx="4752301" cy="951832"/>
          </a:xfrm>
        </p:grpSpPr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7E80A177-CE54-47FE-B857-BF477246A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42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5">
              <a:extLst>
                <a:ext uri="{FF2B5EF4-FFF2-40B4-BE49-F238E27FC236}">
                  <a16:creationId xmlns:a16="http://schemas.microsoft.com/office/drawing/2014/main" id="{A198D49F-543D-45A6-8055-BB8E0267A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8164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ECD712F5-F742-47FE-A71E-88165011F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6450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36">
              <a:extLst>
                <a:ext uri="{FF2B5EF4-FFF2-40B4-BE49-F238E27FC236}">
                  <a16:creationId xmlns:a16="http://schemas.microsoft.com/office/drawing/2014/main" id="{42492919-7062-4930-8341-A532F329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0710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5F9DA937-61A8-4E63-B01C-F4A443DDF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3030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9">
              <a:extLst>
                <a:ext uri="{FF2B5EF4-FFF2-40B4-BE49-F238E27FC236}">
                  <a16:creationId xmlns:a16="http://schemas.microsoft.com/office/drawing/2014/main" id="{F5A6C680-A4FC-4262-8A10-BC70695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322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CD563E08-AB21-4835-A4DF-DDAF9478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7102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5">
              <a:extLst>
                <a:ext uri="{FF2B5EF4-FFF2-40B4-BE49-F238E27FC236}">
                  <a16:creationId xmlns:a16="http://schemas.microsoft.com/office/drawing/2014/main" id="{2A586E34-A7CD-4D99-9717-AABFBC282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5892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F31E361-DA1E-4CE6-98D8-291444CE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81956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17">
              <a:extLst>
                <a:ext uri="{FF2B5EF4-FFF2-40B4-BE49-F238E27FC236}">
                  <a16:creationId xmlns:a16="http://schemas.microsoft.com/office/drawing/2014/main" id="{66829572-6C2D-47A1-A37E-CC2FA7E86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60285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50DCE6C4-F390-41AE-B5CE-BB2DAF401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606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19">
              <a:extLst>
                <a:ext uri="{FF2B5EF4-FFF2-40B4-BE49-F238E27FC236}">
                  <a16:creationId xmlns:a16="http://schemas.microsoft.com/office/drawing/2014/main" id="{B172F65D-71C6-45BA-94E4-377171B6F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7983" y="638721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A1099F0A-8048-4CBD-9ED0-72CF3432E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8345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44">
              <a:extLst>
                <a:ext uri="{FF2B5EF4-FFF2-40B4-BE49-F238E27FC236}">
                  <a16:creationId xmlns:a16="http://schemas.microsoft.com/office/drawing/2014/main" id="{C9CAE903-ADB3-4CE4-950E-EE0837F2D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1112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81FA9D8F-DF11-408E-A5F7-94E3C41BD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32292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">
              <a:extLst>
                <a:ext uri="{FF2B5EF4-FFF2-40B4-BE49-F238E27FC236}">
                  <a16:creationId xmlns:a16="http://schemas.microsoft.com/office/drawing/2014/main" id="{4A8A749C-9CB9-446B-8CA4-7E77E2EDC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9098" y="677268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6">
              <a:extLst>
                <a:ext uri="{FF2B5EF4-FFF2-40B4-BE49-F238E27FC236}">
                  <a16:creationId xmlns:a16="http://schemas.microsoft.com/office/drawing/2014/main" id="{8DCE61AA-D23B-4949-B97D-8107FB476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69747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">
              <a:extLst>
                <a:ext uri="{FF2B5EF4-FFF2-40B4-BE49-F238E27FC236}">
                  <a16:creationId xmlns:a16="http://schemas.microsoft.com/office/drawing/2014/main" id="{D5734C15-885E-4C4A-BCE2-40EEBC42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71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0DF76958-CCA0-4139-9926-1713899D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47976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31">
              <a:extLst>
                <a:ext uri="{FF2B5EF4-FFF2-40B4-BE49-F238E27FC236}">
                  <a16:creationId xmlns:a16="http://schemas.microsoft.com/office/drawing/2014/main" id="{997EAA8D-E8EB-4B67-BA2D-4CC4C6087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3083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1C18114-E8E5-4736-9BE6-D4E67C3DF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6834" y="627619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49">
              <a:extLst>
                <a:ext uri="{FF2B5EF4-FFF2-40B4-BE49-F238E27FC236}">
                  <a16:creationId xmlns:a16="http://schemas.microsoft.com/office/drawing/2014/main" id="{0389C81B-E6D1-4D7D-903B-154945D7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505408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">
              <a:extLst>
                <a:ext uri="{FF2B5EF4-FFF2-40B4-BE49-F238E27FC236}">
                  <a16:creationId xmlns:a16="http://schemas.microsoft.com/office/drawing/2014/main" id="{D2AB3F76-E9FC-4760-8087-74D9EC6B7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4418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5">
              <a:extLst>
                <a:ext uri="{FF2B5EF4-FFF2-40B4-BE49-F238E27FC236}">
                  <a16:creationId xmlns:a16="http://schemas.microsoft.com/office/drawing/2014/main" id="{BC4AA8F0-169B-4D3A-99B4-B8757EE21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3208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7">
              <a:extLst>
                <a:ext uri="{FF2B5EF4-FFF2-40B4-BE49-F238E27FC236}">
                  <a16:creationId xmlns:a16="http://schemas.microsoft.com/office/drawing/2014/main" id="{2E71E590-28E1-4E12-A79C-376650B7B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55114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3">
              <a:extLst>
                <a:ext uri="{FF2B5EF4-FFF2-40B4-BE49-F238E27FC236}">
                  <a16:creationId xmlns:a16="http://schemas.microsoft.com/office/drawing/2014/main" id="{FB9AB424-39E3-46C5-A19E-DDEE17554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34692" y="67505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2ED9F50D-1DF6-4628-AC2C-FB8CAC3D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744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8">
              <a:extLst>
                <a:ext uri="{FF2B5EF4-FFF2-40B4-BE49-F238E27FC236}">
                  <a16:creationId xmlns:a16="http://schemas.microsoft.com/office/drawing/2014/main" id="{0E070AAF-5102-4318-B35D-13957B198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5351" y="6552121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5436B656-AD36-4B2B-9198-4C370D8F7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82025" y="628374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39">
              <a:extLst>
                <a:ext uri="{FF2B5EF4-FFF2-40B4-BE49-F238E27FC236}">
                  <a16:creationId xmlns:a16="http://schemas.microsoft.com/office/drawing/2014/main" id="{2071E1E0-F515-47F5-A550-E9ED4393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67271" y="655660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4">
              <a:extLst>
                <a:ext uri="{FF2B5EF4-FFF2-40B4-BE49-F238E27FC236}">
                  <a16:creationId xmlns:a16="http://schemas.microsoft.com/office/drawing/2014/main" id="{7DCF15B1-1606-4701-8EC0-95112EC8F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8602" y="597959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45">
              <a:extLst>
                <a:ext uri="{FF2B5EF4-FFF2-40B4-BE49-F238E27FC236}">
                  <a16:creationId xmlns:a16="http://schemas.microsoft.com/office/drawing/2014/main" id="{8C9C97D2-7D94-41DB-B4EC-4B69B0D50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6440" y="629608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65F9D91C-5585-464F-8086-E5ED0ADB5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72983" y="674584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6">
              <a:extLst>
                <a:ext uri="{FF2B5EF4-FFF2-40B4-BE49-F238E27FC236}">
                  <a16:creationId xmlns:a16="http://schemas.microsoft.com/office/drawing/2014/main" id="{99F6EA4E-7EF3-4B4A-BEA7-0D3D931C0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6381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BA526659-F1A4-4042-A108-76CFB3DBD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78347" y="672697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5">
              <a:extLst>
                <a:ext uri="{FF2B5EF4-FFF2-40B4-BE49-F238E27FC236}">
                  <a16:creationId xmlns:a16="http://schemas.microsoft.com/office/drawing/2014/main" id="{9877EF40-90CB-4799-8572-4F4A5E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13822" y="653640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285DA720-E488-4A9B-A140-1F44737E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33243" y="6057983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1">
              <a:extLst>
                <a:ext uri="{FF2B5EF4-FFF2-40B4-BE49-F238E27FC236}">
                  <a16:creationId xmlns:a16="http://schemas.microsoft.com/office/drawing/2014/main" id="{D38D4092-51E3-4A36-8175-82F5C85F4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2683" y="637736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6D5B3102-2CB4-4953-9813-30F073A29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01806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41">
              <a:extLst>
                <a:ext uri="{FF2B5EF4-FFF2-40B4-BE49-F238E27FC236}">
                  <a16:creationId xmlns:a16="http://schemas.microsoft.com/office/drawing/2014/main" id="{AFCEC11A-95B5-4DF7-A30A-DD051FCDA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2500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C37CBD80-4119-4E02-94C4-260BA62B5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66439" y="647928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70">
              <a:extLst>
                <a:ext uri="{FF2B5EF4-FFF2-40B4-BE49-F238E27FC236}">
                  <a16:creationId xmlns:a16="http://schemas.microsoft.com/office/drawing/2014/main" id="{64EDD805-B615-4022-8A64-4554869C6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77017" y="628484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5">
              <a:extLst>
                <a:ext uri="{FF2B5EF4-FFF2-40B4-BE49-F238E27FC236}">
                  <a16:creationId xmlns:a16="http://schemas.microsoft.com/office/drawing/2014/main" id="{5A8DE9EF-D932-4386-88F7-1D0F5A2E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80423" y="647273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7">
              <a:extLst>
                <a:ext uri="{FF2B5EF4-FFF2-40B4-BE49-F238E27FC236}">
                  <a16:creationId xmlns:a16="http://schemas.microsoft.com/office/drawing/2014/main" id="{0439362E-63A9-4091-92AF-0B6203699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67902" y="669577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041EAA16-517F-47E9-AB9D-47740608E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74658" y="601509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18">
              <a:extLst>
                <a:ext uri="{FF2B5EF4-FFF2-40B4-BE49-F238E27FC236}">
                  <a16:creationId xmlns:a16="http://schemas.microsoft.com/office/drawing/2014/main" id="{E0071F9A-C5AF-4EA0-A186-BF24F089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64074" y="659277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:a16="http://schemas.microsoft.com/office/drawing/2014/main" id="{8273660E-2FC8-4FED-8D67-CFF1D69A3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50748" y="632440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39">
              <a:extLst>
                <a:ext uri="{FF2B5EF4-FFF2-40B4-BE49-F238E27FC236}">
                  <a16:creationId xmlns:a16="http://schemas.microsoft.com/office/drawing/2014/main" id="{92B33B56-557D-46CD-89E8-FA7B9BFF7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35994" y="656314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4">
              <a:extLst>
                <a:ext uri="{FF2B5EF4-FFF2-40B4-BE49-F238E27FC236}">
                  <a16:creationId xmlns:a16="http://schemas.microsoft.com/office/drawing/2014/main" id="{43EAC14F-C938-4BCE-A1EC-4E31AEC3B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598853" y="609095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45">
              <a:extLst>
                <a:ext uri="{FF2B5EF4-FFF2-40B4-BE49-F238E27FC236}">
                  <a16:creationId xmlns:a16="http://schemas.microsoft.com/office/drawing/2014/main" id="{5C3C5159-9C8B-4BC2-BDF4-DB4B56DF5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15163" y="630262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50ECDAAF-E711-4CBA-AD5D-B5A352589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41706" y="675237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6">
              <a:extLst>
                <a:ext uri="{FF2B5EF4-FFF2-40B4-BE49-F238E27FC236}">
                  <a16:creationId xmlns:a16="http://schemas.microsoft.com/office/drawing/2014/main" id="{ABD3ADE5-C4C8-43BF-A004-1DB4E9767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0911" y="675223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0">
              <a:extLst>
                <a:ext uri="{FF2B5EF4-FFF2-40B4-BE49-F238E27FC236}">
                  <a16:creationId xmlns:a16="http://schemas.microsoft.com/office/drawing/2014/main" id="{E7018D39-07D6-4351-810D-29741E712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35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85">
              <a:extLst>
                <a:ext uri="{FF2B5EF4-FFF2-40B4-BE49-F238E27FC236}">
                  <a16:creationId xmlns:a16="http://schemas.microsoft.com/office/drawing/2014/main" id="{45EC1EF3-73E3-46EC-B05F-E68CE1676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0736" y="6423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7">
              <a:extLst>
                <a:ext uri="{FF2B5EF4-FFF2-40B4-BE49-F238E27FC236}">
                  <a16:creationId xmlns:a16="http://schemas.microsoft.com/office/drawing/2014/main" id="{D455521C-F22B-4367-ACA7-595CC4F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215" y="664692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3">
              <a:extLst>
                <a:ext uri="{FF2B5EF4-FFF2-40B4-BE49-F238E27FC236}">
                  <a16:creationId xmlns:a16="http://schemas.microsoft.com/office/drawing/2014/main" id="{9B228660-6A2E-4C6F-9B6C-D7A7CC69D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11334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C20DC9CF-6D6F-44D0-A7C5-3222D6A89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66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18">
              <a:extLst>
                <a:ext uri="{FF2B5EF4-FFF2-40B4-BE49-F238E27FC236}">
                  <a16:creationId xmlns:a16="http://schemas.microsoft.com/office/drawing/2014/main" id="{78BFEA79-09D0-47A0-8777-82867E0E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3936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A150377E-0862-45D6-9912-9237A1F85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8073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39">
              <a:extLst>
                <a:ext uri="{FF2B5EF4-FFF2-40B4-BE49-F238E27FC236}">
                  <a16:creationId xmlns:a16="http://schemas.microsoft.com/office/drawing/2014/main" id="{44B0C21D-2951-47F9-88CA-1F4E9853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4842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id="{E5B500A1-AF9B-49A1-B6B0-51FC17B8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7623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45">
              <a:extLst>
                <a:ext uri="{FF2B5EF4-FFF2-40B4-BE49-F238E27FC236}">
                  <a16:creationId xmlns:a16="http://schemas.microsoft.com/office/drawing/2014/main" id="{E4D6D63F-DCA7-42C7-A1FF-844F40C5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878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697CA0D-22DD-482E-9EBE-5AC02B1C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376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35">
              <a:extLst>
                <a:ext uri="{FF2B5EF4-FFF2-40B4-BE49-F238E27FC236}">
                  <a16:creationId xmlns:a16="http://schemas.microsoft.com/office/drawing/2014/main" id="{0F638DFA-E3FC-449B-A784-DC4E10846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1068" y="6040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30C58E92-3C12-4DDC-9E8B-6B8949D3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7909" y="59452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84">
              <a:extLst>
                <a:ext uri="{FF2B5EF4-FFF2-40B4-BE49-F238E27FC236}">
                  <a16:creationId xmlns:a16="http://schemas.microsoft.com/office/drawing/2014/main" id="{65C2555C-68ED-4AA1-8EC4-9ED08441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17059" y="607518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2E89B8BC-4B28-466A-9162-64BABFA94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37349" y="60983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5">
              <a:extLst>
                <a:ext uri="{FF2B5EF4-FFF2-40B4-BE49-F238E27FC236}">
                  <a16:creationId xmlns:a16="http://schemas.microsoft.com/office/drawing/2014/main" id="{CE1C577C-8272-42AD-BA80-547605EE3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12741" y="609601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9D6179B9-63A8-4087-B0D7-442412CBD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5941" y="60041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9">
              <a:extLst>
                <a:ext uri="{FF2B5EF4-FFF2-40B4-BE49-F238E27FC236}">
                  <a16:creationId xmlns:a16="http://schemas.microsoft.com/office/drawing/2014/main" id="{CADD67EC-77B7-47BA-9D84-FC526915E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3951" y="6199762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5CFAE0AC-B0B1-4BBD-A3B2-476B343D9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61807" y="606739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39">
              <a:extLst>
                <a:ext uri="{FF2B5EF4-FFF2-40B4-BE49-F238E27FC236}">
                  <a16:creationId xmlns:a16="http://schemas.microsoft.com/office/drawing/2014/main" id="{F33104F7-7254-4522-B3EF-B9391BA9D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0379" y="597780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95F2981E-6FD0-4E2E-9C96-25DDC8ABF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4348" y="608122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39">
              <a:extLst>
                <a:ext uri="{FF2B5EF4-FFF2-40B4-BE49-F238E27FC236}">
                  <a16:creationId xmlns:a16="http://schemas.microsoft.com/office/drawing/2014/main" id="{C4B43AF8-30C3-4D75-9592-EB022861F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2809" y="60440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4CE0640-B5AC-420F-A979-4701983D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2773" y="871729"/>
            <a:ext cx="7849227" cy="5109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B10B-3264-D211-E442-77229239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61" y="1690931"/>
            <a:ext cx="6173327" cy="3503497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nl-BE" sz="1700" b="1" i="0">
                <a:effectLst/>
                <a:latin typeface="Söhne"/>
              </a:rPr>
              <a:t>Sterktes &amp; Zwaktes: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nl-BE" sz="1700" b="1">
                <a:latin typeface="Söhne"/>
              </a:rPr>
              <a:t>- </a:t>
            </a:r>
            <a:r>
              <a:rPr lang="nl-NL" sz="1700" b="0" i="0">
                <a:effectLst/>
                <a:latin typeface="Söhne"/>
              </a:rPr>
              <a:t>Innovatieve spelervaring en onbegrensde uitbreidingsmogelijkheden als sterke punten, hoge kosten en acceptatie als zwaktes.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nl-NL" sz="1700" b="1" i="0">
                <a:effectLst/>
                <a:latin typeface="Söhne"/>
              </a:rPr>
              <a:t>Opportuniteiten &amp; Bedreigingen:</a:t>
            </a:r>
            <a:r>
              <a:rPr lang="nl-NL" sz="1700" b="0" i="0">
                <a:effectLst/>
                <a:latin typeface="Söhne"/>
              </a:rPr>
              <a:t>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nl-NL" sz="1700" b="0" i="0">
                <a:effectLst/>
                <a:latin typeface="Söhne"/>
              </a:rPr>
              <a:t>- Ontdekking van een onontgonnen markt als kans, terwijl de mogelijke weerstand tegen de overgang en technologische veroudering als bedreigingen worden beschouwd.</a:t>
            </a:r>
          </a:p>
          <a:p>
            <a:pPr marL="0" indent="0">
              <a:lnSpc>
                <a:spcPct val="140000"/>
              </a:lnSpc>
              <a:buNone/>
            </a:pPr>
            <a:endParaRPr lang="nl-BE" sz="1700" b="1" i="0">
              <a:effectLst/>
              <a:latin typeface="Söhne"/>
            </a:endParaRPr>
          </a:p>
          <a:p>
            <a:pPr>
              <a:lnSpc>
                <a:spcPct val="140000"/>
              </a:lnSpc>
            </a:pPr>
            <a:endParaRPr lang="nl-BE" sz="1700"/>
          </a:p>
        </p:txBody>
      </p:sp>
    </p:spTree>
    <p:extLst>
      <p:ext uri="{BB962C8B-B14F-4D97-AF65-F5344CB8AC3E}">
        <p14:creationId xmlns:p14="http://schemas.microsoft.com/office/powerpoint/2010/main" val="101166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8CBA64-7743-4C5C-83B8-655DE1450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01571-14BA-5346-9D62-A4DA9DA0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57" y="201120"/>
            <a:ext cx="3370079" cy="2391251"/>
          </a:xfrm>
        </p:spPr>
        <p:txBody>
          <a:bodyPr>
            <a:normAutofit/>
          </a:bodyPr>
          <a:lstStyle/>
          <a:p>
            <a:r>
              <a:rPr lang="nl-BE" b="1" i="0" dirty="0">
                <a:effectLst/>
                <a:latin typeface="Söhne"/>
              </a:rPr>
              <a:t>Prototype Bouw</a:t>
            </a:r>
            <a:br>
              <a:rPr lang="nl-BE" b="1" i="0" dirty="0">
                <a:effectLst/>
                <a:latin typeface="Söhne"/>
              </a:rPr>
            </a:br>
            <a:endParaRPr lang="nl-B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53040-1C1F-4962-9E5D-0793F73F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71012" y="-44968"/>
            <a:ext cx="4693761" cy="1003641"/>
            <a:chOff x="6771012" y="-54859"/>
            <a:chExt cx="4693761" cy="100364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2657FD3-A974-4296-9FBE-0C2FD5295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2153" y="11083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87B7096-0CDA-429B-A1C2-CDAC575E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6083" y="62502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BB5C54D6-30FE-4CE5-8C46-A7FD28A8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9497" y="36828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EC42106A-B41F-4ADB-82C8-D3CDCA1C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091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ED969A3C-A50C-44D0-ABC9-7ADE93FBC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5728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341AB3CA-DC2A-4577-8F22-83D408C6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140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E613EEB8-55A9-4D44-B402-00D03F775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6796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8F4D24CA-5C8D-49C0-ACC5-434542DDC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45905" y="75259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1FFEFFD4-59AE-43E2-8D65-C2B6FD3C6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4750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7A9DF6A7-06B9-4C7C-BB38-49BADFABF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290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>
              <a:extLst>
                <a:ext uri="{FF2B5EF4-FFF2-40B4-BE49-F238E27FC236}">
                  <a16:creationId xmlns:a16="http://schemas.microsoft.com/office/drawing/2014/main" id="{477D55E3-BEBF-4F32-8501-97DD43818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476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7524CAEC-4AFA-4EF2-A441-964B9319F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2998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12AEAA0B-80F2-49BE-8FE4-DAF46FDF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1722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719C39C7-4E0E-4693-A9C9-90BD5C82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4614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73F04989-E7CE-4345-914E-485DC1EFF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9598" y="6988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73914653-6F3A-4492-92C5-D5B51F5B4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-65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9FC54A4-336E-4076-9203-AA2D68215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556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7BE7DE9E-E667-496B-8996-13CF79B1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7466" y="282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1771F469-0310-43EB-85A0-D9BFF0D9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83988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E1BA5C1F-DCD5-4D95-9884-0A0834699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5981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4992CBB-3FD8-418A-B568-B47907CC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4144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1B87DF6E-8D8C-4FE7-A8CF-4408ABD0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38234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CDAABDF1-DB94-46F6-8825-97360C3BF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4597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E36FD073-63B2-4137-82CB-2B3D754DF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18724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C4ACAB12-D209-499A-A732-0D8F88941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5278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645005B8-197A-4046-94EF-17115FFA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4820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A9BA9B36-D9CE-409A-80D2-A44A67324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5553" y="2245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6">
              <a:extLst>
                <a:ext uri="{FF2B5EF4-FFF2-40B4-BE49-F238E27FC236}">
                  <a16:creationId xmlns:a16="http://schemas.microsoft.com/office/drawing/2014/main" id="{C017D4DA-C769-4177-9064-AE44C2741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49553" y="5208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68CB10AF-3534-40F8-A060-A4553445C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7277" y="27297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03FFDE36-0C19-4CC1-BDD1-27A048FE9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97726" y="19570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0">
              <a:extLst>
                <a:ext uri="{FF2B5EF4-FFF2-40B4-BE49-F238E27FC236}">
                  <a16:creationId xmlns:a16="http://schemas.microsoft.com/office/drawing/2014/main" id="{72303E7A-1C17-48A7-93CA-7C7AFD7F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2210" y="43462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5">
              <a:extLst>
                <a:ext uri="{FF2B5EF4-FFF2-40B4-BE49-F238E27FC236}">
                  <a16:creationId xmlns:a16="http://schemas.microsoft.com/office/drawing/2014/main" id="{D067651F-28D9-48CB-A77C-A15EC7E4E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3018" y="70214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1D291151-E63E-499B-8FA8-89BA93D9F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-3334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89CB8859-CCFB-4D06-AECC-0029CA619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63034" y="288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6">
              <a:extLst>
                <a:ext uri="{FF2B5EF4-FFF2-40B4-BE49-F238E27FC236}">
                  <a16:creationId xmlns:a16="http://schemas.microsoft.com/office/drawing/2014/main" id="{2075F976-9885-4165-BC9C-DBA16FD3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73357" y="-39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760609C2-3DE5-4EDD-B7BF-A320FC1F2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4761" y="12464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51823375-A051-4BC7-825B-0F6656043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8691" y="638842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CFB367EA-590F-47B3-8700-EAF9963CE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72105" y="382099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DE400FD4-1037-42CF-84E1-8E60C7A6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53812" y="42300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1A8EC63B-9778-42C3-8E45-B6B6224C9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0740" y="58663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B1CC9D87-2F53-4AB3-8F05-4D628F2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10352" y="227906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648CF0D8-56FC-478C-8B69-D8E76492F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824" y="60951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4">
              <a:extLst>
                <a:ext uri="{FF2B5EF4-FFF2-40B4-BE49-F238E27FC236}">
                  <a16:creationId xmlns:a16="http://schemas.microsoft.com/office/drawing/2014/main" id="{1E71CA55-130A-456D-A26A-D072544E1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14853" y="3936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6">
              <a:extLst>
                <a:ext uri="{FF2B5EF4-FFF2-40B4-BE49-F238E27FC236}">
                  <a16:creationId xmlns:a16="http://schemas.microsoft.com/office/drawing/2014/main" id="{FCA6EC8F-0157-4B9B-882A-82225E7E3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576" y="8780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2AC8E27E-3B2B-4726-B298-F8D6E843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8276" y="56146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0">
              <a:extLst>
                <a:ext uri="{FF2B5EF4-FFF2-40B4-BE49-F238E27FC236}">
                  <a16:creationId xmlns:a16="http://schemas.microsoft.com/office/drawing/2014/main" id="{97FA679C-2A10-445C-9C4E-7185405D7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96000" y="3136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3">
              <a:extLst>
                <a:ext uri="{FF2B5EF4-FFF2-40B4-BE49-F238E27FC236}">
                  <a16:creationId xmlns:a16="http://schemas.microsoft.com/office/drawing/2014/main" id="{508CE495-5226-4004-A03C-A1A6986C0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77712" y="20396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0">
              <a:extLst>
                <a:ext uri="{FF2B5EF4-FFF2-40B4-BE49-F238E27FC236}">
                  <a16:creationId xmlns:a16="http://schemas.microsoft.com/office/drawing/2014/main" id="{7E048EA9-47E8-455A-AD7B-24D1474A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50933" y="4752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C0D48D73-E5D7-4D42-98D4-960F12F1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1580" y="7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6AC2D82-5C61-4A26-B2B5-B539F28B4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31757" y="695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FAC301C4-466F-464C-A194-6E6FDF04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11007" y="870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8">
              <a:extLst>
                <a:ext uri="{FF2B5EF4-FFF2-40B4-BE49-F238E27FC236}">
                  <a16:creationId xmlns:a16="http://schemas.microsoft.com/office/drawing/2014/main" id="{B3D709AF-EABF-4CE4-9F48-4648CBA70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1431" y="566910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>
              <a:extLst>
                <a:ext uri="{FF2B5EF4-FFF2-40B4-BE49-F238E27FC236}">
                  <a16:creationId xmlns:a16="http://schemas.microsoft.com/office/drawing/2014/main" id="{04E78BF2-AFDF-4D21-9C53-6DB3E2B5D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1" y="36232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">
              <a:extLst>
                <a:ext uri="{FF2B5EF4-FFF2-40B4-BE49-F238E27FC236}">
                  <a16:creationId xmlns:a16="http://schemas.microsoft.com/office/drawing/2014/main" id="{6BA6D0CD-F8DC-4D2F-9D99-098F0F125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90" y="940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056AADDE-FBBA-497F-9A08-A7D5E3C71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589" y="5126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0">
              <a:extLst>
                <a:ext uri="{FF2B5EF4-FFF2-40B4-BE49-F238E27FC236}">
                  <a16:creationId xmlns:a16="http://schemas.microsoft.com/office/drawing/2014/main" id="{1F60A2E5-6C68-4EC0-A5C3-AD401385E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6313" y="26479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>
              <a:extLst>
                <a:ext uri="{FF2B5EF4-FFF2-40B4-BE49-F238E27FC236}">
                  <a16:creationId xmlns:a16="http://schemas.microsoft.com/office/drawing/2014/main" id="{99E55911-E2C8-4B40-98FD-79A3B760C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6607" y="69143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12610BA4-0146-4CC0-BDB2-11A948F00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8025" y="196956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76946214-CF5D-4B57-8E22-854F5D5FA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11246" y="4862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E285B1F0-7213-4DC0-A10E-B02797F53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3661" y="7835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01025D1B-EAF1-4988-939A-476DDB27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2070" y="206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98AC36B2-A922-481E-8AC6-E0CEBACF4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2007" y="4892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5">
              <a:extLst>
                <a:ext uri="{FF2B5EF4-FFF2-40B4-BE49-F238E27FC236}">
                  <a16:creationId xmlns:a16="http://schemas.microsoft.com/office/drawing/2014/main" id="{86793B47-6F23-4531-B615-211729648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05580" y="82092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E40091B3-76CD-40EF-A893-21701C3A6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3937" y="7272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4">
              <a:extLst>
                <a:ext uri="{FF2B5EF4-FFF2-40B4-BE49-F238E27FC236}">
                  <a16:creationId xmlns:a16="http://schemas.microsoft.com/office/drawing/2014/main" id="{121648B0-1487-40D9-8DAE-916653F5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49500" y="78253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5">
              <a:extLst>
                <a:ext uri="{FF2B5EF4-FFF2-40B4-BE49-F238E27FC236}">
                  <a16:creationId xmlns:a16="http://schemas.microsoft.com/office/drawing/2014/main" id="{B5CF2290-AD1C-4885-917C-498579A14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1841" y="81980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F07321C0-AEED-46D0-A0E5-09BD430B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8871" y="7657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13063EF5-53D0-4CD8-A83E-4089A06C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35602" y="77698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5">
              <a:extLst>
                <a:ext uri="{FF2B5EF4-FFF2-40B4-BE49-F238E27FC236}">
                  <a16:creationId xmlns:a16="http://schemas.microsoft.com/office/drawing/2014/main" id="{B2C4E99F-A1C6-4344-BF75-27AFFD091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873" y="79135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0FF74AE-2593-4F6B-81F5-F590CBDE3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24638" y="7367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0D88C936-973F-4C41-93CD-06ACC3BE0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53545" y="83106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FBB916FA-E2F0-42B2-9568-E0EC975B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3406" y="76618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2EED1F78-EBC1-42E8-B3ED-F3260AE70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40317" y="83914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420B60-EB39-4544-87CE-09C5D7DE3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56" y="5884485"/>
            <a:ext cx="4752301" cy="951832"/>
            <a:chOff x="6624456" y="5930493"/>
            <a:chExt cx="4752301" cy="951832"/>
          </a:xfrm>
        </p:grpSpPr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7E80A177-CE54-47FE-B857-BF477246A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42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A198D49F-543D-45A6-8055-BB8E0267A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8164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ECD712F5-F742-47FE-A71E-88165011F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6450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42492919-7062-4930-8341-A532F329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0710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5F9DA937-61A8-4E63-B01C-F4A443DDF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3030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F5A6C680-A4FC-4262-8A10-BC70695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322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CD563E08-AB21-4835-A4DF-DDAF9478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7102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2A586E34-A7CD-4D99-9717-AABFBC282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5892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F31E361-DA1E-4CE6-98D8-291444CE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81956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66829572-6C2D-47A1-A37E-CC2FA7E86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60285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50DCE6C4-F390-41AE-B5CE-BB2DAF401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606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B172F65D-71C6-45BA-94E4-377171B6F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7983" y="638721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A1099F0A-8048-4CBD-9ED0-72CF3432E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8345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C9CAE903-ADB3-4CE4-950E-EE0837F2D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1112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81FA9D8F-DF11-408E-A5F7-94E3C41BD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32292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4A8A749C-9CB9-446B-8CA4-7E77E2EDC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9098" y="677268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6">
              <a:extLst>
                <a:ext uri="{FF2B5EF4-FFF2-40B4-BE49-F238E27FC236}">
                  <a16:creationId xmlns:a16="http://schemas.microsoft.com/office/drawing/2014/main" id="{8DCE61AA-D23B-4949-B97D-8107FB476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69747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D5734C15-885E-4C4A-BCE2-40EEBC42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71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0DF76958-CCA0-4139-9926-1713899D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47976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997EAA8D-E8EB-4B67-BA2D-4CC4C6087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3083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1C18114-E8E5-4736-9BE6-D4E67C3DF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6834" y="627619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0389C81B-E6D1-4D7D-903B-154945D7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505408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">
              <a:extLst>
                <a:ext uri="{FF2B5EF4-FFF2-40B4-BE49-F238E27FC236}">
                  <a16:creationId xmlns:a16="http://schemas.microsoft.com/office/drawing/2014/main" id="{D2AB3F76-E9FC-4760-8087-74D9EC6B7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4418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5">
              <a:extLst>
                <a:ext uri="{FF2B5EF4-FFF2-40B4-BE49-F238E27FC236}">
                  <a16:creationId xmlns:a16="http://schemas.microsoft.com/office/drawing/2014/main" id="{BC4AA8F0-169B-4D3A-99B4-B8757EE21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3208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7">
              <a:extLst>
                <a:ext uri="{FF2B5EF4-FFF2-40B4-BE49-F238E27FC236}">
                  <a16:creationId xmlns:a16="http://schemas.microsoft.com/office/drawing/2014/main" id="{2E71E590-28E1-4E12-A79C-376650B7B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55114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FB9AB424-39E3-46C5-A19E-DDEE17554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34692" y="67505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2ED9F50D-1DF6-4628-AC2C-FB8CAC3D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744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0E070AAF-5102-4318-B35D-13957B198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5351" y="6552121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5436B656-AD36-4B2B-9198-4C370D8F7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82025" y="628374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9">
              <a:extLst>
                <a:ext uri="{FF2B5EF4-FFF2-40B4-BE49-F238E27FC236}">
                  <a16:creationId xmlns:a16="http://schemas.microsoft.com/office/drawing/2014/main" id="{2071E1E0-F515-47F5-A550-E9ED4393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67271" y="655660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4">
              <a:extLst>
                <a:ext uri="{FF2B5EF4-FFF2-40B4-BE49-F238E27FC236}">
                  <a16:creationId xmlns:a16="http://schemas.microsoft.com/office/drawing/2014/main" id="{7DCF15B1-1606-4701-8EC0-95112EC8F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8602" y="597959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5">
              <a:extLst>
                <a:ext uri="{FF2B5EF4-FFF2-40B4-BE49-F238E27FC236}">
                  <a16:creationId xmlns:a16="http://schemas.microsoft.com/office/drawing/2014/main" id="{8C9C97D2-7D94-41DB-B4EC-4B69B0D50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6440" y="629608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65F9D91C-5585-464F-8086-E5ED0ADB5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72983" y="674584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99F6EA4E-7EF3-4B4A-BEA7-0D3D931C0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6381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BA526659-F1A4-4042-A108-76CFB3DBD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78347" y="672697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9877EF40-90CB-4799-8572-4F4A5E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13822" y="653640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285DA720-E488-4A9B-A140-1F44737E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33243" y="6057983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D38D4092-51E3-4A36-8175-82F5C85F4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2683" y="637736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6D5B3102-2CB4-4953-9813-30F073A29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01806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AFCEC11A-95B5-4DF7-A30A-DD051FCDA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2500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C37CBD80-4119-4E02-94C4-260BA62B5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66439" y="647928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0">
              <a:extLst>
                <a:ext uri="{FF2B5EF4-FFF2-40B4-BE49-F238E27FC236}">
                  <a16:creationId xmlns:a16="http://schemas.microsoft.com/office/drawing/2014/main" id="{64EDD805-B615-4022-8A64-4554869C6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77017" y="628484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5">
              <a:extLst>
                <a:ext uri="{FF2B5EF4-FFF2-40B4-BE49-F238E27FC236}">
                  <a16:creationId xmlns:a16="http://schemas.microsoft.com/office/drawing/2014/main" id="{5A8DE9EF-D932-4386-88F7-1D0F5A2E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80423" y="647273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7">
              <a:extLst>
                <a:ext uri="{FF2B5EF4-FFF2-40B4-BE49-F238E27FC236}">
                  <a16:creationId xmlns:a16="http://schemas.microsoft.com/office/drawing/2014/main" id="{0439362E-63A9-4091-92AF-0B6203699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67902" y="669577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041EAA16-517F-47E9-AB9D-47740608E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74658" y="601509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id="{E0071F9A-C5AF-4EA0-A186-BF24F089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64074" y="659277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:a16="http://schemas.microsoft.com/office/drawing/2014/main" id="{8273660E-2FC8-4FED-8D67-CFF1D69A3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50748" y="632440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9">
              <a:extLst>
                <a:ext uri="{FF2B5EF4-FFF2-40B4-BE49-F238E27FC236}">
                  <a16:creationId xmlns:a16="http://schemas.microsoft.com/office/drawing/2014/main" id="{92B33B56-557D-46CD-89E8-FA7B9BFF7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35994" y="656314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4">
              <a:extLst>
                <a:ext uri="{FF2B5EF4-FFF2-40B4-BE49-F238E27FC236}">
                  <a16:creationId xmlns:a16="http://schemas.microsoft.com/office/drawing/2014/main" id="{43EAC14F-C938-4BCE-A1EC-4E31AEC3B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598853" y="609095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5">
              <a:extLst>
                <a:ext uri="{FF2B5EF4-FFF2-40B4-BE49-F238E27FC236}">
                  <a16:creationId xmlns:a16="http://schemas.microsoft.com/office/drawing/2014/main" id="{5C3C5159-9C8B-4BC2-BDF4-DB4B56DF5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15163" y="630262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50ECDAAF-E711-4CBA-AD5D-B5A352589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41706" y="675237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6">
              <a:extLst>
                <a:ext uri="{FF2B5EF4-FFF2-40B4-BE49-F238E27FC236}">
                  <a16:creationId xmlns:a16="http://schemas.microsoft.com/office/drawing/2014/main" id="{ABD3ADE5-C4C8-43BF-A004-1DB4E9767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0911" y="675223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0">
              <a:extLst>
                <a:ext uri="{FF2B5EF4-FFF2-40B4-BE49-F238E27FC236}">
                  <a16:creationId xmlns:a16="http://schemas.microsoft.com/office/drawing/2014/main" id="{E7018D39-07D6-4351-810D-29741E712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35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5">
              <a:extLst>
                <a:ext uri="{FF2B5EF4-FFF2-40B4-BE49-F238E27FC236}">
                  <a16:creationId xmlns:a16="http://schemas.microsoft.com/office/drawing/2014/main" id="{45EC1EF3-73E3-46EC-B05F-E68CE1676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0736" y="6423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7">
              <a:extLst>
                <a:ext uri="{FF2B5EF4-FFF2-40B4-BE49-F238E27FC236}">
                  <a16:creationId xmlns:a16="http://schemas.microsoft.com/office/drawing/2014/main" id="{D455521C-F22B-4367-ACA7-595CC4F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215" y="664692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3">
              <a:extLst>
                <a:ext uri="{FF2B5EF4-FFF2-40B4-BE49-F238E27FC236}">
                  <a16:creationId xmlns:a16="http://schemas.microsoft.com/office/drawing/2014/main" id="{9B228660-6A2E-4C6F-9B6C-D7A7CC69D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11334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C20DC9CF-6D6F-44D0-A7C5-3222D6A89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66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78BFEA79-09D0-47A0-8777-82867E0E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3936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A150377E-0862-45D6-9912-9237A1F85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8073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44B0C21D-2951-47F9-88CA-1F4E9853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4842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id="{E5B500A1-AF9B-49A1-B6B0-51FC17B8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7623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E4D6D63F-DCA7-42C7-A1FF-844F40C5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878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697CA0D-22DD-482E-9EBE-5AC02B1C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376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5">
              <a:extLst>
                <a:ext uri="{FF2B5EF4-FFF2-40B4-BE49-F238E27FC236}">
                  <a16:creationId xmlns:a16="http://schemas.microsoft.com/office/drawing/2014/main" id="{0F638DFA-E3FC-449B-A784-DC4E10846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1068" y="6040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30C58E92-3C12-4DDC-9E8B-6B8949D3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7909" y="59452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4">
              <a:extLst>
                <a:ext uri="{FF2B5EF4-FFF2-40B4-BE49-F238E27FC236}">
                  <a16:creationId xmlns:a16="http://schemas.microsoft.com/office/drawing/2014/main" id="{65C2555C-68ED-4AA1-8EC4-9ED08441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17059" y="607518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2E89B8BC-4B28-466A-9162-64BABFA94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37349" y="60983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5">
              <a:extLst>
                <a:ext uri="{FF2B5EF4-FFF2-40B4-BE49-F238E27FC236}">
                  <a16:creationId xmlns:a16="http://schemas.microsoft.com/office/drawing/2014/main" id="{CE1C577C-8272-42AD-BA80-547605EE3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12741" y="609601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9D6179B9-63A8-4087-B0D7-442412CBD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5941" y="60041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CADD67EC-77B7-47BA-9D84-FC526915E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3951" y="6199762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5CFAE0AC-B0B1-4BBD-A3B2-476B343D9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61807" y="606739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F33104F7-7254-4522-B3EF-B9391BA9D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0379" y="597780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95F2981E-6FD0-4E2E-9C96-25DDC8ABF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4348" y="608122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C4B43AF8-30C3-4D75-9592-EB022861F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2809" y="60440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4CE0640-B5AC-420F-A979-4701983D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2773" y="871729"/>
            <a:ext cx="7849227" cy="5109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E546-C0E9-4524-397F-598F2833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61" y="1690931"/>
            <a:ext cx="6173327" cy="350349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b="1" i="0">
                <a:effectLst/>
                <a:latin typeface="Söhne"/>
              </a:rPr>
              <a:t>Gekozen Prototype:</a:t>
            </a:r>
            <a:r>
              <a:rPr lang="nl-NL" b="0" i="0"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nl-NL" b="0" i="0">
                <a:effectLst/>
                <a:latin typeface="Söhne"/>
              </a:rPr>
              <a:t>Een </a:t>
            </a:r>
            <a:r>
              <a:rPr lang="nl-NL" b="0" i="0" err="1">
                <a:effectLst/>
                <a:latin typeface="Söhne"/>
              </a:rPr>
              <a:t>Arduino</a:t>
            </a:r>
            <a:r>
              <a:rPr lang="nl-NL" b="0" i="0">
                <a:effectLst/>
                <a:latin typeface="Söhne"/>
              </a:rPr>
              <a:t> verbonden met een shift register en 8 knoppen om de pionposities op het bord te simuleren.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1" i="0">
                <a:effectLst/>
                <a:latin typeface="Söhne"/>
              </a:rPr>
              <a:t>Waarom dit Prototype:</a:t>
            </a:r>
            <a:r>
              <a:rPr lang="nl-NL" b="0" i="0"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nl-NL" b="0" i="0">
                <a:effectLst/>
                <a:latin typeface="Söhne"/>
              </a:rPr>
              <a:t>Een kosteneffectieve en schaalbare benadering voor de initiële fase van het bordspel.</a:t>
            </a:r>
          </a:p>
          <a:p>
            <a:endParaRPr lang="nl-BE" dirty="0"/>
          </a:p>
        </p:txBody>
      </p:sp>
      <p:pic>
        <p:nvPicPr>
          <p:cNvPr id="5" name="Picture 4" descr="A group of electrical devices with wires&#10;&#10;Description automatically generated">
            <a:extLst>
              <a:ext uri="{FF2B5EF4-FFF2-40B4-BE49-F238E27FC236}">
                <a16:creationId xmlns:a16="http://schemas.microsoft.com/office/drawing/2014/main" id="{5ACB9110-A3DE-F444-DA23-63EEB611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1" y="1903764"/>
            <a:ext cx="3392006" cy="45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6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BB947-4E3F-E2F9-69B3-38E9A931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nl-BE" b="1" i="0" dirty="0">
                <a:effectLst/>
                <a:latin typeface="Söhne"/>
              </a:rPr>
              <a:t>Teststrategie</a:t>
            </a:r>
            <a:br>
              <a:rPr lang="nl-BE" b="1" i="0" dirty="0">
                <a:effectLst/>
                <a:latin typeface="Söhne"/>
              </a:rPr>
            </a:b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5FE6-F208-32E1-56EC-4B00C248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415379"/>
            <a:ext cx="4539129" cy="3699747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nl-NL" sz="1700" b="1" i="0" dirty="0">
                <a:effectLst/>
                <a:latin typeface="Söhne"/>
              </a:rPr>
              <a:t>Doel van de Testen:</a:t>
            </a:r>
            <a:r>
              <a:rPr lang="nl-NL" sz="1700" b="0" i="0" dirty="0">
                <a:effectLst/>
                <a:latin typeface="Söhne"/>
              </a:rPr>
              <a:t>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nl-NL" sz="1700" b="0" i="0" dirty="0">
                <a:effectLst/>
                <a:latin typeface="Söhne"/>
              </a:rPr>
              <a:t>Foutloos detecteren van ingedrukte knoppen en het gebruik van decimale en binaire waardes voor verdere softwareontwikkeling.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nl-NL" sz="1700" b="1" i="0" dirty="0">
                <a:effectLst/>
                <a:latin typeface="Söhne"/>
              </a:rPr>
              <a:t>Uitvoering:</a:t>
            </a:r>
            <a:r>
              <a:rPr lang="nl-NL" sz="1700" b="0" i="0" dirty="0">
                <a:effectLst/>
                <a:latin typeface="Söhne"/>
              </a:rPr>
              <a:t>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nl-NL" sz="1700" b="0" i="0" dirty="0">
                <a:effectLst/>
                <a:latin typeface="Söhne"/>
              </a:rPr>
              <a:t>Software geschreven in de </a:t>
            </a:r>
            <a:r>
              <a:rPr lang="nl-NL" sz="1700" b="0" i="0" dirty="0" err="1">
                <a:effectLst/>
                <a:latin typeface="Söhne"/>
              </a:rPr>
              <a:t>Arduino</a:t>
            </a:r>
            <a:r>
              <a:rPr lang="nl-NL" sz="1700" b="0" i="0" dirty="0">
                <a:effectLst/>
                <a:latin typeface="Söhne"/>
              </a:rPr>
              <a:t> IDE leest elke 5 seconden de staat van de knoppen en toont de decimale en binaire waarden.</a:t>
            </a:r>
          </a:p>
          <a:p>
            <a:pPr>
              <a:lnSpc>
                <a:spcPct val="140000"/>
              </a:lnSpc>
            </a:pPr>
            <a:endParaRPr lang="nl-BE" sz="1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8050BB-881D-1731-4C77-FC2973741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48"/>
          <a:stretch/>
        </p:blipFill>
        <p:spPr>
          <a:xfrm>
            <a:off x="5605928" y="93988"/>
            <a:ext cx="6560119" cy="56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76300"/>
            <a:ext cx="10775021" cy="51152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9D331-EAF7-4695-4A3D-93A585E7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54" y="1165965"/>
            <a:ext cx="8579011" cy="11644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 sz="3700" b="1" i="0">
                <a:effectLst/>
                <a:latin typeface="Söhne"/>
              </a:rPr>
              <a:t>GitHub </a:t>
            </a:r>
            <a:r>
              <a:rPr lang="nl-BE" sz="3700" b="1" i="0" err="1">
                <a:effectLst/>
                <a:latin typeface="Söhne"/>
              </a:rPr>
              <a:t>Repository</a:t>
            </a:r>
            <a:br>
              <a:rPr lang="nl-BE" sz="3700" b="1" i="0">
                <a:effectLst/>
                <a:latin typeface="Söhne"/>
              </a:rPr>
            </a:br>
            <a:endParaRPr lang="nl-BE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1644-7B95-C07A-A6B1-4FA929E13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824" y="2638477"/>
            <a:ext cx="7622141" cy="3031364"/>
          </a:xfrm>
        </p:spPr>
        <p:txBody>
          <a:bodyPr>
            <a:normAutofit/>
          </a:bodyPr>
          <a:lstStyle/>
          <a:p>
            <a:r>
              <a:rPr lang="nl-BE" dirty="0">
                <a:hlinkClick r:id="rId2"/>
              </a:rPr>
              <a:t>https://github.com/ThomasRooseVives/Project_process_design.git</a:t>
            </a:r>
            <a:endParaRPr lang="nl-BE" dirty="0"/>
          </a:p>
          <a:p>
            <a:endParaRPr lang="nl-B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56232-7BA9-4CEA-9C9D-67E53C91B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16220" y="31138"/>
            <a:ext cx="521147" cy="6782575"/>
            <a:chOff x="11016220" y="-64032"/>
            <a:chExt cx="521147" cy="6858421"/>
          </a:xfrm>
          <a:solidFill>
            <a:schemeClr val="bg2">
              <a:lumMod val="90000"/>
            </a:schemeClr>
          </a:solidFill>
        </p:grpSpPr>
        <p:sp>
          <p:nvSpPr>
            <p:cNvPr id="252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41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040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04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80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090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896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846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02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9476" y="1500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2697" y="4392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515" y="9942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817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31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3854" y="76460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602" y="114885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22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26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7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122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660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92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840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130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080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2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170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461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07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41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481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910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42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83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251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974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803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13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36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45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70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178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260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074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524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501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775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6905" y="295211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217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3664" y="575074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61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92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3470" y="668474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52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2771" y="-452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794267EB-8640-4DF3-9F5F-F38995109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81725" y="40256"/>
            <a:ext cx="503194" cy="6764629"/>
            <a:chOff x="11581725" y="-50217"/>
            <a:chExt cx="503194" cy="6814823"/>
          </a:xfrm>
        </p:grpSpPr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62E43E43-4CB1-436A-8F39-FDA46F384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9500" y="66549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01953B1A-913D-4BC4-AD4F-7DCC6BB0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75602" y="79700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6085CF7C-052A-40B4-A519-5B9C532D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8571" y="95141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52">
              <a:extLst>
                <a:ext uri="{FF2B5EF4-FFF2-40B4-BE49-F238E27FC236}">
                  <a16:creationId xmlns:a16="http://schemas.microsoft.com/office/drawing/2014/main" id="{6A30D3AB-0061-492B-87F5-7F8512F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5576" y="3869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53">
              <a:extLst>
                <a:ext uri="{FF2B5EF4-FFF2-40B4-BE49-F238E27FC236}">
                  <a16:creationId xmlns:a16="http://schemas.microsoft.com/office/drawing/2014/main" id="{69A009B8-1C16-4886-84BE-F36873A8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657" y="119019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54">
              <a:extLst>
                <a:ext uri="{FF2B5EF4-FFF2-40B4-BE49-F238E27FC236}">
                  <a16:creationId xmlns:a16="http://schemas.microsoft.com/office/drawing/2014/main" id="{4262414F-5D33-444C-81D6-D059EC05D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504" y="5506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55">
              <a:extLst>
                <a:ext uri="{FF2B5EF4-FFF2-40B4-BE49-F238E27FC236}">
                  <a16:creationId xmlns:a16="http://schemas.microsoft.com/office/drawing/2014/main" id="{A035666B-2FAB-4FD6-9ADA-4770A33B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517" y="139979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56">
              <a:extLst>
                <a:ext uri="{FF2B5EF4-FFF2-40B4-BE49-F238E27FC236}">
                  <a16:creationId xmlns:a16="http://schemas.microsoft.com/office/drawing/2014/main" id="{BC45742B-781F-43CF-967D-04E8532B5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213" y="222982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57">
              <a:extLst>
                <a:ext uri="{FF2B5EF4-FFF2-40B4-BE49-F238E27FC236}">
                  <a16:creationId xmlns:a16="http://schemas.microsoft.com/office/drawing/2014/main" id="{9A565171-85E6-47B4-96D9-A815A5A60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666" y="160953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2116" y="1918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60">
              <a:extLst>
                <a:ext uri="{FF2B5EF4-FFF2-40B4-BE49-F238E27FC236}">
                  <a16:creationId xmlns:a16="http://schemas.microsoft.com/office/drawing/2014/main" id="{79D613E3-CA24-4F43-A0A9-34538704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7347" y="183933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0C069C76-F3AB-4A56-AB65-D9837622A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3644" y="207369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288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525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91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96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79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35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437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434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14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99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C0CE652D-B224-4EC0-A270-14E78D333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5689" y="323256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3">
              <a:extLst>
                <a:ext uri="{FF2B5EF4-FFF2-40B4-BE49-F238E27FC236}">
                  <a16:creationId xmlns:a16="http://schemas.microsoft.com/office/drawing/2014/main" id="{37E8E3DB-6FB9-4F73-B1D1-F3B3A3C1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602" y="432387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">
              <a:extLst>
                <a:ext uri="{FF2B5EF4-FFF2-40B4-BE49-F238E27FC236}">
                  <a16:creationId xmlns:a16="http://schemas.microsoft.com/office/drawing/2014/main" id="{FA7E6C6A-13E7-43F5-9891-23A9983A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9532" y="532120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5">
              <a:extLst>
                <a:ext uri="{FF2B5EF4-FFF2-40B4-BE49-F238E27FC236}">
                  <a16:creationId xmlns:a16="http://schemas.microsoft.com/office/drawing/2014/main" id="{E2A09D59-BD40-4E83-9EE0-71DB34EAB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184" y="453210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6">
              <a:extLst>
                <a:ext uri="{FF2B5EF4-FFF2-40B4-BE49-F238E27FC236}">
                  <a16:creationId xmlns:a16="http://schemas.microsoft.com/office/drawing/2014/main" id="{FB0AF6EA-0C4B-419C-A465-AF41DAD75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598309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994F7A2A-F2AF-4DBA-B4AB-295CD6BFF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9087" y="299662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8">
              <a:extLst>
                <a:ext uri="{FF2B5EF4-FFF2-40B4-BE49-F238E27FC236}">
                  <a16:creationId xmlns:a16="http://schemas.microsoft.com/office/drawing/2014/main" id="{AF7C6756-507C-4EAA-8584-98559EBA7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756" y="483672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9">
              <a:extLst>
                <a:ext uri="{FF2B5EF4-FFF2-40B4-BE49-F238E27FC236}">
                  <a16:creationId xmlns:a16="http://schemas.microsoft.com/office/drawing/2014/main" id="{C957EA97-DC3B-4894-B0EF-0548C0FB8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8864" y="50778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0">
              <a:extLst>
                <a:ext uri="{FF2B5EF4-FFF2-40B4-BE49-F238E27FC236}">
                  <a16:creationId xmlns:a16="http://schemas.microsoft.com/office/drawing/2014/main" id="{9E831CBF-DE63-4669-9B35-9E0B9A61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3828" y="25345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1">
              <a:extLst>
                <a:ext uri="{FF2B5EF4-FFF2-40B4-BE49-F238E27FC236}">
                  <a16:creationId xmlns:a16="http://schemas.microsoft.com/office/drawing/2014/main" id="{DDCDA67E-7542-4ED8-949C-84C7EAD4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621509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2">
              <a:extLst>
                <a:ext uri="{FF2B5EF4-FFF2-40B4-BE49-F238E27FC236}">
                  <a16:creationId xmlns:a16="http://schemas.microsoft.com/office/drawing/2014/main" id="{D8B93D38-E025-4D67-8A0C-19E325320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5489" y="553311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4E29CE45-4558-426B-8C24-3069B0481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9279" y="401724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5">
              <a:extLst>
                <a:ext uri="{FF2B5EF4-FFF2-40B4-BE49-F238E27FC236}">
                  <a16:creationId xmlns:a16="http://schemas.microsoft.com/office/drawing/2014/main" id="{3B64559B-6389-4C5E-A736-9BB79FBA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7128" y="57730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EB6B7C23-A7CF-4256-932B-D67CD52BA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187" y="27671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62342B15-30BB-40CF-87B9-130A77AC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4332" y="378611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3EEDF4C2-803E-42B9-B9A1-31E071A72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9589" y="355264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CFF066B7-F19B-494E-817B-9443234AF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8203" y="644431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02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137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33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96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4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9792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531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456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878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611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284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2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67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68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92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218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666" y="659402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022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2FB17AE4-6B5D-4C91-8A55-551DF75ED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3344" y="-28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08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72CD369A-5284-45B1-B107-702483A8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1A86E-205E-B99D-AB23-9B569AA4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5975133" cy="1372823"/>
          </a:xfrm>
        </p:spPr>
        <p:txBody>
          <a:bodyPr>
            <a:normAutofit/>
          </a:bodyPr>
          <a:lstStyle/>
          <a:p>
            <a:r>
              <a:rPr lang="nl-BE" b="1" i="0" dirty="0">
                <a:effectLst/>
                <a:latin typeface="Söhne"/>
              </a:rPr>
              <a:t>Inleiding</a:t>
            </a:r>
            <a:br>
              <a:rPr lang="nl-BE" b="1" i="0" dirty="0">
                <a:effectLst/>
                <a:latin typeface="Söhne"/>
              </a:rPr>
            </a:b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9C0E-EFE9-3C8F-C4D1-1A77EA1C7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1871330"/>
            <a:ext cx="5849587" cy="4415170"/>
          </a:xfrm>
        </p:spPr>
        <p:txBody>
          <a:bodyPr>
            <a:normAutofit/>
          </a:bodyPr>
          <a:lstStyle/>
          <a:p>
            <a:r>
              <a:rPr lang="nl-NL" b="0" i="0">
                <a:effectLst/>
                <a:latin typeface="Söhne"/>
              </a:rPr>
              <a:t>Welkom bij het ELIC </a:t>
            </a:r>
            <a:r>
              <a:rPr lang="nl-NL" b="0" i="0" err="1">
                <a:effectLst/>
                <a:latin typeface="Söhne"/>
              </a:rPr>
              <a:t>Process</a:t>
            </a:r>
            <a:r>
              <a:rPr lang="nl-NL" b="0" i="0">
                <a:effectLst/>
                <a:latin typeface="Söhne"/>
              </a:rPr>
              <a:t> Design Project, waar we de grenzen van traditionele bordspellen willen doorbreken met innovatieve elektronica en ICT-oplossingen.</a:t>
            </a:r>
            <a:endParaRPr lang="nl-BE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D435E13-4F33-4353-A24E-D37F37852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08178" y="0"/>
            <a:ext cx="1224388" cy="6837797"/>
            <a:chOff x="9008178" y="0"/>
            <a:chExt cx="1224388" cy="6837797"/>
          </a:xfrm>
        </p:grpSpPr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0158" y="46862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5276" y="40282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9037" y="419961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6499" y="435812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206" y="249280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3994" y="428732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5556" y="5915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8">
              <a:extLst>
                <a:ext uri="{FF2B5EF4-FFF2-40B4-BE49-F238E27FC236}">
                  <a16:creationId xmlns:a16="http://schemas.microsoft.com/office/drawing/2014/main" id="{D09D148A-E95C-4A5F-AFBD-D05C9083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383" y="109223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0">
              <a:extLst>
                <a:ext uri="{FF2B5EF4-FFF2-40B4-BE49-F238E27FC236}">
                  <a16:creationId xmlns:a16="http://schemas.microsoft.com/office/drawing/2014/main" id="{5B90C58B-B2C5-4C93-8397-016D62EE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3280" y="3436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2">
              <a:extLst>
                <a:ext uri="{FF2B5EF4-FFF2-40B4-BE49-F238E27FC236}">
                  <a16:creationId xmlns:a16="http://schemas.microsoft.com/office/drawing/2014/main" id="{97EE4FEF-54FA-45E2-A177-BA946262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3982" y="91252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7429" y="455675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7930" y="455392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4509" y="4630313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46204" y="256097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91853" y="402614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3111" y="27346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9397" y="399143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8867" y="292960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5630" y="362285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6201" y="565868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2">
              <a:extLst>
                <a:ext uri="{FF2B5EF4-FFF2-40B4-BE49-F238E27FC236}">
                  <a16:creationId xmlns:a16="http://schemas.microsoft.com/office/drawing/2014/main" id="{06EB852C-D558-4FA2-B6BD-72478CDCE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8780" y="5608502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3">
              <a:extLst>
                <a:ext uri="{FF2B5EF4-FFF2-40B4-BE49-F238E27FC236}">
                  <a16:creationId xmlns:a16="http://schemas.microsoft.com/office/drawing/2014/main" id="{0B128693-39C5-4999-9EB7-FAF6D33AF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2527" y="600842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7">
              <a:extLst>
                <a:ext uri="{FF2B5EF4-FFF2-40B4-BE49-F238E27FC236}">
                  <a16:creationId xmlns:a16="http://schemas.microsoft.com/office/drawing/2014/main" id="{A7E94734-299A-4A1A-8745-522701D7F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1305" y="602034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8">
              <a:extLst>
                <a:ext uri="{FF2B5EF4-FFF2-40B4-BE49-F238E27FC236}">
                  <a16:creationId xmlns:a16="http://schemas.microsoft.com/office/drawing/2014/main" id="{88D7A4B9-ADFA-49C6-A86B-1801ECE3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400" y="671012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9">
              <a:extLst>
                <a:ext uri="{FF2B5EF4-FFF2-40B4-BE49-F238E27FC236}">
                  <a16:creationId xmlns:a16="http://schemas.microsoft.com/office/drawing/2014/main" id="{1D2B967C-42F5-4C41-B5A8-333B15CF2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7813" y="624430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7E3E1C46-3049-4EC7-A692-A95CEE2A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056" y="16494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59EC4BA9-BAFD-46B9-B282-A708F32D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7494" y="2534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3">
              <a:extLst>
                <a:ext uri="{FF2B5EF4-FFF2-40B4-BE49-F238E27FC236}">
                  <a16:creationId xmlns:a16="http://schemas.microsoft.com/office/drawing/2014/main" id="{0BB44AF0-8C8E-4407-8BE6-C5A64ACB7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1061" y="595947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85398933-36C3-494E-B746-673993C87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9636" y="6734906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3">
              <a:extLst>
                <a:ext uri="{FF2B5EF4-FFF2-40B4-BE49-F238E27FC236}">
                  <a16:creationId xmlns:a16="http://schemas.microsoft.com/office/drawing/2014/main" id="{84BFEAB6-0117-44A8-8459-8592C14D9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171" y="542332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4">
              <a:extLst>
                <a:ext uri="{FF2B5EF4-FFF2-40B4-BE49-F238E27FC236}">
                  <a16:creationId xmlns:a16="http://schemas.microsoft.com/office/drawing/2014/main" id="{A171CE1C-2DD7-4682-BE34-E3D5986A0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112023" y="619009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9">
              <a:extLst>
                <a:ext uri="{FF2B5EF4-FFF2-40B4-BE49-F238E27FC236}">
                  <a16:creationId xmlns:a16="http://schemas.microsoft.com/office/drawing/2014/main" id="{993E51E0-704B-47D0-9E80-52F81035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9177" y="643952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B877D7D4-56A7-4747-AB50-4D2CB582A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656" y="665688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8">
              <a:extLst>
                <a:ext uri="{FF2B5EF4-FFF2-40B4-BE49-F238E27FC236}">
                  <a16:creationId xmlns:a16="http://schemas.microsoft.com/office/drawing/2014/main" id="{7AD863AE-05C2-42B0-8B8C-2262A95B8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06387" y="603593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9">
              <a:extLst>
                <a:ext uri="{FF2B5EF4-FFF2-40B4-BE49-F238E27FC236}">
                  <a16:creationId xmlns:a16="http://schemas.microsoft.com/office/drawing/2014/main" id="{96FE0420-A304-40C5-A11A-0D43C374D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7942" y="581060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0">
              <a:extLst>
                <a:ext uri="{FF2B5EF4-FFF2-40B4-BE49-F238E27FC236}">
                  <a16:creationId xmlns:a16="http://schemas.microsoft.com/office/drawing/2014/main" id="{5712C99F-0668-4696-B7F5-5BE3B4078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2395" y="55760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4">
              <a:extLst>
                <a:ext uri="{FF2B5EF4-FFF2-40B4-BE49-F238E27FC236}">
                  <a16:creationId xmlns:a16="http://schemas.microsoft.com/office/drawing/2014/main" id="{45B51241-B4A7-44BA-B3B1-6D0785936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8994" y="631108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6">
              <a:extLst>
                <a:ext uri="{FF2B5EF4-FFF2-40B4-BE49-F238E27FC236}">
                  <a16:creationId xmlns:a16="http://schemas.microsoft.com/office/drawing/2014/main" id="{D6E3E1E9-9E2B-4B15-979A-D9ADF02FE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2551" y="65615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06">
              <a:extLst>
                <a:ext uri="{FF2B5EF4-FFF2-40B4-BE49-F238E27FC236}">
                  <a16:creationId xmlns:a16="http://schemas.microsoft.com/office/drawing/2014/main" id="{A37D17A3-9203-43E1-955F-779C2CFD3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197" y="60496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08">
              <a:extLst>
                <a:ext uri="{FF2B5EF4-FFF2-40B4-BE49-F238E27FC236}">
                  <a16:creationId xmlns:a16="http://schemas.microsoft.com/office/drawing/2014/main" id="{42EEB773-123A-4E50-93FF-FE62CB937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8142" y="554256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0">
              <a:extLst>
                <a:ext uri="{FF2B5EF4-FFF2-40B4-BE49-F238E27FC236}">
                  <a16:creationId xmlns:a16="http://schemas.microsoft.com/office/drawing/2014/main" id="{41D4F2D5-C07C-4F05-A11F-6024B7F13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887" y="637657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2">
              <a:extLst>
                <a:ext uri="{FF2B5EF4-FFF2-40B4-BE49-F238E27FC236}">
                  <a16:creationId xmlns:a16="http://schemas.microsoft.com/office/drawing/2014/main" id="{9AD3968C-7A54-4876-A3B1-0A199BD9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0933" y="58403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84A9F12A-9E3E-4B1C-AECE-2204350DC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3918" y="136318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AE1C5FD2-F9CD-4637-814D-A3A526F0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68252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83C66AA3-5242-4EC3-A629-2C827DED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47500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132B76A0-CFCB-46B9-A647-A0CDEE2F7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571" y="1179932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5">
              <a:extLst>
                <a:ext uri="{FF2B5EF4-FFF2-40B4-BE49-F238E27FC236}">
                  <a16:creationId xmlns:a16="http://schemas.microsoft.com/office/drawing/2014/main" id="{423AA744-F810-4397-917F-77D42FE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6574" y="89255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6">
              <a:extLst>
                <a:ext uri="{FF2B5EF4-FFF2-40B4-BE49-F238E27FC236}">
                  <a16:creationId xmlns:a16="http://schemas.microsoft.com/office/drawing/2014/main" id="{5C72F779-C984-4431-94E3-38E6050E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251" y="134753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9">
              <a:extLst>
                <a:ext uri="{FF2B5EF4-FFF2-40B4-BE49-F238E27FC236}">
                  <a16:creationId xmlns:a16="http://schemas.microsoft.com/office/drawing/2014/main" id="{8BF25437-23A6-4F68-A6CC-2021B4DB5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134" y="1065294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0">
              <a:extLst>
                <a:ext uri="{FF2B5EF4-FFF2-40B4-BE49-F238E27FC236}">
                  <a16:creationId xmlns:a16="http://schemas.microsoft.com/office/drawing/2014/main" id="{B68970AA-D5FD-4ED4-8AE4-C981BD29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8213" y="50945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4">
              <a:extLst>
                <a:ext uri="{FF2B5EF4-FFF2-40B4-BE49-F238E27FC236}">
                  <a16:creationId xmlns:a16="http://schemas.microsoft.com/office/drawing/2014/main" id="{56CDF8D4-4455-458D-A168-36FD9BCF2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5118" y="72317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5">
              <a:extLst>
                <a:ext uri="{FF2B5EF4-FFF2-40B4-BE49-F238E27FC236}">
                  <a16:creationId xmlns:a16="http://schemas.microsoft.com/office/drawing/2014/main" id="{17A0BB86-D681-41CF-9C63-B55FAA270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3158" y="21612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7">
              <a:extLst>
                <a:ext uri="{FF2B5EF4-FFF2-40B4-BE49-F238E27FC236}">
                  <a16:creationId xmlns:a16="http://schemas.microsoft.com/office/drawing/2014/main" id="{51933FCD-E07F-4E47-853E-B791F1BB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6772" y="5263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8">
              <a:extLst>
                <a:ext uri="{FF2B5EF4-FFF2-40B4-BE49-F238E27FC236}">
                  <a16:creationId xmlns:a16="http://schemas.microsoft.com/office/drawing/2014/main" id="{2EB1546B-A39B-432A-8E6A-1F7421881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01716" y="1121475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4">
              <a:extLst>
                <a:ext uri="{FF2B5EF4-FFF2-40B4-BE49-F238E27FC236}">
                  <a16:creationId xmlns:a16="http://schemas.microsoft.com/office/drawing/2014/main" id="{A5AF0119-0028-4D14-B6CF-0ED0AF862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9564" y="132083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02">
              <a:extLst>
                <a:ext uri="{FF2B5EF4-FFF2-40B4-BE49-F238E27FC236}">
                  <a16:creationId xmlns:a16="http://schemas.microsoft.com/office/drawing/2014/main" id="{39B7BAEF-46A4-4EE7-A3F1-2B0C3139E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8877" y="111360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03">
              <a:extLst>
                <a:ext uri="{FF2B5EF4-FFF2-40B4-BE49-F238E27FC236}">
                  <a16:creationId xmlns:a16="http://schemas.microsoft.com/office/drawing/2014/main" id="{4AFF19DE-7520-450D-BBC4-514637C67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55163" y="75501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17">
              <a:extLst>
                <a:ext uri="{FF2B5EF4-FFF2-40B4-BE49-F238E27FC236}">
                  <a16:creationId xmlns:a16="http://schemas.microsoft.com/office/drawing/2014/main" id="{55F5F049-082E-4F28-A6F9-B22CED347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37166" y="80844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18">
              <a:extLst>
                <a:ext uri="{FF2B5EF4-FFF2-40B4-BE49-F238E27FC236}">
                  <a16:creationId xmlns:a16="http://schemas.microsoft.com/office/drawing/2014/main" id="{F1FA5EE8-8FDF-4249-8FBE-5EE4A41B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7996" y="7012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9">
              <a:extLst>
                <a:ext uri="{FF2B5EF4-FFF2-40B4-BE49-F238E27FC236}">
                  <a16:creationId xmlns:a16="http://schemas.microsoft.com/office/drawing/2014/main" id="{0516D437-66A6-4F8A-AB89-41D39D359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8876" y="48655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">
              <a:extLst>
                <a:ext uri="{FF2B5EF4-FFF2-40B4-BE49-F238E27FC236}">
                  <a16:creationId xmlns:a16="http://schemas.microsoft.com/office/drawing/2014/main" id="{3F9DD8A5-3889-448A-BB79-A5E1086DC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82585" y="66468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1">
              <a:extLst>
                <a:ext uri="{FF2B5EF4-FFF2-40B4-BE49-F238E27FC236}">
                  <a16:creationId xmlns:a16="http://schemas.microsoft.com/office/drawing/2014/main" id="{A5411003-0583-4E13-BD73-09447FE07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2103" y="54289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1">
              <a:extLst>
                <a:ext uri="{FF2B5EF4-FFF2-40B4-BE49-F238E27FC236}">
                  <a16:creationId xmlns:a16="http://schemas.microsoft.com/office/drawing/2014/main" id="{0857F65C-18A4-4138-888F-60B6250E5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0868" y="647494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1">
              <a:extLst>
                <a:ext uri="{FF2B5EF4-FFF2-40B4-BE49-F238E27FC236}">
                  <a16:creationId xmlns:a16="http://schemas.microsoft.com/office/drawing/2014/main" id="{ABED9D28-F90F-4E28-A5EE-F59041B0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6323" y="378913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9">
              <a:extLst>
                <a:ext uri="{FF2B5EF4-FFF2-40B4-BE49-F238E27FC236}">
                  <a16:creationId xmlns:a16="http://schemas.microsoft.com/office/drawing/2014/main" id="{A2B5689A-49D3-4436-8E8B-8B6C049D2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1748" y="481869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9">
              <a:extLst>
                <a:ext uri="{FF2B5EF4-FFF2-40B4-BE49-F238E27FC236}">
                  <a16:creationId xmlns:a16="http://schemas.microsoft.com/office/drawing/2014/main" id="{9AEF7DFC-F323-44D3-93BC-8991F450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7343" y="287384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9">
              <a:extLst>
                <a:ext uri="{FF2B5EF4-FFF2-40B4-BE49-F238E27FC236}">
                  <a16:creationId xmlns:a16="http://schemas.microsoft.com/office/drawing/2014/main" id="{7D9C0AE3-7512-40BE-9DB0-92E5C9FA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05212" y="136278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9">
              <a:extLst>
                <a:ext uri="{FF2B5EF4-FFF2-40B4-BE49-F238E27FC236}">
                  <a16:creationId xmlns:a16="http://schemas.microsoft.com/office/drawing/2014/main" id="{4EDB005F-47FF-4F3E-A8EC-AA3B45D3B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2577" y="25941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43">
              <a:extLst>
                <a:ext uri="{FF2B5EF4-FFF2-40B4-BE49-F238E27FC236}">
                  <a16:creationId xmlns:a16="http://schemas.microsoft.com/office/drawing/2014/main" id="{66DA380F-77D7-4F06-B633-F9D85665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82239" y="484492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066B6C10-E3AE-4C93-8E97-EBE1FF1F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164" y="286648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3">
              <a:extLst>
                <a:ext uri="{FF2B5EF4-FFF2-40B4-BE49-F238E27FC236}">
                  <a16:creationId xmlns:a16="http://schemas.microsoft.com/office/drawing/2014/main" id="{E277C220-5466-4FD0-B77C-7E295E8C3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86842" y="4423779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8">
              <a:extLst>
                <a:ext uri="{FF2B5EF4-FFF2-40B4-BE49-F238E27FC236}">
                  <a16:creationId xmlns:a16="http://schemas.microsoft.com/office/drawing/2014/main" id="{3DEA17E6-646F-4827-A08D-E4725219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5923" y="26880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79">
              <a:extLst>
                <a:ext uri="{FF2B5EF4-FFF2-40B4-BE49-F238E27FC236}">
                  <a16:creationId xmlns:a16="http://schemas.microsoft.com/office/drawing/2014/main" id="{3B5C6B2B-92D7-442F-8445-E554C082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4193" y="58539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0">
              <a:extLst>
                <a:ext uri="{FF2B5EF4-FFF2-40B4-BE49-F238E27FC236}">
                  <a16:creationId xmlns:a16="http://schemas.microsoft.com/office/drawing/2014/main" id="{78B1671C-BA12-4A0C-BF73-4C133110A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8440" y="511852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4">
              <a:extLst>
                <a:ext uri="{FF2B5EF4-FFF2-40B4-BE49-F238E27FC236}">
                  <a16:creationId xmlns:a16="http://schemas.microsoft.com/office/drawing/2014/main" id="{3E147694-6DC6-4EE8-AC97-7AE26398D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8610" y="52249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6">
              <a:extLst>
                <a:ext uri="{FF2B5EF4-FFF2-40B4-BE49-F238E27FC236}">
                  <a16:creationId xmlns:a16="http://schemas.microsoft.com/office/drawing/2014/main" id="{E0283834-E22A-4F12-8B1D-9D97BDDC8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09191" y="496335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6">
              <a:extLst>
                <a:ext uri="{FF2B5EF4-FFF2-40B4-BE49-F238E27FC236}">
                  <a16:creationId xmlns:a16="http://schemas.microsoft.com/office/drawing/2014/main" id="{27CBE636-5461-44EB-AE97-6E8154E9C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51948" y="216328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8">
              <a:extLst>
                <a:ext uri="{FF2B5EF4-FFF2-40B4-BE49-F238E27FC236}">
                  <a16:creationId xmlns:a16="http://schemas.microsoft.com/office/drawing/2014/main" id="{A06117E5-5F5D-46C1-ACE2-979C1BA46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1489" y="428993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0">
              <a:extLst>
                <a:ext uri="{FF2B5EF4-FFF2-40B4-BE49-F238E27FC236}">
                  <a16:creationId xmlns:a16="http://schemas.microsoft.com/office/drawing/2014/main" id="{9DEA3051-9D19-4DC6-8C98-00C425876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9672" y="191545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12">
              <a:extLst>
                <a:ext uri="{FF2B5EF4-FFF2-40B4-BE49-F238E27FC236}">
                  <a16:creationId xmlns:a16="http://schemas.microsoft.com/office/drawing/2014/main" id="{DF50010C-C69E-4770-B0E3-E4DC2ACE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6864" y="387724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8">
              <a:extLst>
                <a:ext uri="{FF2B5EF4-FFF2-40B4-BE49-F238E27FC236}">
                  <a16:creationId xmlns:a16="http://schemas.microsoft.com/office/drawing/2014/main" id="{EF4373F0-D39C-43FD-9D4E-20E2371D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3446" y="161572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8">
              <a:extLst>
                <a:ext uri="{FF2B5EF4-FFF2-40B4-BE49-F238E27FC236}">
                  <a16:creationId xmlns:a16="http://schemas.microsoft.com/office/drawing/2014/main" id="{1DF9A3CD-079A-4625-84F2-DF7EC61A0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83886" y="15971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4">
              <a:extLst>
                <a:ext uri="{FF2B5EF4-FFF2-40B4-BE49-F238E27FC236}">
                  <a16:creationId xmlns:a16="http://schemas.microsoft.com/office/drawing/2014/main" id="{D7908608-A36E-4015-8FFF-EE727465F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4584" y="5202118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8E4FC21A-4E37-45B9-8ED9-8E9A200F6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38710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1">
              <a:extLst>
                <a:ext uri="{FF2B5EF4-FFF2-40B4-BE49-F238E27FC236}">
                  <a16:creationId xmlns:a16="http://schemas.microsoft.com/office/drawing/2014/main" id="{7EC6CA60-3309-4909-A242-6EDC1620A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1314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2">
              <a:extLst>
                <a:ext uri="{FF2B5EF4-FFF2-40B4-BE49-F238E27FC236}">
                  <a16:creationId xmlns:a16="http://schemas.microsoft.com/office/drawing/2014/main" id="{E36F8D28-C5C9-4366-9BDE-D82FC2ED9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6200" y="494673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5">
              <a:extLst>
                <a:ext uri="{FF2B5EF4-FFF2-40B4-BE49-F238E27FC236}">
                  <a16:creationId xmlns:a16="http://schemas.microsoft.com/office/drawing/2014/main" id="{347BC4EC-879E-4A58-BB8E-9965F42E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033" y="272721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66">
              <a:extLst>
                <a:ext uri="{FF2B5EF4-FFF2-40B4-BE49-F238E27FC236}">
                  <a16:creationId xmlns:a16="http://schemas.microsoft.com/office/drawing/2014/main" id="{2FE79B60-958E-49FB-BAE5-09E087A8B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14286" y="516906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69">
              <a:extLst>
                <a:ext uri="{FF2B5EF4-FFF2-40B4-BE49-F238E27FC236}">
                  <a16:creationId xmlns:a16="http://schemas.microsoft.com/office/drawing/2014/main" id="{F219BB5D-9580-4264-9E63-C861E665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703" y="1632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0">
              <a:extLst>
                <a:ext uri="{FF2B5EF4-FFF2-40B4-BE49-F238E27FC236}">
                  <a16:creationId xmlns:a16="http://schemas.microsoft.com/office/drawing/2014/main" id="{CEF6BF91-FC3D-46D7-8208-81727E55D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3734" y="215390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4">
              <a:extLst>
                <a:ext uri="{FF2B5EF4-FFF2-40B4-BE49-F238E27FC236}">
                  <a16:creationId xmlns:a16="http://schemas.microsoft.com/office/drawing/2014/main" id="{87C340A0-6594-44EF-A2FF-368EE436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5519" y="234556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5">
              <a:extLst>
                <a:ext uri="{FF2B5EF4-FFF2-40B4-BE49-F238E27FC236}">
                  <a16:creationId xmlns:a16="http://schemas.microsoft.com/office/drawing/2014/main" id="{C1864E85-CB41-4E68-88E0-97EC875A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56115" y="193117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7">
              <a:extLst>
                <a:ext uri="{FF2B5EF4-FFF2-40B4-BE49-F238E27FC236}">
                  <a16:creationId xmlns:a16="http://schemas.microsoft.com/office/drawing/2014/main" id="{BE8F5959-39FD-404F-9DCA-045A6FF0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73164" y="162440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8">
              <a:extLst>
                <a:ext uri="{FF2B5EF4-FFF2-40B4-BE49-F238E27FC236}">
                  <a16:creationId xmlns:a16="http://schemas.microsoft.com/office/drawing/2014/main" id="{AF2FFA2C-AA3B-4407-8D1E-EC9EBA5E1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38108" y="269324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94">
              <a:extLst>
                <a:ext uri="{FF2B5EF4-FFF2-40B4-BE49-F238E27FC236}">
                  <a16:creationId xmlns:a16="http://schemas.microsoft.com/office/drawing/2014/main" id="{9AD27997-4281-4B54-9055-A0F002812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42" y="504929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2">
              <a:extLst>
                <a:ext uri="{FF2B5EF4-FFF2-40B4-BE49-F238E27FC236}">
                  <a16:creationId xmlns:a16="http://schemas.microsoft.com/office/drawing/2014/main" id="{3E41767B-D672-4A2B-A6A4-963C085A8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9676" y="530289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3">
              <a:extLst>
                <a:ext uri="{FF2B5EF4-FFF2-40B4-BE49-F238E27FC236}">
                  <a16:creationId xmlns:a16="http://schemas.microsoft.com/office/drawing/2014/main" id="{AB4F7F6A-E2B2-4495-9B73-CD2BF7F3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91555" y="23267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7">
              <a:extLst>
                <a:ext uri="{FF2B5EF4-FFF2-40B4-BE49-F238E27FC236}">
                  <a16:creationId xmlns:a16="http://schemas.microsoft.com/office/drawing/2014/main" id="{47982EE6-D4AC-49D9-9045-46EB0DDEA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73558" y="238021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18">
              <a:extLst>
                <a:ext uri="{FF2B5EF4-FFF2-40B4-BE49-F238E27FC236}">
                  <a16:creationId xmlns:a16="http://schemas.microsoft.com/office/drawing/2014/main" id="{B37DA8E7-A892-4110-A590-4407256B2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64388" y="164189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19">
              <a:extLst>
                <a:ext uri="{FF2B5EF4-FFF2-40B4-BE49-F238E27FC236}">
                  <a16:creationId xmlns:a16="http://schemas.microsoft.com/office/drawing/2014/main" id="{92F7A78A-541E-4652-82A6-5EFF9AFA5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98082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66CD4983-0D67-47D1-B718-95E23F619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4146" y="529628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79">
              <a:extLst>
                <a:ext uri="{FF2B5EF4-FFF2-40B4-BE49-F238E27FC236}">
                  <a16:creationId xmlns:a16="http://schemas.microsoft.com/office/drawing/2014/main" id="{B2994A0B-6B7D-42B0-81A8-EA482E269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89090" y="293856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79">
              <a:extLst>
                <a:ext uri="{FF2B5EF4-FFF2-40B4-BE49-F238E27FC236}">
                  <a16:creationId xmlns:a16="http://schemas.microsoft.com/office/drawing/2014/main" id="{71D6B524-6981-4540-85FC-1C7E3A910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8969" y="183118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79">
              <a:extLst>
                <a:ext uri="{FF2B5EF4-FFF2-40B4-BE49-F238E27FC236}">
                  <a16:creationId xmlns:a16="http://schemas.microsoft.com/office/drawing/2014/main" id="{119CDAF4-086B-4DF4-91C4-0E55E2E04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4612" y="26774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74">
              <a:extLst>
                <a:ext uri="{FF2B5EF4-FFF2-40B4-BE49-F238E27FC236}">
                  <a16:creationId xmlns:a16="http://schemas.microsoft.com/office/drawing/2014/main" id="{4A3083A2-69D2-4C08-9514-FF14E494D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4508" y="93807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3">
              <a:extLst>
                <a:ext uri="{FF2B5EF4-FFF2-40B4-BE49-F238E27FC236}">
                  <a16:creationId xmlns:a16="http://schemas.microsoft.com/office/drawing/2014/main" id="{3153AA8F-BF95-4135-98A9-71FD20DD5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0577" y="56526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5">
              <a:extLst>
                <a:ext uri="{FF2B5EF4-FFF2-40B4-BE49-F238E27FC236}">
                  <a16:creationId xmlns:a16="http://schemas.microsoft.com/office/drawing/2014/main" id="{D279C500-6A73-497D-9B5A-E2F33AD1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83975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30" name="Graphic 229" descr="Processor">
            <a:extLst>
              <a:ext uri="{FF2B5EF4-FFF2-40B4-BE49-F238E27FC236}">
                <a16:creationId xmlns:a16="http://schemas.microsoft.com/office/drawing/2014/main" id="{62615F42-3F23-09C4-ABDE-8C4D8003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9533" y="1350338"/>
            <a:ext cx="4154439" cy="415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61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DE715-6B43-26E4-D440-59BDCBD1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Alvast bedankt voor uw aandacht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4C36-8F76-6183-AC64-AD4B991E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415379"/>
            <a:ext cx="4539129" cy="3699747"/>
          </a:xfrm>
        </p:spPr>
        <p:txBody>
          <a:bodyPr>
            <a:normAutofit/>
          </a:bodyPr>
          <a:lstStyle/>
          <a:p>
            <a:r>
              <a:rPr lang="nl-BE" dirty="0"/>
              <a:t>Zijn er verder nog vragen?</a:t>
            </a:r>
          </a:p>
        </p:txBody>
      </p:sp>
      <p:pic>
        <p:nvPicPr>
          <p:cNvPr id="5" name="Picture 4" descr="Houten figuur">
            <a:extLst>
              <a:ext uri="{FF2B5EF4-FFF2-40B4-BE49-F238E27FC236}">
                <a16:creationId xmlns:a16="http://schemas.microsoft.com/office/drawing/2014/main" id="{6791F9D8-D777-A2AD-2B9B-7715925F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83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902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76300"/>
            <a:ext cx="10775021" cy="51152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C17DB-3C69-FAAF-58E1-390D6B11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54" y="1165965"/>
            <a:ext cx="8579011" cy="11644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 sz="3700" b="1" i="0">
                <a:effectLst/>
                <a:latin typeface="Söhne"/>
              </a:rPr>
              <a:t>Probleemidentificatie</a:t>
            </a:r>
            <a:br>
              <a:rPr lang="nl-BE" sz="3700" b="1" i="0">
                <a:effectLst/>
                <a:latin typeface="Söhne"/>
              </a:rPr>
            </a:br>
            <a:endParaRPr lang="nl-BE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4736-1446-B90D-F2EF-F1BF0BF7B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824" y="2638477"/>
            <a:ext cx="7622141" cy="3031364"/>
          </a:xfrm>
        </p:spPr>
        <p:txBody>
          <a:bodyPr>
            <a:normAutofit/>
          </a:bodyPr>
          <a:lstStyle/>
          <a:p>
            <a:r>
              <a:rPr lang="nl-NL" b="1" i="0" dirty="0">
                <a:effectLst/>
                <a:latin typeface="Söhne"/>
              </a:rPr>
              <a:t>Probleem:</a:t>
            </a:r>
            <a:r>
              <a:rPr lang="nl-NL" b="0" i="0">
                <a:effectLst/>
                <a:latin typeface="Söhne"/>
              </a:rPr>
              <a:t> Als bordspelenthousiasteling wilde ik de beperkingen van traditionele spellen overwinnen, zoals het gevoel van een te snelle beëindiging van het avontuur en de kostbare uitbreidingen.</a:t>
            </a:r>
            <a:endParaRPr lang="nl-B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56232-7BA9-4CEA-9C9D-67E53C91B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16220" y="31138"/>
            <a:ext cx="521147" cy="6782575"/>
            <a:chOff x="11016220" y="-64032"/>
            <a:chExt cx="521147" cy="6858421"/>
          </a:xfrm>
          <a:solidFill>
            <a:schemeClr val="bg2">
              <a:lumMod val="90000"/>
            </a:schemeClr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41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040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04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80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090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896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846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02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9476" y="1500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2697" y="4392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515" y="9942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817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31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3854" y="76460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602" y="114885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22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26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7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122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660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92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840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130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080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2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170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461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07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41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481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910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42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83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251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974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803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13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36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45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70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178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260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074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524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501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775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6905" y="295211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217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3664" y="575074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61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92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3470" y="668474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52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2771" y="-452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4267EB-8640-4DF3-9F5F-F38995109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81725" y="40256"/>
            <a:ext cx="503194" cy="6764629"/>
            <a:chOff x="11581725" y="-50217"/>
            <a:chExt cx="503194" cy="6814823"/>
          </a:xfrm>
        </p:grpSpPr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62E43E43-4CB1-436A-8F39-FDA46F384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9500" y="66549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01953B1A-913D-4BC4-AD4F-7DCC6BB0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75602" y="79700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6085CF7C-052A-40B4-A519-5B9C532D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8571" y="95141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6A30D3AB-0061-492B-87F5-7F8512F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5576" y="3869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69A009B8-1C16-4886-84BE-F36873A8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657" y="119019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4262414F-5D33-444C-81D6-D059EC05D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504" y="5506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A035666B-2FAB-4FD6-9ADA-4770A33B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517" y="139979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BC45742B-781F-43CF-967D-04E8532B5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213" y="222982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9A565171-85E6-47B4-96D9-A815A5A60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666" y="160953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2116" y="1918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9D613E3-CA24-4F43-A0A9-34538704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7347" y="183933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0C069C76-F3AB-4A56-AB65-D9837622A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3644" y="207369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288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525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91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96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79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35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437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434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14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99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C0CE652D-B224-4EC0-A270-14E78D333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5689" y="323256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3">
              <a:extLst>
                <a:ext uri="{FF2B5EF4-FFF2-40B4-BE49-F238E27FC236}">
                  <a16:creationId xmlns:a16="http://schemas.microsoft.com/office/drawing/2014/main" id="{37E8E3DB-6FB9-4F73-B1D1-F3B3A3C1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602" y="432387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">
              <a:extLst>
                <a:ext uri="{FF2B5EF4-FFF2-40B4-BE49-F238E27FC236}">
                  <a16:creationId xmlns:a16="http://schemas.microsoft.com/office/drawing/2014/main" id="{FA7E6C6A-13E7-43F5-9891-23A9983A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9532" y="532120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5">
              <a:extLst>
                <a:ext uri="{FF2B5EF4-FFF2-40B4-BE49-F238E27FC236}">
                  <a16:creationId xmlns:a16="http://schemas.microsoft.com/office/drawing/2014/main" id="{E2A09D59-BD40-4E83-9EE0-71DB34EAB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184" y="453210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6">
              <a:extLst>
                <a:ext uri="{FF2B5EF4-FFF2-40B4-BE49-F238E27FC236}">
                  <a16:creationId xmlns:a16="http://schemas.microsoft.com/office/drawing/2014/main" id="{FB0AF6EA-0C4B-419C-A465-AF41DAD75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598309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994F7A2A-F2AF-4DBA-B4AB-295CD6BFF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9087" y="299662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8">
              <a:extLst>
                <a:ext uri="{FF2B5EF4-FFF2-40B4-BE49-F238E27FC236}">
                  <a16:creationId xmlns:a16="http://schemas.microsoft.com/office/drawing/2014/main" id="{AF7C6756-507C-4EAA-8584-98559EBA7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756" y="483672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9">
              <a:extLst>
                <a:ext uri="{FF2B5EF4-FFF2-40B4-BE49-F238E27FC236}">
                  <a16:creationId xmlns:a16="http://schemas.microsoft.com/office/drawing/2014/main" id="{C957EA97-DC3B-4894-B0EF-0548C0FB8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8864" y="50778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0">
              <a:extLst>
                <a:ext uri="{FF2B5EF4-FFF2-40B4-BE49-F238E27FC236}">
                  <a16:creationId xmlns:a16="http://schemas.microsoft.com/office/drawing/2014/main" id="{9E831CBF-DE63-4669-9B35-9E0B9A61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3828" y="25345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1">
              <a:extLst>
                <a:ext uri="{FF2B5EF4-FFF2-40B4-BE49-F238E27FC236}">
                  <a16:creationId xmlns:a16="http://schemas.microsoft.com/office/drawing/2014/main" id="{DDCDA67E-7542-4ED8-949C-84C7EAD4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621509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2">
              <a:extLst>
                <a:ext uri="{FF2B5EF4-FFF2-40B4-BE49-F238E27FC236}">
                  <a16:creationId xmlns:a16="http://schemas.microsoft.com/office/drawing/2014/main" id="{D8B93D38-E025-4D67-8A0C-19E325320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5489" y="553311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4E29CE45-4558-426B-8C24-3069B0481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9279" y="401724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5">
              <a:extLst>
                <a:ext uri="{FF2B5EF4-FFF2-40B4-BE49-F238E27FC236}">
                  <a16:creationId xmlns:a16="http://schemas.microsoft.com/office/drawing/2014/main" id="{3B64559B-6389-4C5E-A736-9BB79FBA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7128" y="57730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EB6B7C23-A7CF-4256-932B-D67CD52BA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187" y="27671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62342B15-30BB-40CF-87B9-130A77AC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4332" y="378611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3EEDF4C2-803E-42B9-B9A1-31E071A72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9589" y="355264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CFF066B7-F19B-494E-817B-9443234AF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8203" y="644431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02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137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33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96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4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9792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531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456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878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611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284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2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67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68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92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218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666" y="659402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022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2FB17AE4-6B5D-4C91-8A55-551DF75ED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3344" y="-28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02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6911B-E4CF-E860-AE37-6171F07E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nl-BE" b="1" i="0">
                <a:effectLst/>
                <a:latin typeface="Söhne"/>
              </a:rPr>
              <a:t>Project Canvas</a:t>
            </a:r>
            <a:br>
              <a:rPr lang="nl-BE" b="1" i="0">
                <a:effectLst/>
                <a:latin typeface="Söhne"/>
              </a:rPr>
            </a:b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9A9A-D016-5DAD-903C-298FEC2A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415379"/>
            <a:ext cx="4539129" cy="3699747"/>
          </a:xfrm>
        </p:spPr>
        <p:txBody>
          <a:bodyPr>
            <a:normAutofit/>
          </a:bodyPr>
          <a:lstStyle/>
          <a:p>
            <a:r>
              <a:rPr lang="nl-NL" b="1" i="0">
                <a:effectLst/>
                <a:latin typeface="Söhne"/>
              </a:rPr>
              <a:t>Overzicht:</a:t>
            </a:r>
            <a:r>
              <a:rPr lang="nl-NL" b="0" i="0">
                <a:effectLst/>
                <a:latin typeface="Söhne"/>
              </a:rPr>
              <a:t> Het projectcanvas legt de nadruk op het creëren van een elektronisch bordspel met onbeperkte uitbreidingsmogelijkheden en een innovatieve spelervaring.</a:t>
            </a:r>
            <a:endParaRPr lang="nl-BE" dirty="0"/>
          </a:p>
        </p:txBody>
      </p:sp>
      <p:pic>
        <p:nvPicPr>
          <p:cNvPr id="73" name="Picture 72" descr="Computeronderdelen">
            <a:extLst>
              <a:ext uri="{FF2B5EF4-FFF2-40B4-BE49-F238E27FC236}">
                <a16:creationId xmlns:a16="http://schemas.microsoft.com/office/drawing/2014/main" id="{9FCBF666-1EF1-E52D-B19F-58285DAC7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97" r="17286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22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66BA6-BF12-1549-02BB-B43BB54A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nl-BE" b="1" i="0" dirty="0" err="1">
                <a:effectLst/>
                <a:latin typeface="Söhne"/>
              </a:rPr>
              <a:t>Purpose</a:t>
            </a:r>
            <a:r>
              <a:rPr lang="nl-BE" b="1" i="0" dirty="0">
                <a:effectLst/>
                <a:latin typeface="Söhne"/>
              </a:rPr>
              <a:t>:</a:t>
            </a:r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87EE32-C485-BF9E-11F1-B9C57E3BA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919995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00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 descr="Omhoog kijken naar oprijzende hoge kantoorgebouwen">
            <a:extLst>
              <a:ext uri="{FF2B5EF4-FFF2-40B4-BE49-F238E27FC236}">
                <a16:creationId xmlns:a16="http://schemas.microsoft.com/office/drawing/2014/main" id="{56F00087-A206-1B42-4068-114F46BF9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6426" r="22554" b="2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855FA-C21E-EBC2-E31E-2E914322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nl-BE" b="1" i="0">
                <a:solidFill>
                  <a:srgbClr val="FFFFFF"/>
                </a:solidFill>
                <a:effectLst/>
                <a:latin typeface="Söhne"/>
              </a:rPr>
              <a:t>Scope:</a:t>
            </a:r>
            <a:endParaRPr lang="nl-B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EDC2-ECEF-4006-DB17-4B5FEB91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>
            <a:normAutofit/>
          </a:bodyPr>
          <a:lstStyle/>
          <a:p>
            <a:r>
              <a:rPr lang="nl-NL" b="1" i="0" err="1">
                <a:effectLst/>
                <a:latin typeface="Söhne"/>
              </a:rPr>
              <a:t>Objectives</a:t>
            </a:r>
            <a:r>
              <a:rPr lang="nl-NL" b="1" i="0">
                <a:effectLst/>
                <a:latin typeface="Söhne"/>
              </a:rPr>
              <a:t>:</a:t>
            </a:r>
            <a:endParaRPr lang="nl-NL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b="0" i="0">
                <a:effectLst/>
                <a:latin typeface="Söhne"/>
              </a:rPr>
              <a:t>Creëer een nieuw segment in de markt.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b="0" i="0">
                <a:effectLst/>
                <a:latin typeface="Söhne"/>
              </a:rPr>
              <a:t>Basisproject voor toekomstige uitbreidingen en mogelijk een businessplan.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755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5D6D172-5390-7D31-EC76-C3537828B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42293"/>
              </p:ext>
            </p:extLst>
          </p:nvPr>
        </p:nvGraphicFramePr>
        <p:xfrm>
          <a:off x="571500" y="987204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07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6C644-BC43-B7DC-598D-01CB77F9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nl-BE" b="1" i="0">
                <a:effectLst/>
                <a:latin typeface="Söhne"/>
              </a:rPr>
              <a:t>Succes Criteria:</a:t>
            </a:r>
            <a:endParaRPr lang="nl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ED946C-750E-0E9E-3BFF-6790D1A5B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324490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29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40D3B-9597-A5DC-2842-3BECF706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nl-BE" sz="3100" b="1" i="0" dirty="0" err="1">
                <a:effectLst/>
                <a:latin typeface="Söhne"/>
              </a:rPr>
              <a:t>Milestones</a:t>
            </a:r>
            <a:br>
              <a:rPr lang="nl-BE" sz="3100" b="1" i="0" dirty="0">
                <a:effectLst/>
                <a:latin typeface="Söhne"/>
              </a:rPr>
            </a:br>
            <a:endParaRPr lang="nl-BE" sz="3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69D62B8-9D91-BAD0-636F-E3E123FC3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504976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76272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Modern Love</vt:lpstr>
      <vt:lpstr>Söhne</vt:lpstr>
      <vt:lpstr>BohemianVTI</vt:lpstr>
      <vt:lpstr>ELIC Process Design Project</vt:lpstr>
      <vt:lpstr>Inleiding </vt:lpstr>
      <vt:lpstr>Probleemidentificatie </vt:lpstr>
      <vt:lpstr>Project Canvas </vt:lpstr>
      <vt:lpstr>Purpose:</vt:lpstr>
      <vt:lpstr>Scope:</vt:lpstr>
      <vt:lpstr>PowerPoint Presentation</vt:lpstr>
      <vt:lpstr>Succes Criteria:</vt:lpstr>
      <vt:lpstr>Milestones </vt:lpstr>
      <vt:lpstr>Team </vt:lpstr>
      <vt:lpstr>Stakeholders </vt:lpstr>
      <vt:lpstr>Users </vt:lpstr>
      <vt:lpstr>Resources </vt:lpstr>
      <vt:lpstr>Constraints </vt:lpstr>
      <vt:lpstr>Risks </vt:lpstr>
      <vt:lpstr>SWOT Analyse </vt:lpstr>
      <vt:lpstr>Prototype Bouw </vt:lpstr>
      <vt:lpstr>Teststrategie </vt:lpstr>
      <vt:lpstr>GitHub Repository </vt:lpstr>
      <vt:lpstr>Alvast bedankt voor uw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ELIC Process Design Project</dc:title>
  <dc:creator>thomas roose</dc:creator>
  <cp:lastModifiedBy>thomas roose</cp:lastModifiedBy>
  <cp:revision>2</cp:revision>
  <dcterms:created xsi:type="dcterms:W3CDTF">2024-01-07T22:00:45Z</dcterms:created>
  <dcterms:modified xsi:type="dcterms:W3CDTF">2024-01-07T22:20:43Z</dcterms:modified>
</cp:coreProperties>
</file>