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61E359FA-DB4E-4E4D-AD2C-8E2EDD44C912}" type="datetimeFigureOut">
              <a:rPr lang="nl-NL" smtClean="0"/>
              <a:t>16-3-2020</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7B53098-13A6-4803-B6BF-1F7560020202}" type="slidenum">
              <a:rPr lang="nl-NL" smtClean="0"/>
              <a:t>‹nr.›</a:t>
            </a:fld>
            <a:endParaRPr lang="nl-NL"/>
          </a:p>
        </p:txBody>
      </p:sp>
    </p:spTree>
    <p:extLst>
      <p:ext uri="{BB962C8B-B14F-4D97-AF65-F5344CB8AC3E}">
        <p14:creationId xmlns:p14="http://schemas.microsoft.com/office/powerpoint/2010/main" val="34870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1E359FA-DB4E-4E4D-AD2C-8E2EDD44C912}" type="datetimeFigureOut">
              <a:rPr lang="nl-NL" smtClean="0"/>
              <a:t>16-3-2020</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7B53098-13A6-4803-B6BF-1F7560020202}" type="slidenum">
              <a:rPr lang="nl-NL" smtClean="0"/>
              <a:t>‹nr.›</a:t>
            </a:fld>
            <a:endParaRPr lang="nl-NL"/>
          </a:p>
        </p:txBody>
      </p:sp>
    </p:spTree>
    <p:extLst>
      <p:ext uri="{BB962C8B-B14F-4D97-AF65-F5344CB8AC3E}">
        <p14:creationId xmlns:p14="http://schemas.microsoft.com/office/powerpoint/2010/main" val="229826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1E359FA-DB4E-4E4D-AD2C-8E2EDD44C912}" type="datetimeFigureOut">
              <a:rPr lang="nl-NL" smtClean="0"/>
              <a:t>16-3-2020</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7B53098-13A6-4803-B6BF-1F7560020202}" type="slidenum">
              <a:rPr lang="nl-NL" smtClean="0"/>
              <a:t>‹nr.›</a:t>
            </a:fld>
            <a:endParaRPr lang="nl-NL"/>
          </a:p>
        </p:txBody>
      </p:sp>
    </p:spTree>
    <p:extLst>
      <p:ext uri="{BB962C8B-B14F-4D97-AF65-F5344CB8AC3E}">
        <p14:creationId xmlns:p14="http://schemas.microsoft.com/office/powerpoint/2010/main" val="189270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1E359FA-DB4E-4E4D-AD2C-8E2EDD44C912}" type="datetimeFigureOut">
              <a:rPr lang="nl-NL" smtClean="0"/>
              <a:t>16-3-2020</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7B53098-13A6-4803-B6BF-1F7560020202}" type="slidenum">
              <a:rPr lang="nl-NL" smtClean="0"/>
              <a:t>‹nr.›</a:t>
            </a:fld>
            <a:endParaRPr lang="nl-NL"/>
          </a:p>
        </p:txBody>
      </p:sp>
    </p:spTree>
    <p:extLst>
      <p:ext uri="{BB962C8B-B14F-4D97-AF65-F5344CB8AC3E}">
        <p14:creationId xmlns:p14="http://schemas.microsoft.com/office/powerpoint/2010/main" val="195965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61E359FA-DB4E-4E4D-AD2C-8E2EDD44C912}" type="datetimeFigureOut">
              <a:rPr lang="nl-NL" smtClean="0"/>
              <a:t>16-3-2020</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87B53098-13A6-4803-B6BF-1F7560020202}" type="slidenum">
              <a:rPr lang="nl-NL" smtClean="0"/>
              <a:t>‹nr.›</a:t>
            </a:fld>
            <a:endParaRPr lang="nl-NL"/>
          </a:p>
        </p:txBody>
      </p:sp>
    </p:spTree>
    <p:extLst>
      <p:ext uri="{BB962C8B-B14F-4D97-AF65-F5344CB8AC3E}">
        <p14:creationId xmlns:p14="http://schemas.microsoft.com/office/powerpoint/2010/main" val="294346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61E359FA-DB4E-4E4D-AD2C-8E2EDD44C912}" type="datetimeFigureOut">
              <a:rPr lang="nl-NL" smtClean="0"/>
              <a:t>16-3-2020</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7B53098-13A6-4803-B6BF-1F7560020202}" type="slidenum">
              <a:rPr lang="nl-NL" smtClean="0"/>
              <a:t>‹nr.›</a:t>
            </a:fld>
            <a:endParaRPr lang="nl-NL"/>
          </a:p>
        </p:txBody>
      </p:sp>
    </p:spTree>
    <p:extLst>
      <p:ext uri="{BB962C8B-B14F-4D97-AF65-F5344CB8AC3E}">
        <p14:creationId xmlns:p14="http://schemas.microsoft.com/office/powerpoint/2010/main" val="3125693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61E359FA-DB4E-4E4D-AD2C-8E2EDD44C912}" type="datetimeFigureOut">
              <a:rPr lang="nl-NL" smtClean="0"/>
              <a:t>16-3-2020</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87B53098-13A6-4803-B6BF-1F7560020202}" type="slidenum">
              <a:rPr lang="nl-NL" smtClean="0"/>
              <a:t>‹nr.›</a:t>
            </a:fld>
            <a:endParaRPr lang="nl-NL"/>
          </a:p>
        </p:txBody>
      </p:sp>
    </p:spTree>
    <p:extLst>
      <p:ext uri="{BB962C8B-B14F-4D97-AF65-F5344CB8AC3E}">
        <p14:creationId xmlns:p14="http://schemas.microsoft.com/office/powerpoint/2010/main" val="365039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61E359FA-DB4E-4E4D-AD2C-8E2EDD44C912}" type="datetimeFigureOut">
              <a:rPr lang="nl-NL" smtClean="0"/>
              <a:t>16-3-2020</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87B53098-13A6-4803-B6BF-1F7560020202}" type="slidenum">
              <a:rPr lang="nl-NL" smtClean="0"/>
              <a:t>‹nr.›</a:t>
            </a:fld>
            <a:endParaRPr lang="nl-NL"/>
          </a:p>
        </p:txBody>
      </p:sp>
    </p:spTree>
    <p:extLst>
      <p:ext uri="{BB962C8B-B14F-4D97-AF65-F5344CB8AC3E}">
        <p14:creationId xmlns:p14="http://schemas.microsoft.com/office/powerpoint/2010/main" val="110524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1E359FA-DB4E-4E4D-AD2C-8E2EDD44C912}" type="datetimeFigureOut">
              <a:rPr lang="nl-NL" smtClean="0"/>
              <a:t>16-3-2020</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87B53098-13A6-4803-B6BF-1F7560020202}" type="slidenum">
              <a:rPr lang="nl-NL" smtClean="0"/>
              <a:t>‹nr.›</a:t>
            </a:fld>
            <a:endParaRPr lang="nl-NL"/>
          </a:p>
        </p:txBody>
      </p:sp>
    </p:spTree>
    <p:extLst>
      <p:ext uri="{BB962C8B-B14F-4D97-AF65-F5344CB8AC3E}">
        <p14:creationId xmlns:p14="http://schemas.microsoft.com/office/powerpoint/2010/main" val="226431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61E359FA-DB4E-4E4D-AD2C-8E2EDD44C912}" type="datetimeFigureOut">
              <a:rPr lang="nl-NL" smtClean="0"/>
              <a:t>16-3-2020</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7B53098-13A6-4803-B6BF-1F7560020202}" type="slidenum">
              <a:rPr lang="nl-NL" smtClean="0"/>
              <a:t>‹nr.›</a:t>
            </a:fld>
            <a:endParaRPr lang="nl-NL"/>
          </a:p>
        </p:txBody>
      </p:sp>
    </p:spTree>
    <p:extLst>
      <p:ext uri="{BB962C8B-B14F-4D97-AF65-F5344CB8AC3E}">
        <p14:creationId xmlns:p14="http://schemas.microsoft.com/office/powerpoint/2010/main" val="414658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61E359FA-DB4E-4E4D-AD2C-8E2EDD44C912}" type="datetimeFigureOut">
              <a:rPr lang="nl-NL" smtClean="0"/>
              <a:t>16-3-2020</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87B53098-13A6-4803-B6BF-1F7560020202}" type="slidenum">
              <a:rPr lang="nl-NL" smtClean="0"/>
              <a:t>‹nr.›</a:t>
            </a:fld>
            <a:endParaRPr lang="nl-NL"/>
          </a:p>
        </p:txBody>
      </p:sp>
    </p:spTree>
    <p:extLst>
      <p:ext uri="{BB962C8B-B14F-4D97-AF65-F5344CB8AC3E}">
        <p14:creationId xmlns:p14="http://schemas.microsoft.com/office/powerpoint/2010/main" val="230170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359FA-DB4E-4E4D-AD2C-8E2EDD44C912}" type="datetimeFigureOut">
              <a:rPr lang="nl-NL" smtClean="0"/>
              <a:t>16-3-2020</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53098-13A6-4803-B6BF-1F7560020202}" type="slidenum">
              <a:rPr lang="nl-NL" smtClean="0"/>
              <a:t>‹nr.›</a:t>
            </a:fld>
            <a:endParaRPr lang="nl-NL"/>
          </a:p>
        </p:txBody>
      </p:sp>
    </p:spTree>
    <p:extLst>
      <p:ext uri="{BB962C8B-B14F-4D97-AF65-F5344CB8AC3E}">
        <p14:creationId xmlns:p14="http://schemas.microsoft.com/office/powerpoint/2010/main" val="4196031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en-US" dirty="0"/>
              <a:t>Peer-graded Assignment: Capstone Project - The Battle of </a:t>
            </a:r>
            <a:r>
              <a:rPr lang="en-US" dirty="0" smtClean="0"/>
              <a:t>Neighborhoods</a:t>
            </a:r>
            <a:br>
              <a:rPr lang="en-US" dirty="0" smtClean="0"/>
            </a:br>
            <a:r>
              <a:rPr lang="en-US" dirty="0"/>
              <a:t/>
            </a:r>
            <a:br>
              <a:rPr lang="en-US" dirty="0"/>
            </a:br>
            <a:r>
              <a:rPr lang="en-US" dirty="0" smtClean="0"/>
              <a:t>By Thomas Roth</a:t>
            </a:r>
            <a:endParaRPr lang="nl-NL" dirty="0"/>
          </a:p>
        </p:txBody>
      </p:sp>
    </p:spTree>
    <p:extLst>
      <p:ext uri="{BB962C8B-B14F-4D97-AF65-F5344CB8AC3E}">
        <p14:creationId xmlns:p14="http://schemas.microsoft.com/office/powerpoint/2010/main" val="217469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Introduction</a:t>
            </a:r>
            <a:r>
              <a:rPr lang="nl-NL" dirty="0" smtClean="0"/>
              <a:t>/</a:t>
            </a:r>
            <a:r>
              <a:rPr lang="nl-NL" dirty="0" err="1" smtClean="0"/>
              <a:t>Problem</a:t>
            </a:r>
            <a:endParaRPr lang="nl-NL" dirty="0"/>
          </a:p>
        </p:txBody>
      </p:sp>
      <p:sp>
        <p:nvSpPr>
          <p:cNvPr id="3" name="Tijdelijke aanduiding voor inhoud 2"/>
          <p:cNvSpPr>
            <a:spLocks noGrp="1"/>
          </p:cNvSpPr>
          <p:nvPr>
            <p:ph idx="1"/>
          </p:nvPr>
        </p:nvSpPr>
        <p:spPr/>
        <p:txBody>
          <a:bodyPr>
            <a:normAutofit fontScale="40000" lnSpcReduction="20000"/>
          </a:bodyPr>
          <a:lstStyle/>
          <a:p>
            <a:pPr marL="0" indent="0">
              <a:buNone/>
            </a:pPr>
            <a:r>
              <a:rPr lang="en-US" sz="4500" dirty="0" smtClean="0"/>
              <a:t>Yesterday I received an email from an entrepreneur. He came up with the idea that he wanted to open a bar in New York. At the moment there are already many different bars in New York. This therefore ensures a good number of competition. To outsmart the competition, the entrepreneur was looking for the most suitable location. The entrepreneur was already thinking of questions such as: are there hotels nearby? how many other bars are there in the area? are there other places of entertainment nearby?</a:t>
            </a:r>
          </a:p>
          <a:p>
            <a:endParaRPr lang="en-US" sz="4500" dirty="0" smtClean="0"/>
          </a:p>
          <a:p>
            <a:pPr marL="0" indent="0">
              <a:buNone/>
            </a:pPr>
            <a:r>
              <a:rPr lang="en-US" sz="4500" dirty="0" smtClean="0"/>
              <a:t>The aim of this project is therefore to find the best location for the entrepreneur, where the competition is as low as possible (not too many bars in that area) and where there are hotels and other places of entertainment nearby.</a:t>
            </a:r>
          </a:p>
          <a:p>
            <a:endParaRPr lang="en-US" sz="4500" dirty="0" smtClean="0"/>
          </a:p>
          <a:p>
            <a:pPr marL="0" indent="0">
              <a:buNone/>
            </a:pPr>
            <a:r>
              <a:rPr lang="en-US" sz="4500" dirty="0" smtClean="0"/>
              <a:t>The entrepreneur mentioned that he wanted to open his bar in Queens (borough). This is because he lives there and he </a:t>
            </a:r>
            <a:r>
              <a:rPr lang="en-US" sz="4500" dirty="0" err="1" smtClean="0"/>
              <a:t>doenst</a:t>
            </a:r>
            <a:r>
              <a:rPr lang="en-US" sz="4500" dirty="0" smtClean="0"/>
              <a:t> want to drive far to get to his own business. So for this project the scope will be Queens and within Queens the most suitable location will be selected for the entrepreneur. </a:t>
            </a:r>
          </a:p>
          <a:p>
            <a:pPr marL="0" indent="0">
              <a:buNone/>
            </a:pPr>
            <a:endParaRPr lang="en-US" dirty="0" smtClean="0"/>
          </a:p>
        </p:txBody>
      </p:sp>
    </p:spTree>
    <p:extLst>
      <p:ext uri="{BB962C8B-B14F-4D97-AF65-F5344CB8AC3E}">
        <p14:creationId xmlns:p14="http://schemas.microsoft.com/office/powerpoint/2010/main" val="198143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 </a:t>
            </a:r>
            <a:r>
              <a:rPr lang="nl-NL" dirty="0" err="1" smtClean="0"/>
              <a:t>needed</a:t>
            </a:r>
            <a:r>
              <a:rPr lang="nl-NL" dirty="0" smtClean="0"/>
              <a:t> </a:t>
            </a:r>
            <a:r>
              <a:rPr lang="nl-NL" dirty="0" err="1" smtClean="0"/>
              <a:t>for</a:t>
            </a:r>
            <a:r>
              <a:rPr lang="nl-NL" dirty="0" smtClean="0"/>
              <a:t> project</a:t>
            </a:r>
            <a:endParaRPr lang="nl-NL" dirty="0"/>
          </a:p>
        </p:txBody>
      </p:sp>
      <p:sp>
        <p:nvSpPr>
          <p:cNvPr id="3" name="Tijdelijke aanduiding voor inhoud 2"/>
          <p:cNvSpPr>
            <a:spLocks noGrp="1"/>
          </p:cNvSpPr>
          <p:nvPr>
            <p:ph idx="1"/>
          </p:nvPr>
        </p:nvSpPr>
        <p:spPr/>
        <p:txBody>
          <a:bodyPr>
            <a:noAutofit/>
          </a:bodyPr>
          <a:lstStyle/>
          <a:p>
            <a:pPr marL="0" indent="0">
              <a:buNone/>
            </a:pPr>
            <a:r>
              <a:rPr lang="en-US" sz="1600" dirty="0" smtClean="0"/>
              <a:t>We will need data about different venues in New York City in the neighborhoods of Queens. In order to gain that information we will use "Foursquare".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endParaRPr lang="en-US" sz="1600" dirty="0" smtClean="0"/>
          </a:p>
          <a:p>
            <a:pPr marL="0" indent="0">
              <a:buNone/>
            </a:pPr>
            <a:r>
              <a:rPr lang="en-US" sz="1600" dirty="0" smtClean="0"/>
              <a:t>The data retrieved from Foursquare contains information about venues within Queens. The information obtained per venue is as follows:</a:t>
            </a:r>
          </a:p>
          <a:p>
            <a:endParaRPr lang="en-US" sz="1600" dirty="0" smtClean="0"/>
          </a:p>
          <a:p>
            <a:pPr marL="0" indent="0">
              <a:buNone/>
            </a:pPr>
            <a:r>
              <a:rPr lang="en-US" sz="1600" dirty="0" smtClean="0"/>
              <a:t>1. Neighborhood</a:t>
            </a:r>
          </a:p>
          <a:p>
            <a:pPr marL="0" indent="0">
              <a:buNone/>
            </a:pPr>
            <a:r>
              <a:rPr lang="en-US" sz="1600" dirty="0" smtClean="0"/>
              <a:t>2. Name of the venue e.g. the name of a store or restaurant</a:t>
            </a:r>
          </a:p>
          <a:p>
            <a:pPr marL="0" indent="0">
              <a:buNone/>
            </a:pPr>
            <a:r>
              <a:rPr lang="en-US" sz="1600" dirty="0" smtClean="0"/>
              <a:t>3. Venue Latitude</a:t>
            </a:r>
          </a:p>
          <a:p>
            <a:pPr marL="0" indent="0">
              <a:buNone/>
            </a:pPr>
            <a:r>
              <a:rPr lang="en-US" sz="1600" dirty="0" smtClean="0"/>
              <a:t>4. Venue Longitude</a:t>
            </a:r>
          </a:p>
          <a:p>
            <a:pPr marL="0" indent="0">
              <a:buNone/>
            </a:pPr>
            <a:r>
              <a:rPr lang="en-US" sz="1600" dirty="0" smtClean="0"/>
              <a:t>5. Venue Category</a:t>
            </a:r>
          </a:p>
          <a:p>
            <a:endParaRPr lang="en-US" sz="1600" dirty="0" smtClean="0"/>
          </a:p>
          <a:p>
            <a:pPr marL="0" indent="0">
              <a:buNone/>
            </a:pPr>
            <a:r>
              <a:rPr lang="en-US" sz="1600" dirty="0" smtClean="0"/>
              <a:t>This data will be used to find the best suitable location for the entrepreneur. (See introduction)</a:t>
            </a:r>
            <a:endParaRPr lang="nl-NL" sz="1600" dirty="0"/>
          </a:p>
        </p:txBody>
      </p:sp>
    </p:spTree>
    <p:extLst>
      <p:ext uri="{BB962C8B-B14F-4D97-AF65-F5344CB8AC3E}">
        <p14:creationId xmlns:p14="http://schemas.microsoft.com/office/powerpoint/2010/main" val="239871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Methodology</a:t>
            </a:r>
            <a:endParaRPr lang="nl-NL" dirty="0"/>
          </a:p>
        </p:txBody>
      </p:sp>
      <p:sp>
        <p:nvSpPr>
          <p:cNvPr id="3" name="Tijdelijke aanduiding voor inhoud 2"/>
          <p:cNvSpPr>
            <a:spLocks noGrp="1"/>
          </p:cNvSpPr>
          <p:nvPr>
            <p:ph idx="1"/>
          </p:nvPr>
        </p:nvSpPr>
        <p:spPr/>
        <p:txBody>
          <a:bodyPr>
            <a:normAutofit fontScale="62500" lnSpcReduction="20000"/>
          </a:bodyPr>
          <a:lstStyle/>
          <a:p>
            <a:pPr marL="0" indent="0">
              <a:buNone/>
            </a:pPr>
            <a:r>
              <a:rPr lang="en-US" dirty="0" smtClean="0"/>
              <a:t>In this project </a:t>
            </a:r>
            <a:r>
              <a:rPr lang="en-US" dirty="0" err="1" smtClean="0"/>
              <a:t>i</a:t>
            </a:r>
            <a:r>
              <a:rPr lang="en-US" dirty="0" smtClean="0"/>
              <a:t> directed my efforts on detecting </a:t>
            </a:r>
            <a:r>
              <a:rPr lang="en-US" dirty="0" err="1" smtClean="0"/>
              <a:t>neighbourhoods</a:t>
            </a:r>
            <a:r>
              <a:rPr lang="en-US" dirty="0" smtClean="0"/>
              <a:t> in Queens where the percentage of bars against hotels/other venues isn't to high. </a:t>
            </a:r>
          </a:p>
          <a:p>
            <a:endParaRPr lang="en-US" dirty="0" smtClean="0"/>
          </a:p>
          <a:p>
            <a:pPr marL="0" indent="0">
              <a:buNone/>
            </a:pPr>
            <a:r>
              <a:rPr lang="en-US" dirty="0" smtClean="0"/>
              <a:t>First </a:t>
            </a:r>
            <a:r>
              <a:rPr lang="en-US" dirty="0" err="1" smtClean="0"/>
              <a:t>i</a:t>
            </a:r>
            <a:r>
              <a:rPr lang="en-US" dirty="0" smtClean="0"/>
              <a:t> got the data that </a:t>
            </a:r>
            <a:r>
              <a:rPr lang="en-US" dirty="0" err="1" smtClean="0"/>
              <a:t>i</a:t>
            </a:r>
            <a:r>
              <a:rPr lang="en-US" dirty="0" smtClean="0"/>
              <a:t> needed from Foursquare. This is data about bars in the area around Queens, data about hotels in the area around Queens and data about other venues in Queens. I plotted the data on Folium maps to see where the most dense areas where. I first made a map for every category apart from each other. That includes a map of all the hotels, all the bars and all the other venues. After that </a:t>
            </a:r>
            <a:r>
              <a:rPr lang="en-US" dirty="0" err="1" smtClean="0"/>
              <a:t>i</a:t>
            </a:r>
            <a:r>
              <a:rPr lang="en-US" dirty="0" smtClean="0"/>
              <a:t> combined those maps to get an insight in where the most crowded areas are. </a:t>
            </a:r>
          </a:p>
          <a:p>
            <a:endParaRPr lang="en-US" dirty="0" smtClean="0"/>
          </a:p>
          <a:p>
            <a:pPr marL="0" indent="0">
              <a:buNone/>
            </a:pPr>
            <a:r>
              <a:rPr lang="en-US" dirty="0" smtClean="0"/>
              <a:t>After that </a:t>
            </a:r>
            <a:r>
              <a:rPr lang="en-US" dirty="0" err="1" smtClean="0"/>
              <a:t>i</a:t>
            </a:r>
            <a:r>
              <a:rPr lang="en-US" dirty="0" smtClean="0"/>
              <a:t> combined the data to see in which </a:t>
            </a:r>
            <a:r>
              <a:rPr lang="en-US" dirty="0" err="1" smtClean="0"/>
              <a:t>neighbourhoods</a:t>
            </a:r>
            <a:r>
              <a:rPr lang="en-US" dirty="0" smtClean="0"/>
              <a:t> the most hotels/bars/</a:t>
            </a:r>
            <a:r>
              <a:rPr lang="en-US" dirty="0" err="1" smtClean="0"/>
              <a:t>othervenues</a:t>
            </a:r>
            <a:r>
              <a:rPr lang="en-US" dirty="0" smtClean="0"/>
              <a:t> where. Then </a:t>
            </a:r>
            <a:r>
              <a:rPr lang="en-US" dirty="0" err="1" smtClean="0"/>
              <a:t>i</a:t>
            </a:r>
            <a:r>
              <a:rPr lang="en-US" dirty="0" smtClean="0"/>
              <a:t> calculated the percentage of bars against the total of venues in that area to see which area had the least percentage of bars. </a:t>
            </a:r>
            <a:endParaRPr lang="nl-NL" dirty="0"/>
          </a:p>
        </p:txBody>
      </p:sp>
    </p:spTree>
    <p:extLst>
      <p:ext uri="{BB962C8B-B14F-4D97-AF65-F5344CB8AC3E}">
        <p14:creationId xmlns:p14="http://schemas.microsoft.com/office/powerpoint/2010/main" val="426171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Results</a:t>
            </a:r>
            <a:endParaRPr lang="nl-NL" dirty="0"/>
          </a:p>
        </p:txBody>
      </p:sp>
      <p:sp>
        <p:nvSpPr>
          <p:cNvPr id="3" name="Tijdelijke aanduiding voor inhoud 2"/>
          <p:cNvSpPr>
            <a:spLocks noGrp="1"/>
          </p:cNvSpPr>
          <p:nvPr>
            <p:ph idx="1"/>
          </p:nvPr>
        </p:nvSpPr>
        <p:spPr/>
        <p:txBody>
          <a:bodyPr>
            <a:normAutofit/>
          </a:bodyPr>
          <a:lstStyle/>
          <a:p>
            <a:pPr marL="0" indent="0">
              <a:buNone/>
            </a:pPr>
            <a:r>
              <a:rPr lang="en-US" sz="2400" dirty="0" smtClean="0"/>
              <a:t>The results showed that Flushing had the least percentage of bars with 8,5% after that Fresh Meadows with 9,4% and Jamaica with 9,5%. Also the results showed that Bayside is already a very crowded area with a total of 34.7% of bars against total venues. </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659" t="27026" r="49830" b="47409"/>
          <a:stretch/>
        </p:blipFill>
        <p:spPr bwMode="auto">
          <a:xfrm>
            <a:off x="1187624" y="3252246"/>
            <a:ext cx="5976664" cy="2912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7883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Results</a:t>
            </a:r>
            <a:endParaRPr lang="nl-NL" dirty="0"/>
          </a:p>
        </p:txBody>
      </p:sp>
      <p:sp>
        <p:nvSpPr>
          <p:cNvPr id="3" name="Tijdelijke aanduiding voor inhoud 2"/>
          <p:cNvSpPr>
            <a:spLocks noGrp="1"/>
          </p:cNvSpPr>
          <p:nvPr>
            <p:ph idx="1"/>
          </p:nvPr>
        </p:nvSpPr>
        <p:spPr/>
        <p:txBody>
          <a:bodyPr/>
          <a:lstStyle/>
          <a:p>
            <a:pPr marL="0" indent="0">
              <a:buNone/>
            </a:pPr>
            <a:r>
              <a:rPr lang="en-US" sz="2400" dirty="0" smtClean="0"/>
              <a:t>The only thing is that Flushing (even though it has the least percentage of bars) still has quite a lot of bars. Where Jamaica has not  a lot of bars but it also </a:t>
            </a:r>
            <a:r>
              <a:rPr lang="en-US" sz="2400" dirty="0" err="1" smtClean="0"/>
              <a:t>doesnt</a:t>
            </a:r>
            <a:r>
              <a:rPr lang="en-US" sz="2400" dirty="0" smtClean="0"/>
              <a:t> have as much hotels and other venues then Flushing.</a:t>
            </a:r>
            <a:endParaRPr lang="nl-NL" sz="2400" dirty="0" smtClean="0"/>
          </a:p>
          <a:p>
            <a:endParaRPr lang="nl-NL" dirty="0"/>
          </a:p>
        </p:txBody>
      </p:sp>
    </p:spTree>
    <p:extLst>
      <p:ext uri="{BB962C8B-B14F-4D97-AF65-F5344CB8AC3E}">
        <p14:creationId xmlns:p14="http://schemas.microsoft.com/office/powerpoint/2010/main" val="342429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Discussion</a:t>
            </a:r>
            <a:endParaRPr lang="nl-NL" dirty="0"/>
          </a:p>
        </p:txBody>
      </p:sp>
      <p:sp>
        <p:nvSpPr>
          <p:cNvPr id="3" name="Tijdelijke aanduiding voor inhoud 2"/>
          <p:cNvSpPr>
            <a:spLocks noGrp="1"/>
          </p:cNvSpPr>
          <p:nvPr>
            <p:ph idx="1"/>
          </p:nvPr>
        </p:nvSpPr>
        <p:spPr/>
        <p:txBody>
          <a:bodyPr>
            <a:noAutofit/>
          </a:bodyPr>
          <a:lstStyle/>
          <a:p>
            <a:pPr marL="0" indent="0">
              <a:buNone/>
            </a:pPr>
            <a:r>
              <a:rPr lang="en-US" sz="2000" dirty="0" smtClean="0"/>
              <a:t>The results showed that Flushing has the least percentage but it still has a lot of bars compared to Jamaica, so now is the choice for the entrepreneur do you want to have the least percentage or do you take </a:t>
            </a:r>
            <a:r>
              <a:rPr lang="en-US" sz="2000" dirty="0" err="1" smtClean="0"/>
              <a:t>Jamaice</a:t>
            </a:r>
            <a:r>
              <a:rPr lang="en-US" sz="2000" dirty="0" smtClean="0"/>
              <a:t> with only 1% difference but way less bars. The thing is Jamaica also has way less other venues and hotels. If </a:t>
            </a:r>
            <a:r>
              <a:rPr lang="en-US" sz="2000" dirty="0" err="1" smtClean="0"/>
              <a:t>i</a:t>
            </a:r>
            <a:r>
              <a:rPr lang="en-US" sz="2000" dirty="0" smtClean="0"/>
              <a:t> was the Entrepreneur </a:t>
            </a:r>
            <a:r>
              <a:rPr lang="en-US" sz="2000" dirty="0" err="1" smtClean="0"/>
              <a:t>i</a:t>
            </a:r>
            <a:r>
              <a:rPr lang="en-US" sz="2000" dirty="0" smtClean="0"/>
              <a:t> would go for Flushing even though there are 25 bars there it still has the best percentage and because of the many other venues and other hotels it has to offer it will bring a lot of people in that area.</a:t>
            </a:r>
            <a:endParaRPr lang="nl-NL" sz="2000" dirty="0"/>
          </a:p>
        </p:txBody>
      </p:sp>
    </p:spTree>
    <p:extLst>
      <p:ext uri="{BB962C8B-B14F-4D97-AF65-F5344CB8AC3E}">
        <p14:creationId xmlns:p14="http://schemas.microsoft.com/office/powerpoint/2010/main" val="3856084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Conclusion</a:t>
            </a:r>
            <a:endParaRPr lang="nl-NL" dirty="0"/>
          </a:p>
        </p:txBody>
      </p:sp>
      <p:sp>
        <p:nvSpPr>
          <p:cNvPr id="3" name="Tijdelijke aanduiding voor inhoud 2"/>
          <p:cNvSpPr>
            <a:spLocks noGrp="1"/>
          </p:cNvSpPr>
          <p:nvPr>
            <p:ph idx="1"/>
          </p:nvPr>
        </p:nvSpPr>
        <p:spPr/>
        <p:txBody>
          <a:bodyPr>
            <a:noAutofit/>
          </a:bodyPr>
          <a:lstStyle/>
          <a:p>
            <a:pPr marL="0" indent="0">
              <a:buNone/>
            </a:pPr>
            <a:r>
              <a:rPr lang="en-US" sz="2000" dirty="0" smtClean="0"/>
              <a:t>The purpose of this project was to find the best place for the entrepreneur. We found the best places and gave him an option to think about. He now only needs to make the choice between least percentage but already quite a few bars in the </a:t>
            </a:r>
            <a:r>
              <a:rPr lang="en-US" sz="2000" dirty="0" err="1" smtClean="0"/>
              <a:t>neighbourhood</a:t>
            </a:r>
            <a:r>
              <a:rPr lang="en-US" sz="2000" dirty="0" smtClean="0"/>
              <a:t> or start in a less crowded </a:t>
            </a:r>
            <a:r>
              <a:rPr lang="en-US" sz="2000" dirty="0" err="1" smtClean="0"/>
              <a:t>neighbourhood</a:t>
            </a:r>
            <a:r>
              <a:rPr lang="en-US" sz="2000" dirty="0" smtClean="0"/>
              <a:t> where there are less bars but also less other venues. The final choice has to be made by the entrepreneur. I made sure he found the best spots in Queens. </a:t>
            </a:r>
          </a:p>
          <a:p>
            <a:endParaRPr lang="en-US" sz="2000" dirty="0" smtClean="0"/>
          </a:p>
          <a:p>
            <a:pPr marL="0" indent="0">
              <a:buNone/>
            </a:pPr>
            <a:r>
              <a:rPr lang="en-US" sz="2000" dirty="0" smtClean="0"/>
              <a:t>This also could help other entrepreneurs to see where the best </a:t>
            </a:r>
            <a:r>
              <a:rPr lang="en-US" sz="2000" dirty="0" err="1" smtClean="0"/>
              <a:t>neighbourhoods</a:t>
            </a:r>
            <a:r>
              <a:rPr lang="en-US" sz="2000" dirty="0" smtClean="0"/>
              <a:t> are to start a new bar. </a:t>
            </a:r>
            <a:endParaRPr lang="nl-NL" sz="2000" dirty="0"/>
          </a:p>
        </p:txBody>
      </p:sp>
    </p:spTree>
    <p:extLst>
      <p:ext uri="{BB962C8B-B14F-4D97-AF65-F5344CB8AC3E}">
        <p14:creationId xmlns:p14="http://schemas.microsoft.com/office/powerpoint/2010/main" val="2250793188"/>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867</Words>
  <Application>Microsoft Office PowerPoint</Application>
  <PresentationFormat>Diavoorstelling (4:3)</PresentationFormat>
  <Paragraphs>35</Paragraphs>
  <Slides>8</Slides>
  <Notes>0</Notes>
  <HiddenSlides>0</HiddenSlides>
  <MMClips>0</MMClips>
  <ScaleCrop>false</ScaleCrop>
  <HeadingPairs>
    <vt:vector size="4" baseType="variant">
      <vt:variant>
        <vt:lpstr>Thema</vt:lpstr>
      </vt:variant>
      <vt:variant>
        <vt:i4>1</vt:i4>
      </vt:variant>
      <vt:variant>
        <vt:lpstr>Diatitels</vt:lpstr>
      </vt:variant>
      <vt:variant>
        <vt:i4>8</vt:i4>
      </vt:variant>
    </vt:vector>
  </HeadingPairs>
  <TitlesOfParts>
    <vt:vector size="9" baseType="lpstr">
      <vt:lpstr>Kantoorthema</vt:lpstr>
      <vt:lpstr>Peer-graded Assignment: Capstone Project - The Battle of Neighborhoods  By Thomas Roth</vt:lpstr>
      <vt:lpstr>Introduction/Problem</vt:lpstr>
      <vt:lpstr>Data needed for project</vt:lpstr>
      <vt:lpstr>Methodology</vt:lpstr>
      <vt:lpstr>Results</vt:lpstr>
      <vt:lpstr>Results</vt:lpstr>
      <vt:lpstr>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Peer-graded Assignment: Capstone Project - The Battle of Neighborhoods  By Thomas Roth</dc:title>
  <dc:creator>Thomas Roth</dc:creator>
  <cp:lastModifiedBy>Thomas Roth</cp:lastModifiedBy>
  <cp:revision>2</cp:revision>
  <dcterms:created xsi:type="dcterms:W3CDTF">2020-03-16T14:57:39Z</dcterms:created>
  <dcterms:modified xsi:type="dcterms:W3CDTF">2020-03-16T15:04:25Z</dcterms:modified>
</cp:coreProperties>
</file>