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6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B52F1-BDF0-46D4-2AE9-7692E7F71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4E90D-C108-5B87-8E2B-22F13155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51CB98-94F7-303C-2ED9-E8F9546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B5B2-901F-219B-4E07-C730F2B1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A83CB-6BDB-84BB-06AF-BDDA0937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8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52787-88E9-4130-8422-65CFA57C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68A2D7-E1C8-63C2-4302-C32FF59D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1A5C4-581E-2D57-FED8-42405B7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F1663-8821-9C4B-391F-65A26D76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E360-E9B2-58D3-3AF3-737D570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9F5712-368F-861D-821D-5E3CB08E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6E94A3-3DB0-D222-064C-39ACB7571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7D95D-B1D6-6254-CC8C-D0334F6A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E7703-CDE5-EDB5-AF9C-EA28BC64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7F42C-EFBA-94F1-0ED3-B351D643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920E6-612E-C6BD-03C6-A8B3B81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BC604-545C-8E8E-B5F1-07532E9B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8BA0C-BFF6-D760-E2DC-B1B4B0B7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33D939-B0B0-633E-2451-6269209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0C127-317F-40C3-CAFF-0C9AC968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9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B8D62-3F17-BDFD-7B85-39CF18CE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7D4E4A-56A4-3CF3-95B5-E6DB7797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B4CDC-AF64-FD65-4108-E467C08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33A73-FD47-BDD4-3D3C-9FF9C17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00253-FAEA-00FC-6DC8-4187E29A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5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AA507-EC13-78E3-3E23-CE45086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BD148-20AB-544F-5B08-D0552F13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16201-E623-B05F-1926-E4C3D67E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1405C-8005-4309-9BC2-AEFBA445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B5007D-21CA-DCB0-027D-0C29815B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419E3-E049-642F-604F-5A0600AB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8A211-9075-06C6-4EA7-212D752C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33EB8-C51D-6B2C-4D64-43A7B27F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075BE6-5B8F-31AB-8D9B-A2A7600D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CA3D8-D3E4-4C8E-051E-A45EAFEA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94223C-16AF-21A2-3E75-2375447B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D22642-9914-2F1D-9563-586A427A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231BBD-B84B-ADB9-5A33-AF97871A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5FFA1C-F66B-6DC7-CF17-BD151AD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F58D5-DABA-C859-5CB8-D5E78AE3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D126AF-D87B-E9C4-1737-0510569D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205F7C-65BB-05BD-C3D3-EFEA526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6A2FC-638A-EDEE-38E5-958A70BD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F952B9-3F97-4A57-5275-8A2732A4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AD79D8-9BA8-D3CA-18E8-191C19AB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DB79CC-94DF-7242-A638-86B86B0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97D9-5BBF-42D0-45D0-79A9D486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BD1DE-0E98-D5FB-CDFB-0FA2EE51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8944FA-3A08-3194-06F7-7D09E4CA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2AA706-6915-F1A2-554C-76F2CAF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AA880-B470-57C3-07CF-E2EADE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689DC1-E473-3FF4-42B9-2093A9BB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1E712-4BA4-6CBF-BEEB-985D6EA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E873C6-536D-3495-4C50-A819B2DE7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360B8A-52CB-EE5F-E376-FB3A21C1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C33698-CB8C-AC17-E0B6-719F8CB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83B6DC-2432-1642-D534-8436A581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70B631-5E8F-8A94-276A-796874A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4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738640-134A-DA83-EF0A-6E71315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FE0571-2C39-8C65-A3AA-E3A9FB26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47D80-A6EF-16A3-87E6-095A29DA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9CB6B-CC19-4A04-B763-1EB028D84416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5133D-E63E-5E0D-8AC8-BB1FE87D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CCE53-CE85-A769-E39A-EBA7BAC6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7345722-0750-8463-6F64-BD692881F07B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E3B94-7401-D53F-9B1B-AD78733BCE16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3F3D4F1-C1A7-6AF2-ADF9-4F67CB56E547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91260"/>
      </p:ext>
    </p:extLst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D215368-38CF-3742-2591-95531EEA549A}"/>
              </a:ext>
            </a:extLst>
          </p:cNvPr>
          <p:cNvCxnSpPr>
            <a:cxnSpLocks/>
          </p:cNvCxnSpPr>
          <p:nvPr/>
        </p:nvCxnSpPr>
        <p:spPr>
          <a:xfrm>
            <a:off x="6301405" y="2183833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ntelligence artificielle - Icônes ordinateur gratuites">
            <a:extLst>
              <a:ext uri="{FF2B5EF4-FFF2-40B4-BE49-F238E27FC236}">
                <a16:creationId xmlns:a16="http://schemas.microsoft.com/office/drawing/2014/main" id="{D7727741-099A-3734-78F8-2A5C3C6A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59" y="2662401"/>
            <a:ext cx="508504" cy="5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6143D9-9D84-5C9C-E4FC-9DDB63C9FEFA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FCEC70-6EC9-374C-3F88-DADFDFEC5779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AD392-7F5E-1327-F878-CDC18D037355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120364-CD86-D3D1-049F-C4907986B68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D38CF-BA8E-ACFE-17BE-AB23EC0DEA4C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968FD99-756D-3F95-075A-B1C746F144D1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4C49C74-6F47-19BF-92DB-F4A7B776F5B2}"/>
              </a:ext>
            </a:extLst>
          </p:cNvPr>
          <p:cNvSpPr/>
          <p:nvPr/>
        </p:nvSpPr>
        <p:spPr>
          <a:xfrm>
            <a:off x="4925800" y="1091709"/>
            <a:ext cx="210170" cy="19110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52BAA3-38BF-685E-3E3D-7BE7F1DBDB3B}"/>
              </a:ext>
            </a:extLst>
          </p:cNvPr>
          <p:cNvSpPr/>
          <p:nvPr/>
        </p:nvSpPr>
        <p:spPr>
          <a:xfrm>
            <a:off x="4923817" y="820994"/>
            <a:ext cx="203704" cy="19482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170BFA5-4C85-EB11-7E86-6FE18F443A83}"/>
              </a:ext>
            </a:extLst>
          </p:cNvPr>
          <p:cNvSpPr/>
          <p:nvPr/>
        </p:nvSpPr>
        <p:spPr>
          <a:xfrm>
            <a:off x="4925800" y="1383006"/>
            <a:ext cx="210170" cy="1911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Intelligence artificielle - Icônes ordinateur gratuites">
            <a:extLst>
              <a:ext uri="{FF2B5EF4-FFF2-40B4-BE49-F238E27FC236}">
                <a16:creationId xmlns:a16="http://schemas.microsoft.com/office/drawing/2014/main" id="{A2FB2AF9-0C3E-A647-C84C-3C655720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59" y="2662401"/>
            <a:ext cx="508504" cy="5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312C60-E1B3-13F7-B739-A620CEE6F938}"/>
              </a:ext>
            </a:extLst>
          </p:cNvPr>
          <p:cNvCxnSpPr>
            <a:cxnSpLocks/>
          </p:cNvCxnSpPr>
          <p:nvPr/>
        </p:nvCxnSpPr>
        <p:spPr>
          <a:xfrm>
            <a:off x="6301405" y="2183833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6C1E566-4493-6538-CB08-CC0D40AB03FB}"/>
              </a:ext>
            </a:extLst>
          </p:cNvPr>
          <p:cNvCxnSpPr>
            <a:cxnSpLocks/>
          </p:cNvCxnSpPr>
          <p:nvPr/>
        </p:nvCxnSpPr>
        <p:spPr>
          <a:xfrm flipH="1">
            <a:off x="3527635" y="3004902"/>
            <a:ext cx="2228005" cy="810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63692-E587-FF34-4289-99CEE5126964}"/>
              </a:ext>
            </a:extLst>
          </p:cNvPr>
          <p:cNvCxnSpPr/>
          <p:nvPr/>
        </p:nvCxnSpPr>
        <p:spPr>
          <a:xfrm>
            <a:off x="6215911" y="3240251"/>
            <a:ext cx="0" cy="62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C22ADA6-60F1-3A89-BF95-0CA5C5F4837F}"/>
              </a:ext>
            </a:extLst>
          </p:cNvPr>
          <p:cNvCxnSpPr/>
          <p:nvPr/>
        </p:nvCxnSpPr>
        <p:spPr>
          <a:xfrm>
            <a:off x="6587614" y="3004902"/>
            <a:ext cx="1357506" cy="68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3C4379C-13D0-A255-71AB-5BA7AE4C0E65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AE4BD-8931-CEB3-646A-EC660136511B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36E2625-5A80-283D-8E95-898DF229A60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01691A-0DCD-8219-A57E-3E8EB7916BA3}"/>
              </a:ext>
            </a:extLst>
          </p:cNvPr>
          <p:cNvSpPr/>
          <p:nvPr/>
        </p:nvSpPr>
        <p:spPr>
          <a:xfrm>
            <a:off x="6621949" y="2451389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C98DC-BA9A-32C7-EC64-BE8734A011E4}"/>
              </a:ext>
            </a:extLst>
          </p:cNvPr>
          <p:cNvSpPr/>
          <p:nvPr/>
        </p:nvSpPr>
        <p:spPr>
          <a:xfrm>
            <a:off x="6621949" y="2718945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1B6052-DEEC-AE85-61F9-0211BAB693A9}"/>
              </a:ext>
            </a:extLst>
          </p:cNvPr>
          <p:cNvSpPr/>
          <p:nvPr/>
        </p:nvSpPr>
        <p:spPr>
          <a:xfrm>
            <a:off x="6621949" y="2183833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6" y="820994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A5C23-8625-D6A6-D637-0DB926BB783F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D90A9-0C76-DDA0-9015-911ED8F0A850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7BDF0-F66F-362B-D420-A601A26548CB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48F64-783F-9490-EA79-40CC95280178}"/>
              </a:ext>
            </a:extLst>
          </p:cNvPr>
          <p:cNvSpPr/>
          <p:nvPr/>
        </p:nvSpPr>
        <p:spPr>
          <a:xfrm>
            <a:off x="2155306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D36AA-1CB4-1FCD-37DE-35F3CE8E4884}"/>
              </a:ext>
            </a:extLst>
          </p:cNvPr>
          <p:cNvSpPr/>
          <p:nvPr/>
        </p:nvSpPr>
        <p:spPr>
          <a:xfrm>
            <a:off x="2155306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1C4FAB-C34D-D1F6-147A-5CDCEE17F44E}"/>
              </a:ext>
            </a:extLst>
          </p:cNvPr>
          <p:cNvSpPr/>
          <p:nvPr/>
        </p:nvSpPr>
        <p:spPr>
          <a:xfrm>
            <a:off x="2155306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8678C-7464-6748-49A3-C953D1D2CA6A}"/>
              </a:ext>
            </a:extLst>
          </p:cNvPr>
          <p:cNvSpPr/>
          <p:nvPr/>
        </p:nvSpPr>
        <p:spPr>
          <a:xfrm>
            <a:off x="5128181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23E25-457A-3735-DABE-E243638D8449}"/>
              </a:ext>
            </a:extLst>
          </p:cNvPr>
          <p:cNvSpPr/>
          <p:nvPr/>
        </p:nvSpPr>
        <p:spPr>
          <a:xfrm>
            <a:off x="5128181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52BC4-C6EA-8242-8DA9-0B3D82B7294D}"/>
              </a:ext>
            </a:extLst>
          </p:cNvPr>
          <p:cNvSpPr/>
          <p:nvPr/>
        </p:nvSpPr>
        <p:spPr>
          <a:xfrm>
            <a:off x="5128181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29234-1764-D7C7-A2EC-458CCE4DB1F4}"/>
              </a:ext>
            </a:extLst>
          </p:cNvPr>
          <p:cNvSpPr/>
          <p:nvPr/>
        </p:nvSpPr>
        <p:spPr>
          <a:xfrm>
            <a:off x="7714370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73959-3C27-7559-1917-D0F8A3A6A950}"/>
              </a:ext>
            </a:extLst>
          </p:cNvPr>
          <p:cNvSpPr/>
          <p:nvPr/>
        </p:nvSpPr>
        <p:spPr>
          <a:xfrm>
            <a:off x="7714370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1030C-487A-31D2-9E59-CA7F9D87A96C}"/>
              </a:ext>
            </a:extLst>
          </p:cNvPr>
          <p:cNvSpPr/>
          <p:nvPr/>
        </p:nvSpPr>
        <p:spPr>
          <a:xfrm>
            <a:off x="7714370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B0883AF-E273-0EB9-E4B9-3BF0C6C13DA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CF6444-842E-551C-AA9C-07AA85D61DC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B7F41DC-BADA-0D92-638E-9C1B31FED4B0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5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97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1326281" y="4727167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322006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5229065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</a:t>
            </a:r>
          </a:p>
        </p:txBody>
      </p:sp>
      <p:pic>
        <p:nvPicPr>
          <p:cNvPr id="2" name="Picture 10" descr="Ordinateur personnel - Icônes la technologie gratuites">
            <a:extLst>
              <a:ext uri="{FF2B5EF4-FFF2-40B4-BE49-F238E27FC236}">
                <a16:creationId xmlns:a16="http://schemas.microsoft.com/office/drawing/2014/main" id="{C6C5B885-8D87-ABE3-DBA0-3561B326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41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13F8056-4DD4-C7EC-2D29-1DF6403C0B5A}"/>
              </a:ext>
            </a:extLst>
          </p:cNvPr>
          <p:cNvSpPr txBox="1"/>
          <p:nvPr/>
        </p:nvSpPr>
        <p:spPr>
          <a:xfrm>
            <a:off x="7025597" y="4732703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4 </a:t>
            </a:r>
          </a:p>
        </p:txBody>
      </p:sp>
      <p:pic>
        <p:nvPicPr>
          <p:cNvPr id="16" name="Picture 10" descr="Ordinateur personnel - Icônes la technologie gratuites">
            <a:extLst>
              <a:ext uri="{FF2B5EF4-FFF2-40B4-BE49-F238E27FC236}">
                <a16:creationId xmlns:a16="http://schemas.microsoft.com/office/drawing/2014/main" id="{A398F9E7-394B-DDDB-C841-4E44E81A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29" y="3681557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3D3B572-BB74-C726-31B0-87D31A48E886}"/>
              </a:ext>
            </a:extLst>
          </p:cNvPr>
          <p:cNvSpPr txBox="1"/>
          <p:nvPr/>
        </p:nvSpPr>
        <p:spPr>
          <a:xfrm>
            <a:off x="8839197" y="4727167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5 </a:t>
            </a:r>
          </a:p>
        </p:txBody>
      </p:sp>
      <p:pic>
        <p:nvPicPr>
          <p:cNvPr id="1026" name="Picture 2" descr="Base de donnees - Téléchargement icônes gratuites">
            <a:extLst>
              <a:ext uri="{FF2B5EF4-FFF2-40B4-BE49-F238E27FC236}">
                <a16:creationId xmlns:a16="http://schemas.microsoft.com/office/drawing/2014/main" id="{6822251D-9952-5C05-23C9-624242AF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97" y="475169"/>
            <a:ext cx="1104606" cy="11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A67E8EB-A3F4-CC98-9D02-CBC992222E02}"/>
              </a:ext>
            </a:extLst>
          </p:cNvPr>
          <p:cNvSpPr txBox="1"/>
          <p:nvPr/>
        </p:nvSpPr>
        <p:spPr>
          <a:xfrm>
            <a:off x="6381135" y="835742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MNIST database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0666BFC-9C65-5D02-F76F-5B1C29CF2250}"/>
              </a:ext>
            </a:extLst>
          </p:cNvPr>
          <p:cNvCxnSpPr/>
          <p:nvPr/>
        </p:nvCxnSpPr>
        <p:spPr>
          <a:xfrm flipH="1">
            <a:off x="2192594" y="1445342"/>
            <a:ext cx="2733367" cy="2236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2694ABE-45FD-ED5F-0BE5-F2AB676A057B}"/>
              </a:ext>
            </a:extLst>
          </p:cNvPr>
          <p:cNvCxnSpPr/>
          <p:nvPr/>
        </p:nvCxnSpPr>
        <p:spPr>
          <a:xfrm flipH="1">
            <a:off x="3972232" y="1720645"/>
            <a:ext cx="1256833" cy="196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94B669D-562C-1508-7C98-C7B9EDA29147}"/>
              </a:ext>
            </a:extLst>
          </p:cNvPr>
          <p:cNvCxnSpPr/>
          <p:nvPr/>
        </p:nvCxnSpPr>
        <p:spPr>
          <a:xfrm>
            <a:off x="5710845" y="1809135"/>
            <a:ext cx="0" cy="1872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FD132B-1E94-B8F2-D826-D6D7FC7104B2}"/>
              </a:ext>
            </a:extLst>
          </p:cNvPr>
          <p:cNvCxnSpPr/>
          <p:nvPr/>
        </p:nvCxnSpPr>
        <p:spPr>
          <a:xfrm>
            <a:off x="6076335" y="1579775"/>
            <a:ext cx="1209375" cy="1989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7844184-8348-D288-043F-55A49E3CAC65}"/>
              </a:ext>
            </a:extLst>
          </p:cNvPr>
          <p:cNvCxnSpPr/>
          <p:nvPr/>
        </p:nvCxnSpPr>
        <p:spPr>
          <a:xfrm>
            <a:off x="6192626" y="1445342"/>
            <a:ext cx="2434103" cy="212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C54226B-E097-CD2F-2A59-D92A1A2D42F3}"/>
              </a:ext>
            </a:extLst>
          </p:cNvPr>
          <p:cNvSpPr txBox="1"/>
          <p:nvPr/>
        </p:nvSpPr>
        <p:spPr>
          <a:xfrm rot="19286242">
            <a:off x="2424918" y="2223149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1000 data points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8C0501F-A02B-78A9-0608-193B221B9738}"/>
              </a:ext>
            </a:extLst>
          </p:cNvPr>
          <p:cNvSpPr txBox="1"/>
          <p:nvPr/>
        </p:nvSpPr>
        <p:spPr>
          <a:xfrm rot="18216875">
            <a:off x="3328068" y="2465708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1000 data points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82C797A-7519-FB20-B447-CCEA660C0089}"/>
              </a:ext>
            </a:extLst>
          </p:cNvPr>
          <p:cNvSpPr txBox="1"/>
          <p:nvPr/>
        </p:nvSpPr>
        <p:spPr>
          <a:xfrm rot="2378654">
            <a:off x="6689992" y="2223148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1000 data points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1C55A15-3AE4-28BF-F8F1-20B695DEAAEF}"/>
              </a:ext>
            </a:extLst>
          </p:cNvPr>
          <p:cNvSpPr txBox="1"/>
          <p:nvPr/>
        </p:nvSpPr>
        <p:spPr>
          <a:xfrm rot="16200000">
            <a:off x="4562786" y="2558704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0F8FF"/>
                </a:highlight>
              </a:rPr>
              <a:t>1000 data points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1966EA-2DA5-A26F-224E-6B04E529EA97}"/>
              </a:ext>
            </a:extLst>
          </p:cNvPr>
          <p:cNvSpPr txBox="1"/>
          <p:nvPr/>
        </p:nvSpPr>
        <p:spPr>
          <a:xfrm rot="3433743">
            <a:off x="6046488" y="2499991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1000 data points</a:t>
            </a:r>
          </a:p>
        </p:txBody>
      </p:sp>
      <p:sp>
        <p:nvSpPr>
          <p:cNvPr id="44" name="Parenthèse fermante 43">
            <a:extLst>
              <a:ext uri="{FF2B5EF4-FFF2-40B4-BE49-F238E27FC236}">
                <a16:creationId xmlns:a16="http://schemas.microsoft.com/office/drawing/2014/main" id="{93594B74-82DC-B11E-ADB6-774EDDFA3F3C}"/>
              </a:ext>
            </a:extLst>
          </p:cNvPr>
          <p:cNvSpPr/>
          <p:nvPr/>
        </p:nvSpPr>
        <p:spPr>
          <a:xfrm rot="5400000">
            <a:off x="5261737" y="152144"/>
            <a:ext cx="614326" cy="95504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10" descr="Ordinateur personnel - Icônes la technologie gratuites">
            <a:extLst>
              <a:ext uri="{FF2B5EF4-FFF2-40B4-BE49-F238E27FC236}">
                <a16:creationId xmlns:a16="http://schemas.microsoft.com/office/drawing/2014/main" id="{1CC9E322-A723-4F95-CAD4-468C84DA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49" y="5347032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4D67D70C-8F84-BEE5-44D2-958F2C9EC785}"/>
              </a:ext>
            </a:extLst>
          </p:cNvPr>
          <p:cNvSpPr txBox="1"/>
          <p:nvPr/>
        </p:nvSpPr>
        <p:spPr>
          <a:xfrm>
            <a:off x="6054735" y="568240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 client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DCDC67A-36EC-F183-9FEB-0635D868CFB0}"/>
              </a:ext>
            </a:extLst>
          </p:cNvPr>
          <p:cNvCxnSpPr>
            <a:stCxn id="44" idx="2"/>
          </p:cNvCxnSpPr>
          <p:nvPr/>
        </p:nvCxnSpPr>
        <p:spPr>
          <a:xfrm>
            <a:off x="5568900" y="5234507"/>
            <a:ext cx="0" cy="318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46776B-B2E8-4739-D7DB-5B1631233283}"/>
              </a:ext>
            </a:extLst>
          </p:cNvPr>
          <p:cNvSpPr txBox="1"/>
          <p:nvPr/>
        </p:nvSpPr>
        <p:spPr>
          <a:xfrm>
            <a:off x="3016893" y="2571586"/>
            <a:ext cx="59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starts by selecting a certain number of clients to train the model. The clients train on this model and return the weights associated with the central model.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9CE1A1-AFA6-57A3-C617-6C5E80658B75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85650-5E69-FF81-B631-F260092E619A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3715154-4F9E-F124-DE77-CF24B2F80BDD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 animBg="1"/>
      <p:bldP spid="14" grpId="0" animBg="1"/>
      <p:bldP spid="1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6477741-038F-0CBC-0B87-D6C39905F255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06FAA55-9DF5-0CDE-2660-B9B546ECF56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CF264-9C7E-8F95-2C0E-390A689FD34B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0C3BA5-BC53-F762-0620-7728AD1638B2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2EE80D6-AC86-813A-7A49-AD56F6C4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86" y="2753032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telligence artificielle - Icônes ordinateur gratuites">
            <a:extLst>
              <a:ext uri="{FF2B5EF4-FFF2-40B4-BE49-F238E27FC236}">
                <a16:creationId xmlns:a16="http://schemas.microsoft.com/office/drawing/2014/main" id="{33BC7C43-2ADB-08DC-8469-704884CD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92" y="2847063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B89F9D-8CF5-C44F-7604-450D625C1FE3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ntelligence artificielle - Icônes ordinateur gratuites">
            <a:extLst>
              <a:ext uri="{FF2B5EF4-FFF2-40B4-BE49-F238E27FC236}">
                <a16:creationId xmlns:a16="http://schemas.microsoft.com/office/drawing/2014/main" id="{44F19116-86BE-738C-9C8D-31B7A834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2" y="2666687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6CB598-736F-0BFA-B7E2-871FF3F4765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15AC6-21C6-1910-C90C-79897CF2C90D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C1F479-FD9B-3852-F1E4-18D6C8531CA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2EE80D6-AC86-813A-7A49-AD56F6C4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86" y="2753032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telligence artificielle - Icônes ordinateur gratuites">
            <a:extLst>
              <a:ext uri="{FF2B5EF4-FFF2-40B4-BE49-F238E27FC236}">
                <a16:creationId xmlns:a16="http://schemas.microsoft.com/office/drawing/2014/main" id="{33BC7C43-2ADB-08DC-8469-704884CD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92" y="2847063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3D038-6BE3-3278-EC4E-4838B1576940}"/>
              </a:ext>
            </a:extLst>
          </p:cNvPr>
          <p:cNvCxnSpPr>
            <a:cxnSpLocks/>
          </p:cNvCxnSpPr>
          <p:nvPr/>
        </p:nvCxnSpPr>
        <p:spPr>
          <a:xfrm flipH="1">
            <a:off x="3224981" y="3325449"/>
            <a:ext cx="440305" cy="48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398A414-72A0-6088-BDE4-8A94E71605D1}"/>
              </a:ext>
            </a:extLst>
          </p:cNvPr>
          <p:cNvCxnSpPr>
            <a:cxnSpLocks/>
          </p:cNvCxnSpPr>
          <p:nvPr/>
        </p:nvCxnSpPr>
        <p:spPr>
          <a:xfrm>
            <a:off x="5888762" y="3489377"/>
            <a:ext cx="134880" cy="3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AAEA8A7-57A3-2301-BB0B-0B476397A6C9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CDBD695-1120-DB27-91C5-289796BA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2" y="2666687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8CC6AF-BA59-EB8F-43B8-911C802EDB6D}"/>
              </a:ext>
            </a:extLst>
          </p:cNvPr>
          <p:cNvCxnSpPr/>
          <p:nvPr/>
        </p:nvCxnSpPr>
        <p:spPr>
          <a:xfrm>
            <a:off x="7683909" y="3239104"/>
            <a:ext cx="536934" cy="44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3A8A44B-A2E9-F086-699F-D1F55673D90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3BFF7-C370-7780-800F-9542D9F504D1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F7E4F-B3ED-8CC7-943A-AAEF34F7AE0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3A4F140A-3083-C34F-13EE-696E4488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45" y="3124511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6ED1D3C0-F1F3-6C09-0585-702277AB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66" y="3124511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9AC311B4-F3E0-A3A9-805C-CA2AFA8C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79" y="3109140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24261D6-15A7-FBCD-55C0-04D44EBB4DE1}"/>
              </a:ext>
            </a:extLst>
          </p:cNvPr>
          <p:cNvSpPr txBox="1"/>
          <p:nvPr/>
        </p:nvSpPr>
        <p:spPr>
          <a:xfrm>
            <a:off x="3180735" y="2505670"/>
            <a:ext cx="591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client trains with its own data on the model sent by the central server.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88F7DE-3166-3D4A-9D0E-D767A4A8B23B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D5733-7FCF-B987-74AA-3BA519E69AC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BCA823-AB96-A387-482A-7B4AB5DEF6CA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9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3A4F140A-3083-C34F-13EE-696E4488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45" y="3124511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6ED1D3C0-F1F3-6C09-0585-702277AB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66" y="3124511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9AC311B4-F3E0-A3A9-805C-CA2AFA8C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79" y="3109140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E77F0AB-CC26-AE91-5C22-2F64FAAC7287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ED94C-F2A9-3972-CF68-03867570836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3C3816A-E106-821C-C03B-E19F5929865F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V="1">
            <a:off x="4257371" y="1986116"/>
            <a:ext cx="776747" cy="76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</p:cNvCxnSpPr>
          <p:nvPr/>
        </p:nvCxnSpPr>
        <p:spPr>
          <a:xfrm flipV="1">
            <a:off x="5909338" y="2384324"/>
            <a:ext cx="0" cy="46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3D038-6BE3-3278-EC4E-4838B1576940}"/>
              </a:ext>
            </a:extLst>
          </p:cNvPr>
          <p:cNvCxnSpPr>
            <a:cxnSpLocks/>
          </p:cNvCxnSpPr>
          <p:nvPr/>
        </p:nvCxnSpPr>
        <p:spPr>
          <a:xfrm flipV="1">
            <a:off x="3264461" y="3307634"/>
            <a:ext cx="471950" cy="507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398A414-72A0-6088-BDE4-8A94E71605D1}"/>
              </a:ext>
            </a:extLst>
          </p:cNvPr>
          <p:cNvCxnSpPr>
            <a:cxnSpLocks/>
          </p:cNvCxnSpPr>
          <p:nvPr/>
        </p:nvCxnSpPr>
        <p:spPr>
          <a:xfrm flipH="1" flipV="1">
            <a:off x="5919169" y="3487532"/>
            <a:ext cx="69747" cy="3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7F51C40-5FC4-AD03-3522-AB30DDAC38CA}"/>
              </a:ext>
            </a:extLst>
          </p:cNvPr>
          <p:cNvCxnSpPr>
            <a:cxnSpLocks/>
          </p:cNvCxnSpPr>
          <p:nvPr/>
        </p:nvCxnSpPr>
        <p:spPr>
          <a:xfrm flipH="1" flipV="1">
            <a:off x="7949380" y="3162298"/>
            <a:ext cx="506211" cy="51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44FB68-AF3F-5365-017E-0B0AC786E2D8}"/>
              </a:ext>
            </a:extLst>
          </p:cNvPr>
          <p:cNvCxnSpPr>
            <a:cxnSpLocks/>
          </p:cNvCxnSpPr>
          <p:nvPr/>
        </p:nvCxnSpPr>
        <p:spPr>
          <a:xfrm flipH="1" flipV="1">
            <a:off x="6492061" y="2172929"/>
            <a:ext cx="619430" cy="49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rmula PNG Designs for T Shirt &amp; Merch">
            <a:extLst>
              <a:ext uri="{FF2B5EF4-FFF2-40B4-BE49-F238E27FC236}">
                <a16:creationId xmlns:a16="http://schemas.microsoft.com/office/drawing/2014/main" id="{36C1317B-A0CF-948F-9458-21C270E7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07" y="2618152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rmula PNG Designs for T Shirt &amp; Merch">
            <a:extLst>
              <a:ext uri="{FF2B5EF4-FFF2-40B4-BE49-F238E27FC236}">
                <a16:creationId xmlns:a16="http://schemas.microsoft.com/office/drawing/2014/main" id="{A4CE364A-3BF9-7B24-72B8-9AC9A1AF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0" y="2773924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ormula PNG Designs for T Shirt &amp; Merch">
            <a:extLst>
              <a:ext uri="{FF2B5EF4-FFF2-40B4-BE49-F238E27FC236}">
                <a16:creationId xmlns:a16="http://schemas.microsoft.com/office/drawing/2014/main" id="{B49C6B40-522F-3B8E-2FC8-CC076D0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99" y="2492481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F217CB-0E24-79D7-E145-60AB7D5872B6}"/>
              </a:ext>
            </a:extLst>
          </p:cNvPr>
          <p:cNvSpPr/>
          <p:nvPr/>
        </p:nvSpPr>
        <p:spPr>
          <a:xfrm>
            <a:off x="3356278" y="2581893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EEE85C-1B99-0BAE-9A2D-C45AA3018740}"/>
              </a:ext>
            </a:extLst>
          </p:cNvPr>
          <p:cNvSpPr/>
          <p:nvPr/>
        </p:nvSpPr>
        <p:spPr>
          <a:xfrm>
            <a:off x="5434305" y="2693138"/>
            <a:ext cx="211452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FB88E-5662-1958-1B22-139FBC637A23}"/>
              </a:ext>
            </a:extLst>
          </p:cNvPr>
          <p:cNvSpPr/>
          <p:nvPr/>
        </p:nvSpPr>
        <p:spPr>
          <a:xfrm>
            <a:off x="7843654" y="249991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2125D96-0B1A-4496-B88C-DD90CBCFA16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B68DA-A130-7D4D-F6E6-A85AF47CA4BC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6C6D51-A156-C59A-0400-FA706391C9CB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Average - Free business and finance icons">
            <a:extLst>
              <a:ext uri="{FF2B5EF4-FFF2-40B4-BE49-F238E27FC236}">
                <a16:creationId xmlns:a16="http://schemas.microsoft.com/office/drawing/2014/main" id="{D5F187C3-33D9-CC09-9D2F-F734DF74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37" y="671071"/>
            <a:ext cx="516190" cy="5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E21D296-5E91-C7FF-4D5A-A686005DBE47}"/>
              </a:ext>
            </a:extLst>
          </p:cNvPr>
          <p:cNvSpPr txBox="1"/>
          <p:nvPr/>
        </p:nvSpPr>
        <p:spPr>
          <a:xfrm>
            <a:off x="3377174" y="2521640"/>
            <a:ext cx="52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central server aggregates and averages the points received from the clients to improve the central model.</a:t>
            </a: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A22CD-D297-986E-9124-79259ACEE099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1F375-9C88-0AD8-4970-C4C829771624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59A1C-8C4E-A085-2277-7DAC13B0628E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A0F3F1-9D4C-742B-306A-FC0BCEA71761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506EB-200B-2551-BC87-3CEA8A997501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47963E-95F5-C018-86F2-7BB21B5FEE3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226</Words>
  <Application>Microsoft Office PowerPoint</Application>
  <PresentationFormat>Grand écran</PresentationFormat>
  <Paragraphs>87</Paragraphs>
  <Slides>13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SOYDEMIR (M1_NANTES)</dc:creator>
  <cp:lastModifiedBy>Antoine SOYDEMIR (M1_NANTES)</cp:lastModifiedBy>
  <cp:revision>6</cp:revision>
  <dcterms:created xsi:type="dcterms:W3CDTF">2024-04-07T13:57:47Z</dcterms:created>
  <dcterms:modified xsi:type="dcterms:W3CDTF">2024-04-09T12:47:26Z</dcterms:modified>
</cp:coreProperties>
</file>