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2" r:id="rId2"/>
    <p:sldMasterId id="2147483653" r:id="rId3"/>
    <p:sldMasterId id="2147483654" r:id="rId4"/>
  </p:sldMasterIdLst>
  <p:notesMasterIdLst>
    <p:notesMasterId r:id="rId9"/>
  </p:notesMasterIdLst>
  <p:handoutMasterIdLst>
    <p:handoutMasterId r:id="rId10"/>
  </p:handoutMasterIdLst>
  <p:sldIdLst>
    <p:sldId id="485" r:id="rId5"/>
    <p:sldId id="567" r:id="rId6"/>
    <p:sldId id="539" r:id="rId7"/>
    <p:sldId id="548" r:id="rId8"/>
  </p:sldIdLst>
  <p:sldSz cx="12192000" cy="6858000"/>
  <p:notesSz cx="6731000" cy="9856788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DA9EF22-5CB2-47F6-86F6-A43377BCDA16}">
          <p14:sldIdLst>
            <p14:sldId id="485"/>
            <p14:sldId id="567"/>
          </p14:sldIdLst>
        </p14:section>
        <p14:section name="Sources" id="{67B5223C-3459-4F25-88C2-A5C42B0E7EA2}">
          <p14:sldIdLst>
            <p14:sldId id="539"/>
          </p14:sldIdLst>
        </p14:section>
        <p14:section name="Backup" id="{B43A52FF-EB62-4569-BA47-497BCA83B13D}">
          <p14:sldIdLst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FF"/>
    <a:srgbClr val="777777"/>
    <a:srgbClr val="C0C4C1"/>
    <a:srgbClr val="487849"/>
    <a:srgbClr val="DF5F51"/>
    <a:srgbClr val="FF7D7D"/>
    <a:srgbClr val="00B050"/>
    <a:srgbClr val="F2F2F2"/>
    <a:srgbClr val="75A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0807" autoAdjust="0"/>
  </p:normalViewPr>
  <p:slideViewPr>
    <p:cSldViewPr>
      <p:cViewPr varScale="1">
        <p:scale>
          <a:sx n="148" d="100"/>
          <a:sy n="148" d="100"/>
        </p:scale>
        <p:origin x="780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20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5524301A-1913-6245-BEF1-95BEE224E0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t" anchorCtr="0" compatLnSpc="1">
            <a:prstTxWarp prst="textNoShape">
              <a:avLst/>
            </a:prstTxWarp>
          </a:bodyPr>
          <a:lstStyle>
            <a:lvl1pPr algn="l" defTabSz="442913">
              <a:defRPr sz="1100">
                <a:solidFill>
                  <a:srgbClr val="000000"/>
                </a:solidFill>
              </a:defRPr>
            </a:lvl1pPr>
          </a:lstStyle>
          <a:p>
            <a:endParaRPr lang="en-US" altLang="de-DE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BF6F463-E052-0D4D-9970-EB8A633AC8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t" anchorCtr="0" compatLnSpc="1">
            <a:prstTxWarp prst="textNoShape">
              <a:avLst/>
            </a:prstTxWarp>
          </a:bodyPr>
          <a:lstStyle>
            <a:lvl1pPr algn="r" defTabSz="442913">
              <a:defRPr sz="1100">
                <a:solidFill>
                  <a:srgbClr val="000000"/>
                </a:solidFill>
              </a:defRPr>
            </a:lvl1pPr>
          </a:lstStyle>
          <a:p>
            <a:endParaRPr lang="en-US" altLang="de-DE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68F3164B-4B06-674D-8E93-04461E96E9F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75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b" anchorCtr="0" compatLnSpc="1">
            <a:prstTxWarp prst="textNoShape">
              <a:avLst/>
            </a:prstTxWarp>
          </a:bodyPr>
          <a:lstStyle>
            <a:lvl1pPr algn="l" defTabSz="442913">
              <a:defRPr sz="1100">
                <a:solidFill>
                  <a:srgbClr val="000000"/>
                </a:solidFill>
              </a:defRPr>
            </a:lvl1pPr>
          </a:lstStyle>
          <a:p>
            <a:endParaRPr lang="en-US" altLang="de-DE"/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BC756925-3ADB-0541-AB3D-19559549B6D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63075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b" anchorCtr="0" compatLnSpc="1">
            <a:prstTxWarp prst="textNoShape">
              <a:avLst/>
            </a:prstTxWarp>
          </a:bodyPr>
          <a:lstStyle>
            <a:lvl1pPr algn="r" defTabSz="442913">
              <a:defRPr sz="1100">
                <a:solidFill>
                  <a:srgbClr val="000000"/>
                </a:solidFill>
              </a:defRPr>
            </a:lvl1pPr>
          </a:lstStyle>
          <a:p>
            <a:fld id="{9356EA64-995A-DB42-8AC7-A6FDB2C3E12A}" type="slidenum">
              <a:rPr lang="en-US" altLang="de-DE"/>
              <a:pPr/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58DFF4D-DA27-C549-A009-8A960A24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31000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C7B340-1C25-1746-880B-F35F947FA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88938"/>
            <a:ext cx="9175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B0F25AF2-33EE-2846-A2C7-67B730000AE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85738" y="9361488"/>
            <a:ext cx="15875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l" defTabSz="442913">
              <a:lnSpc>
                <a:spcPts val="1325"/>
              </a:lnSpc>
              <a:buFont typeface="Stafford" charset="0"/>
              <a:buNone/>
              <a:tabLst>
                <a:tab pos="714375" algn="l"/>
                <a:tab pos="1428750" algn="l"/>
              </a:tabLst>
              <a:defRPr sz="1100">
                <a:solidFill>
                  <a:srgbClr val="000000"/>
                </a:solidFill>
                <a:latin typeface="Stafford" charset="0"/>
              </a:defRPr>
            </a:lvl1pPr>
          </a:lstStyle>
          <a:p>
            <a:r>
              <a:rPr lang="en-US" altLang="de-DE"/>
              <a:t>November 19, 2007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62BE723-BB18-8A49-9351-7F4D611088B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17513" y="996950"/>
            <a:ext cx="5878512" cy="3306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B40FC04-B330-B147-A1D5-72267A66146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4763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A964B3D-3EBD-1D48-8E70-853B195B541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774825" y="9361488"/>
            <a:ext cx="40274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l" defTabSz="442913">
              <a:lnSpc>
                <a:spcPts val="1325"/>
              </a:lnSpc>
              <a:buFont typeface="Stafford" charset="0"/>
              <a:buNone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100">
                <a:solidFill>
                  <a:srgbClr val="000000"/>
                </a:solidFill>
                <a:latin typeface="Stafford" charset="0"/>
              </a:defRPr>
            </a:lvl1pPr>
          </a:lstStyle>
          <a:p>
            <a:r>
              <a:rPr lang="en-US" alt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9471C05-9AA4-394A-80A8-7B4CDDEF35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5803900" y="9361488"/>
            <a:ext cx="9239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r" defTabSz="442913">
              <a:lnSpc>
                <a:spcPts val="1325"/>
              </a:lnSpc>
              <a:buFont typeface="Stafford" charset="0"/>
              <a:buNone/>
              <a:tabLst>
                <a:tab pos="714375" algn="l"/>
              </a:tabLst>
              <a:defRPr sz="1100">
                <a:solidFill>
                  <a:srgbClr val="000000"/>
                </a:solidFill>
                <a:latin typeface="Stafford" charset="0"/>
              </a:defRPr>
            </a:lvl1pPr>
          </a:lstStyle>
          <a:p>
            <a:r>
              <a:rPr lang="en-US" altLang="de-DE"/>
              <a:t>|  </a:t>
            </a:r>
            <a:fld id="{12026B5C-3D42-8847-96F3-90997525BB74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10EBD110-FD20-DB41-A3E3-D96DBF77E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417513"/>
            <a:ext cx="5303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1912" tIns="0" rIns="0" bIns="0" anchor="ctr"/>
          <a:lstStyle>
            <a:lvl1pPr algn="l" defTabSz="442913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450850" algn="l" defTabSz="442913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901700" algn="l" defTabSz="442913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354138" algn="l" defTabSz="442913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1804988" algn="l" defTabSz="442913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262188" defTabSz="44291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719388" defTabSz="44291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176588" defTabSz="44291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633788" defTabSz="44291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325"/>
              </a:lnSpc>
              <a:buFont typeface="Stafford" charset="0"/>
              <a:buNone/>
            </a:pPr>
            <a:endParaRPr lang="en-US" altLang="de-DE" sz="1100" b="1">
              <a:latin typeface="Stafford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1F05141D-9054-5E40-A428-C2FDACE3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193675"/>
            <a:ext cx="6357938" cy="155575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>
            <a:extLst>
              <a:ext uri="{FF2B5EF4-FFF2-40B4-BE49-F238E27FC236}">
                <a16:creationId xmlns:a16="http://schemas.microsoft.com/office/drawing/2014/main" id="{AE151DA6-C55D-F34C-A497-69B64F1DC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325" y="388938"/>
            <a:ext cx="635793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3" name="Line 11">
            <a:extLst>
              <a:ext uri="{FF2B5EF4-FFF2-40B4-BE49-F238E27FC236}">
                <a16:creationId xmlns:a16="http://schemas.microsoft.com/office/drawing/2014/main" id="{E7CFF9EE-2899-894F-9CAC-FE761F588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325" y="844550"/>
            <a:ext cx="635793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6BA5250F-38D4-B047-A288-936732B59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325" y="9361488"/>
            <a:ext cx="635793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C89E7DAB-D5D6-5047-9053-BCEC9EB26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8" y="4421188"/>
            <a:ext cx="635793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7513" y="996950"/>
            <a:ext cx="5878512" cy="33067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28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de-DE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de-DE"/>
              <a:t>|  </a:t>
            </a:r>
            <a:fld id="{12026B5C-3D42-8847-96F3-90997525BB74}" type="slidenum">
              <a:rPr lang="en-US" altLang="de-DE" smtClean="0"/>
              <a:pPr/>
              <a:t>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877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de-DE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de-DE"/>
              <a:t>|  </a:t>
            </a:r>
            <a:fld id="{12026B5C-3D42-8847-96F3-90997525BB74}" type="slidenum">
              <a:rPr lang="en-US" altLang="de-DE" smtClean="0"/>
              <a:pPr/>
              <a:t>3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5799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53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80E8E76-8E63-584C-B06F-93D3C872E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368300"/>
            <a:ext cx="11523133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 altLang="de-DE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F74774F-E82C-8A43-B254-2AD8483560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8367" y="374650"/>
            <a:ext cx="8978900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3B514E8A-60C5-F64D-8070-DA8E93BE20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978900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endParaRPr lang="de-DE" altLang="de-DE" noProof="0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A43A3F38-01AA-7B43-9F56-001CC6B5D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8072" name="Rectangle 8">
            <a:extLst>
              <a:ext uri="{FF2B5EF4-FFF2-40B4-BE49-F238E27FC236}">
                <a16:creationId xmlns:a16="http://schemas.microsoft.com/office/drawing/2014/main" id="{991B3CA2-BDCC-974F-9E86-A0C64C65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360364"/>
            <a:ext cx="11521017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8073" name="Rectangle 9">
            <a:extLst>
              <a:ext uri="{FF2B5EF4-FFF2-40B4-BE49-F238E27FC236}">
                <a16:creationId xmlns:a16="http://schemas.microsoft.com/office/drawing/2014/main" id="{09AB5C70-6B2B-914F-A824-926F0822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2457450"/>
            <a:ext cx="11521017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8074" name="Text Box 10">
            <a:extLst>
              <a:ext uri="{FF2B5EF4-FFF2-40B4-BE49-F238E27FC236}">
                <a16:creationId xmlns:a16="http://schemas.microsoft.com/office/drawing/2014/main" id="{2C7593B7-5C2D-6243-B880-65B284E0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208" y="5460724"/>
            <a:ext cx="3888432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altLang="de-DE" sz="1000" dirty="0" smtClean="0"/>
              <a:t>KOM </a:t>
            </a:r>
            <a:r>
              <a:rPr lang="de-DE" altLang="de-DE" sz="1000" dirty="0" smtClean="0"/>
              <a:t>–</a:t>
            </a:r>
            <a:r>
              <a:rPr lang="de-DE" altLang="de-DE" sz="1000" baseline="0" dirty="0" smtClean="0"/>
              <a:t> </a:t>
            </a:r>
            <a:r>
              <a:rPr lang="en-US" altLang="de-DE" sz="1000" dirty="0" smtClean="0"/>
              <a:t>Multimedia </a:t>
            </a:r>
            <a:r>
              <a:rPr lang="en-US" altLang="de-DE" sz="1000" dirty="0"/>
              <a:t>Communications </a:t>
            </a:r>
            <a:r>
              <a:rPr lang="en-US" altLang="de-DE" sz="1000" dirty="0" smtClean="0"/>
              <a:t>Lab </a:t>
            </a:r>
            <a:br>
              <a:rPr lang="en-US" altLang="de-DE" sz="1000" dirty="0" smtClean="0"/>
            </a:br>
            <a:r>
              <a:rPr lang="en-US" altLang="de-DE" sz="1000" dirty="0" smtClean="0"/>
              <a:t>Technical</a:t>
            </a:r>
            <a:r>
              <a:rPr lang="en-US" altLang="de-DE" sz="1000" baseline="0" dirty="0" smtClean="0"/>
              <a:t> University of Darmstadt</a:t>
            </a:r>
            <a:endParaRPr lang="en-US" altLang="de-DE" sz="1000" dirty="0"/>
          </a:p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altLang="de-DE" sz="1000" dirty="0"/>
              <a:t>Prof. Dr.-</a:t>
            </a:r>
            <a:r>
              <a:rPr lang="en-US" altLang="de-DE" sz="1000" dirty="0" err="1"/>
              <a:t>Ing</a:t>
            </a:r>
            <a:r>
              <a:rPr lang="en-US" altLang="de-DE" sz="1000" dirty="0"/>
              <a:t>. Ralf Steinmetz (Director)</a:t>
            </a:r>
            <a:br>
              <a:rPr lang="en-US" altLang="de-DE" sz="1000" dirty="0"/>
            </a:br>
            <a:r>
              <a:rPr lang="en-US" altLang="de-DE" sz="1000" dirty="0"/>
              <a:t>Dept. of Electrical Engineering and Information Technology</a:t>
            </a:r>
          </a:p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altLang="de-DE" sz="1000" dirty="0"/>
              <a:t>Dept. of Computer Science (adjunct Professor)</a:t>
            </a:r>
            <a:br>
              <a:rPr lang="en-US" altLang="de-DE" sz="1000" dirty="0"/>
            </a:br>
            <a:r>
              <a:rPr lang="en-US" altLang="de-DE" sz="1000" dirty="0" smtClean="0"/>
              <a:t>www.KOM.tu-darmstadt.de                            </a:t>
            </a:r>
            <a:endParaRPr lang="en-US" altLang="de-DE" sz="1000" dirty="0"/>
          </a:p>
        </p:txBody>
      </p:sp>
      <p:sp>
        <p:nvSpPr>
          <p:cNvPr id="88076" name="Line 12">
            <a:extLst>
              <a:ext uri="{FF2B5EF4-FFF2-40B4-BE49-F238E27FC236}">
                <a16:creationId xmlns:a16="http://schemas.microsoft.com/office/drawing/2014/main" id="{944A176F-0B23-2B44-B04F-9A91E6539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1" y="6489700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8082" name="Rectangle 18">
            <a:extLst>
              <a:ext uri="{FF2B5EF4-FFF2-40B4-BE49-F238E27FC236}">
                <a16:creationId xmlns:a16="http://schemas.microsoft.com/office/drawing/2014/main" id="{1D7D49CB-6BC6-5F40-98AB-3DA59C60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6524626"/>
            <a:ext cx="2592916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4E25DD4E-777E-1545-AAFD-45D661ED2BF3}" type="datetime4">
              <a:rPr lang="de-DE" alt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18. Februar 2020</a:t>
            </a:fld>
            <a:endParaRPr lang="de-DE" altLang="de-DE" sz="1000" dirty="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000" dirty="0"/>
          </a:p>
        </p:txBody>
      </p:sp>
      <p:pic>
        <p:nvPicPr>
          <p:cNvPr id="88070" name="Picture 6" descr="tud_logo">
            <a:extLst>
              <a:ext uri="{FF2B5EF4-FFF2-40B4-BE49-F238E27FC236}">
                <a16:creationId xmlns:a16="http://schemas.microsoft.com/office/drawing/2014/main" id="{5AB1E104-4FE4-3344-AE72-9D0CDCA8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912424" y="657226"/>
            <a:ext cx="194302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/>
          <p:cNvSpPr txBox="1">
            <a:spLocks noChangeArrowheads="1"/>
          </p:cNvSpPr>
          <p:nvPr userDrawn="1"/>
        </p:nvSpPr>
        <p:spPr bwMode="auto">
          <a:xfrm>
            <a:off x="263352" y="6618000"/>
            <a:ext cx="10079567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10089761" y="6630457"/>
            <a:ext cx="1863057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chemeClr val="folHlink"/>
                </a:solidFill>
              </a:rPr>
              <a:t>Template</a:t>
            </a:r>
            <a:r>
              <a:rPr lang="en-US" sz="800" baseline="0" dirty="0">
                <a:solidFill>
                  <a:schemeClr val="folHlink"/>
                </a:solidFill>
              </a:rPr>
              <a:t> all v.3.6</a:t>
            </a:r>
            <a:endParaRPr lang="en-US" sz="8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FDEDD-ECE6-464B-BD46-671915A8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003E22-161F-084E-AC95-E0840F19F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3FD18-7223-0345-8B6C-FF7B958E2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4024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2DFDC8-E282-904F-8766-4E00F7810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76784" y="488950"/>
            <a:ext cx="2878667" cy="59642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4F0D3A-AA2A-4349-836A-369481FA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4434" y="488950"/>
            <a:ext cx="8439151" cy="59642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0FE39D-49D1-5E46-A463-005009799A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767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FB907-AA3E-534A-8E04-AA7A363A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99DA62-2E88-BE44-8162-A467E25DE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F290D1-78DC-514C-B235-3E0672B172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04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A0D13-BDB6-6F45-B8FF-16A9A1D6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A9407-A593-574B-9F40-89FBE901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3E4255-18FD-0842-94E2-B2CF8E69F0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326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A1FFB-68EA-564E-BC8B-1F158E4C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24347A-875D-9C4A-A163-CD09B3AC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80D356-80B2-0344-9149-E73585A8D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48980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E50FF-FEE5-5741-9460-4B52DAA5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11ED6-598E-2B4F-9F4A-41C8DA644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484314"/>
            <a:ext cx="5657851" cy="49688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108709-C29A-EE46-8F87-EEB27A872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5" y="1484314"/>
            <a:ext cx="5659967" cy="49688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059E7-9C61-3B40-A2EE-14BB1087A8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416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317BC-4565-414C-8D94-626954C9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E59BE3-552A-3640-AB90-44238C41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F8D840-F9AD-1C4E-8049-B420E877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FBBCF2-1366-FD4D-92E4-3306D89A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5FFCD4-B357-4949-B8E0-2605627F9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3F6F453-3BE3-D14D-9A5B-E47FCEF5C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511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717BC-B0C6-FA47-AB70-50F49363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EF3645-2CAE-7448-BCE7-89DC14E1F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0581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6F1F579-C2C1-5C44-B264-4FAD94E812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8118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F7DA5-5C45-BA45-A632-EB1C9634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4DD0D-D2C5-C940-991F-1CF52217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F5C143-6794-6D4C-B4D9-B678A158A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552EF0-2687-DA4A-A29C-47E75D2D69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732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B0FD8-DDFA-D242-B4CD-EB763960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0CE93-924B-9049-872F-3E1AFC24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4A23DD-3E72-AB48-807B-01A7881EF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805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19790-67C1-EE46-91F0-E0127FF0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70EDA4-61D1-5642-90F3-2B5E42140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D9A739-7AA7-E945-A4BC-46F614F8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A8E52-2E6D-2E4D-A74D-960FA422C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31948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89D9C-1BA5-4F41-A321-794692C2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593E05-8B61-E643-9A5A-C452118C3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0865D9-38FC-AB4B-AA34-0E67F369EF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20010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9228C8-7320-6A40-9702-02EB6DBEA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76784" y="488950"/>
            <a:ext cx="2878667" cy="59642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90E79D-16A8-794D-842A-7E5BFA533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4434" y="488950"/>
            <a:ext cx="8439151" cy="59642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BF10A8-F3D9-7342-8F08-606E9479E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34169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A5740-6AB4-0640-AF0C-69ED6F37E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1F4F2F-B986-7449-965F-5D8046DE6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6634AD-280B-B542-91F8-73AC2A92C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4734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D1E42-9020-F546-88E3-DF5CD71D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FD97E9-A17A-F64C-8335-FECBAC89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D2CFC2-7D8F-6B47-996F-483B1C8FC9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3125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F4AC5-E813-C846-93FC-4B45238A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C6781B-B5ED-E047-9026-F0E1FF08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BFB12E-58B5-8D4F-920E-0F47545C90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7398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3B366-6FA3-6E46-B182-A71A7700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1A3C5-4016-7E43-9BE8-1A6F5462D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484314"/>
            <a:ext cx="5657851" cy="49688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B3C992-3402-0F49-85A8-0125C2115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5" y="1484314"/>
            <a:ext cx="5659967" cy="49688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9A85A8-1E02-6C4C-94CE-D1D04185A3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3319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EEA6-5F60-1844-95AC-EE64821E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091C51-D324-0A4B-AE50-098948EA3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C4E6F-F41C-1648-9B74-1D6D31BF7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BA7B82-B258-E541-8B8C-AFFC4E8EB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85B1D1-2869-E74D-89AC-885DC0608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6A4F9C6-4FFD-0E42-A290-4B6C2FAAF7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2518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631B4-5CFF-EC48-9738-A6A11BD6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166B36-6194-3740-A29C-61C017D7E1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8631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FA63611-CE79-9E49-BDA7-5B844E9AF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031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78559-4CA8-0540-BC8A-40619A0E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F53842-6AF3-1A42-A1BD-B19C2D1C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90FF40-98A3-5646-8B99-3F104327C2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784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BB35-8DBC-1644-9642-51CE4DC6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339D5-DDB0-8849-9E7B-B7BBBEAC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3E9B1F-69A1-B34A-BBBE-BB405AC8A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28D97-F197-6146-8230-76E2462960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2350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6FF1F-DA28-6245-98F6-A2D83AD7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4CDDDA-E4F7-C44B-AAC7-E451F4ED8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428393-7D45-334A-BBB0-7EB7677E8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62AC4-1D29-5144-AD56-06A50A5AF4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98545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579DF-C210-8444-97FE-D69D733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54437B-FC27-5441-AE4B-E3C20556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75FF96-4757-E44F-A8E2-204CCFF76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87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C08224-FA88-3142-BD17-906D7F47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76784" y="488950"/>
            <a:ext cx="2878667" cy="59642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9F1D49-A8C0-4342-A747-FF52EC61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4434" y="488950"/>
            <a:ext cx="8439151" cy="59642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35025D-0EEE-BA4C-8E88-8E2F1600C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83374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7CD1-B173-1445-93C9-0D5D6942A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7AE976-38D6-1E4B-9550-DDC6C8A64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088C41-E601-C84F-9384-69B2C12AFB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3020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0E0FA-12E7-3845-9F4C-BAC7C774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861D4-B129-064F-9B7C-90F7DD59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27D0AA-056C-404A-A072-1F2288B6D8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5165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ECFDD-D17B-3C41-A4BC-F670D65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E7F0A6-45BD-724B-8485-1EE1A34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BDC749-1FDD-7941-858B-9C499AB2F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78645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1CCEC-2B6A-7740-9ABB-A2A83A46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E74DC-94CF-284F-8D4A-26C3C745F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484314"/>
            <a:ext cx="5657851" cy="49688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37917-0FAD-DB4E-AB1C-0BB8AEDE9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5" y="1484314"/>
            <a:ext cx="5659967" cy="49688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ECCDF-F7D1-984C-B26D-6FC5AE6CEC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144169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B66AD-8199-704B-8DF8-28F23A01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332921-BDCA-E846-AA1B-3D70A628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54A5B-3874-A341-A081-B007041D1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DF8412-0420-6148-B155-531145FB8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A9E36B-4F8E-B94E-BDB0-CFE0653E5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1EB3C6E-6962-F449-B945-6499A08B59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2573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8F784-95C3-7A41-BDE6-8C8EDDD5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8F9828-D0F9-3D43-927F-6B2C86F24C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310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882C4-F312-7641-AA92-AFA49377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8DD29-96FA-9244-B4ED-BFC91AF29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484314"/>
            <a:ext cx="5657851" cy="49688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FCA56D-1A97-8048-9CBB-EF845849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5" y="1484314"/>
            <a:ext cx="5659967" cy="49688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2449C-2B8C-4840-90E4-B7052879F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0158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99A4531-FA10-8B47-9796-E400E68F45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35957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7EB37-4489-744C-A299-C9456BF0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7EE392-37ED-3648-AB3F-187D188B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91602C-8C09-F047-931F-FEE3EC6D3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B57F4-FCA4-1A4E-B113-B7B3FF42D5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4325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501C7-5FEB-4048-987B-C0A58EDF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3E2D0E-C9FF-7D46-8F16-7ED803CA1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D1DF63-722D-C447-9639-198085826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D878E-674E-684F-B8F6-883F36E12A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68505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A486B-53C5-EB4A-99C3-547D8163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5C8001-A040-F34B-BB21-3226D375B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6C5773-CAD8-B442-9F7D-5AA1E1DFE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340500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CFFC75-54BD-DD4C-84AE-CDCC17590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76784" y="488950"/>
            <a:ext cx="2878667" cy="59642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62CD9-8F44-6C4A-8CBD-6363EAFCD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4434" y="488950"/>
            <a:ext cx="8439151" cy="59642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B16060-B6D2-D04A-A969-534ED2EE7A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00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5BA4F-8589-1C46-9378-58F74C06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8D65F-C39B-4E44-BBE6-694961428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F9EA5C-DAAF-1342-A09E-B25850D2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ACC9DC-2906-9647-8902-78F2B308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DA5268-45F1-6C4D-97E3-C0C267F0B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70A3064-73B4-9A49-92D1-AA01E5439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5897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43B01-08A6-3641-BDE7-90E8021E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1D9C57-EC42-A742-B9FC-303DA51DEE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429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F8FD729-219C-6E41-A17E-395A1F71FB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9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85D92-2A48-2544-B2CD-A50955CF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54DB5-A0F6-404B-8D51-9D5893CB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E19DB4-F060-F643-9F27-A78F0E267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88582-4F53-8E46-9E25-24753C5476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9987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B6588-0ACF-4E4A-BA0E-EF78BCBA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61230C-86A1-254F-8F22-E0F18567D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E06339-F8CE-7A45-80BD-734A8A28C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AEBEA-878F-654F-B345-331CF4E79F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538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>
            <a:extLst>
              <a:ext uri="{FF2B5EF4-FFF2-40B4-BE49-F238E27FC236}">
                <a16:creationId xmlns:a16="http://schemas.microsoft.com/office/drawing/2014/main" id="{1A34FA7D-40CD-D340-AA75-2EEFF9CE1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1" y="6489700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71EAEE5-8210-C54C-BF77-A91402C4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368300"/>
            <a:ext cx="11523133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7044" name="SlideTitle">
            <a:extLst>
              <a:ext uri="{FF2B5EF4-FFF2-40B4-BE49-F238E27FC236}">
                <a16:creationId xmlns:a16="http://schemas.microsoft.com/office/drawing/2014/main" id="{CEE49C4B-CC76-A840-A9D1-7151B429C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916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C3FCFA57-F9A1-FA40-88D3-4AE6D387B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84314"/>
            <a:ext cx="11521017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C2AD5B28-DB9C-B34C-A52E-90B8687AFC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4" y="6510339"/>
            <a:ext cx="782531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endParaRPr lang="de-DE" altLang="de-DE" dirty="0"/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9FC3B3B5-F02D-C147-8C5C-5602FF163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87048" name="Picture 8" descr="tud_logo">
            <a:extLst>
              <a:ext uri="{FF2B5EF4-FFF2-40B4-BE49-F238E27FC236}">
                <a16:creationId xmlns:a16="http://schemas.microsoft.com/office/drawing/2014/main" id="{75FADE13-2856-7D46-9F21-496745ACF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10056440" y="512763"/>
            <a:ext cx="194506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9" name="Line 9">
            <a:extLst>
              <a:ext uri="{FF2B5EF4-FFF2-40B4-BE49-F238E27FC236}">
                <a16:creationId xmlns:a16="http://schemas.microsoft.com/office/drawing/2014/main" id="{E1A6F28F-0B64-724E-8478-07E00666B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4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7050" name="Rectangle 10">
            <a:extLst>
              <a:ext uri="{FF2B5EF4-FFF2-40B4-BE49-F238E27FC236}">
                <a16:creationId xmlns:a16="http://schemas.microsoft.com/office/drawing/2014/main" id="{4E4894A8-531C-E846-B513-8398D481B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366714"/>
            <a:ext cx="11521017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7051" name="Rectangle 11">
            <a:extLst>
              <a:ext uri="{FF2B5EF4-FFF2-40B4-BE49-F238E27FC236}">
                <a16:creationId xmlns:a16="http://schemas.microsoft.com/office/drawing/2014/main" id="{80179BD4-786E-9146-906C-5D013DFA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33" y="6524626"/>
            <a:ext cx="3168651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de-DE" sz="1000">
                <a:solidFill>
                  <a:srgbClr val="B5B5B5"/>
                </a:solidFill>
              </a:rPr>
              <a:t>KOM – Multimedia Communications Lab  </a:t>
            </a:r>
            <a:endParaRPr lang="de-DE" altLang="de-DE" sz="1000">
              <a:solidFill>
                <a:srgbClr val="B5B5B5"/>
              </a:solidFill>
            </a:endParaRPr>
          </a:p>
        </p:txBody>
      </p:sp>
      <p:sp>
        <p:nvSpPr>
          <p:cNvPr id="87052" name="Rectangle 12">
            <a:extLst>
              <a:ext uri="{FF2B5EF4-FFF2-40B4-BE49-F238E27FC236}">
                <a16:creationId xmlns:a16="http://schemas.microsoft.com/office/drawing/2014/main" id="{62C6237B-327D-0C4A-B417-0CC6F3EB1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1" y="6524625"/>
            <a:ext cx="529167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3A962300-B7FB-FB4E-BD4E-FDF09E2A9D53}" type="slidenum">
              <a:rPr lang="de-DE" alt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alt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Font typeface="Wingdings" pitchFamily="2" charset="2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80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Line 2">
            <a:extLst>
              <a:ext uri="{FF2B5EF4-FFF2-40B4-BE49-F238E27FC236}">
                <a16:creationId xmlns:a16="http://schemas.microsoft.com/office/drawing/2014/main" id="{78FD0567-2805-5F40-A433-48DF1A527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1" y="6489700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3B220695-38AE-8046-856F-3F3459DFA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368300"/>
            <a:ext cx="11523133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8660" name="SlideTitle">
            <a:extLst>
              <a:ext uri="{FF2B5EF4-FFF2-40B4-BE49-F238E27FC236}">
                <a16:creationId xmlns:a16="http://schemas.microsoft.com/office/drawing/2014/main" id="{93FFD59D-9051-CA4E-A9CB-67C6DAF33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94367" y="48895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A7876A5C-79F9-2F42-A46D-3E75B31F5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84314"/>
            <a:ext cx="11521017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D3D5E01B-2B11-D346-8776-01F30347099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4" y="6510339"/>
            <a:ext cx="782531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endParaRPr lang="de-DE" altLang="de-DE"/>
          </a:p>
          <a:p>
            <a:endParaRPr lang="de-DE" altLang="de-DE"/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64175626-1C79-9148-B020-FCFE009B9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8665" name="Line 9">
            <a:extLst>
              <a:ext uri="{FF2B5EF4-FFF2-40B4-BE49-F238E27FC236}">
                <a16:creationId xmlns:a16="http://schemas.microsoft.com/office/drawing/2014/main" id="{08B949B1-67F5-4849-98A2-40AEAF7C6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4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8666" name="Rectangle 10">
            <a:extLst>
              <a:ext uri="{FF2B5EF4-FFF2-40B4-BE49-F238E27FC236}">
                <a16:creationId xmlns:a16="http://schemas.microsoft.com/office/drawing/2014/main" id="{F2D670F4-856C-A043-B899-DCA724635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366714"/>
            <a:ext cx="11521017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8667" name="Rectangle 11">
            <a:extLst>
              <a:ext uri="{FF2B5EF4-FFF2-40B4-BE49-F238E27FC236}">
                <a16:creationId xmlns:a16="http://schemas.microsoft.com/office/drawing/2014/main" id="{E80AFBE2-AB6B-F143-B929-E9CC4A139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33" y="6524626"/>
            <a:ext cx="3168651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de-DE" sz="1000">
                <a:solidFill>
                  <a:srgbClr val="B5B5B5"/>
                </a:solidFill>
              </a:rPr>
              <a:t>KOM – Multimedia Communications Lab  </a:t>
            </a:r>
            <a:endParaRPr lang="de-DE" altLang="de-DE" sz="1000">
              <a:solidFill>
                <a:srgbClr val="B5B5B5"/>
              </a:solidFill>
            </a:endParaRPr>
          </a:p>
        </p:txBody>
      </p:sp>
      <p:sp>
        <p:nvSpPr>
          <p:cNvPr id="198668" name="Rectangle 12">
            <a:extLst>
              <a:ext uri="{FF2B5EF4-FFF2-40B4-BE49-F238E27FC236}">
                <a16:creationId xmlns:a16="http://schemas.microsoft.com/office/drawing/2014/main" id="{54E101DD-979A-B14D-8D62-D927C724C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1" y="6524625"/>
            <a:ext cx="529167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4D32D82C-D931-894A-BE01-DFF83ACF4151}" type="slidenum">
              <a:rPr lang="de-DE" alt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alt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000">
              <a:solidFill>
                <a:srgbClr val="B5B5B5"/>
              </a:solidFill>
            </a:endParaRPr>
          </a:p>
        </p:txBody>
      </p:sp>
      <p:pic>
        <p:nvPicPr>
          <p:cNvPr id="13" name="Picture 8" descr="tud_logo">
            <a:extLst>
              <a:ext uri="{FF2B5EF4-FFF2-40B4-BE49-F238E27FC236}">
                <a16:creationId xmlns:a16="http://schemas.microsoft.com/office/drawing/2014/main" id="{75FADE13-2856-7D46-9F21-496745ACF4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912424" y="512763"/>
            <a:ext cx="2089076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Font typeface="Wingdings" pitchFamily="2" charset="2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80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Line 2">
            <a:extLst>
              <a:ext uri="{FF2B5EF4-FFF2-40B4-BE49-F238E27FC236}">
                <a16:creationId xmlns:a16="http://schemas.microsoft.com/office/drawing/2014/main" id="{9F339214-ED49-0C42-B9FB-99DF9EF33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1" y="6489700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EF93C78A-3FC9-F340-B807-4EF678E4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368300"/>
            <a:ext cx="11523133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0708" name="SlideTitle">
            <a:extLst>
              <a:ext uri="{FF2B5EF4-FFF2-40B4-BE49-F238E27FC236}">
                <a16:creationId xmlns:a16="http://schemas.microsoft.com/office/drawing/2014/main" id="{34CD5754-291D-0349-8485-C47B61E70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94367" y="48895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AF7DAF12-4A51-6A44-895A-1D32BB8CF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84314"/>
            <a:ext cx="11521017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00710" name="Rectangle 6">
            <a:extLst>
              <a:ext uri="{FF2B5EF4-FFF2-40B4-BE49-F238E27FC236}">
                <a16:creationId xmlns:a16="http://schemas.microsoft.com/office/drawing/2014/main" id="{F50960AB-8DCD-6A4D-A3BC-44433FB780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4" y="6510339"/>
            <a:ext cx="782531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endParaRPr lang="de-DE" altLang="de-DE"/>
          </a:p>
          <a:p>
            <a:endParaRPr lang="de-DE" altLang="de-DE"/>
          </a:p>
        </p:txBody>
      </p:sp>
      <p:sp>
        <p:nvSpPr>
          <p:cNvPr id="200711" name="Rectangle 7">
            <a:extLst>
              <a:ext uri="{FF2B5EF4-FFF2-40B4-BE49-F238E27FC236}">
                <a16:creationId xmlns:a16="http://schemas.microsoft.com/office/drawing/2014/main" id="{56D309F6-C3B9-4248-A641-EE49A76C2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0713" name="Line 9">
            <a:extLst>
              <a:ext uri="{FF2B5EF4-FFF2-40B4-BE49-F238E27FC236}">
                <a16:creationId xmlns:a16="http://schemas.microsoft.com/office/drawing/2014/main" id="{2A2293B5-D1CA-6E44-86BB-4ADF1BB1C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4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0714" name="Rectangle 10">
            <a:extLst>
              <a:ext uri="{FF2B5EF4-FFF2-40B4-BE49-F238E27FC236}">
                <a16:creationId xmlns:a16="http://schemas.microsoft.com/office/drawing/2014/main" id="{02FB343C-88B8-F841-B05A-871EA3EF8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366714"/>
            <a:ext cx="11521017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0715" name="Rectangle 11">
            <a:extLst>
              <a:ext uri="{FF2B5EF4-FFF2-40B4-BE49-F238E27FC236}">
                <a16:creationId xmlns:a16="http://schemas.microsoft.com/office/drawing/2014/main" id="{A1E76931-558D-204F-AA76-DDB5EDB52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33" y="6524626"/>
            <a:ext cx="3168651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de-DE" sz="1000">
                <a:solidFill>
                  <a:srgbClr val="B5B5B5"/>
                </a:solidFill>
              </a:rPr>
              <a:t>KOM – Multimedia Communications Lab  </a:t>
            </a:r>
            <a:endParaRPr lang="de-DE" altLang="de-DE" sz="1000">
              <a:solidFill>
                <a:srgbClr val="B5B5B5"/>
              </a:solidFill>
            </a:endParaRPr>
          </a:p>
        </p:txBody>
      </p:sp>
      <p:sp>
        <p:nvSpPr>
          <p:cNvPr id="200716" name="Rectangle 12">
            <a:extLst>
              <a:ext uri="{FF2B5EF4-FFF2-40B4-BE49-F238E27FC236}">
                <a16:creationId xmlns:a16="http://schemas.microsoft.com/office/drawing/2014/main" id="{306C2623-B976-7946-9238-6B9F3AAC6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1" y="6524625"/>
            <a:ext cx="529167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D923F5D9-817D-B74F-B78B-A6D6D66463BD}" type="slidenum">
              <a:rPr lang="de-DE" alt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alt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000">
              <a:solidFill>
                <a:srgbClr val="B5B5B5"/>
              </a:solidFill>
            </a:endParaRPr>
          </a:p>
        </p:txBody>
      </p:sp>
      <p:pic>
        <p:nvPicPr>
          <p:cNvPr id="13" name="Picture 8" descr="tud_logo">
            <a:extLst>
              <a:ext uri="{FF2B5EF4-FFF2-40B4-BE49-F238E27FC236}">
                <a16:creationId xmlns:a16="http://schemas.microsoft.com/office/drawing/2014/main" id="{75FADE13-2856-7D46-9F21-496745ACF4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912424" y="512763"/>
            <a:ext cx="2089076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Font typeface="Wingdings" pitchFamily="2" charset="2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80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Line 2">
            <a:extLst>
              <a:ext uri="{FF2B5EF4-FFF2-40B4-BE49-F238E27FC236}">
                <a16:creationId xmlns:a16="http://schemas.microsoft.com/office/drawing/2014/main" id="{BA3B35AD-7AD2-764B-9292-92931D572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1" y="6489700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3FF5F62E-0E79-A84E-81BC-5FCB2CC7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368300"/>
            <a:ext cx="11523133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2756" name="SlideTitle">
            <a:extLst>
              <a:ext uri="{FF2B5EF4-FFF2-40B4-BE49-F238E27FC236}">
                <a16:creationId xmlns:a16="http://schemas.microsoft.com/office/drawing/2014/main" id="{8D6F4CB2-8BC3-C245-91C7-665B278F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94367" y="48895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202757" name="Rectangle 5">
            <a:extLst>
              <a:ext uri="{FF2B5EF4-FFF2-40B4-BE49-F238E27FC236}">
                <a16:creationId xmlns:a16="http://schemas.microsoft.com/office/drawing/2014/main" id="{670FCFB0-259D-C240-94D3-918B4F9C3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84314"/>
            <a:ext cx="11521017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02758" name="Rectangle 6">
            <a:extLst>
              <a:ext uri="{FF2B5EF4-FFF2-40B4-BE49-F238E27FC236}">
                <a16:creationId xmlns:a16="http://schemas.microsoft.com/office/drawing/2014/main" id="{82D5DB48-DFFD-4648-898A-488403EBE9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4" y="6510339"/>
            <a:ext cx="782531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endParaRPr lang="de-DE" altLang="de-DE"/>
          </a:p>
          <a:p>
            <a:endParaRPr lang="de-DE" altLang="de-DE"/>
          </a:p>
        </p:txBody>
      </p:sp>
      <p:sp>
        <p:nvSpPr>
          <p:cNvPr id="202759" name="Rectangle 7">
            <a:extLst>
              <a:ext uri="{FF2B5EF4-FFF2-40B4-BE49-F238E27FC236}">
                <a16:creationId xmlns:a16="http://schemas.microsoft.com/office/drawing/2014/main" id="{A54810BB-49E6-A447-B52E-A31BEA90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2761" name="Line 9">
            <a:extLst>
              <a:ext uri="{FF2B5EF4-FFF2-40B4-BE49-F238E27FC236}">
                <a16:creationId xmlns:a16="http://schemas.microsoft.com/office/drawing/2014/main" id="{9ACED2D6-95B6-4F4B-9F93-C0BA5C85B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4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2762" name="Rectangle 10">
            <a:extLst>
              <a:ext uri="{FF2B5EF4-FFF2-40B4-BE49-F238E27FC236}">
                <a16:creationId xmlns:a16="http://schemas.microsoft.com/office/drawing/2014/main" id="{64025B8F-07F4-FC4C-8D67-F52D3C1F2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366714"/>
            <a:ext cx="11521017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2763" name="Rectangle 11">
            <a:extLst>
              <a:ext uri="{FF2B5EF4-FFF2-40B4-BE49-F238E27FC236}">
                <a16:creationId xmlns:a16="http://schemas.microsoft.com/office/drawing/2014/main" id="{83FBC0AE-32CE-E546-A2A9-2D0436FBE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33" y="6524626"/>
            <a:ext cx="3168651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de-DE" sz="1000">
                <a:solidFill>
                  <a:srgbClr val="B5B5B5"/>
                </a:solidFill>
              </a:rPr>
              <a:t>KOM – Multimedia Communications Lab  </a:t>
            </a:r>
            <a:endParaRPr lang="de-DE" altLang="de-DE" sz="1000">
              <a:solidFill>
                <a:srgbClr val="B5B5B5"/>
              </a:solidFill>
            </a:endParaRPr>
          </a:p>
        </p:txBody>
      </p:sp>
      <p:sp>
        <p:nvSpPr>
          <p:cNvPr id="202764" name="Rectangle 12">
            <a:extLst>
              <a:ext uri="{FF2B5EF4-FFF2-40B4-BE49-F238E27FC236}">
                <a16:creationId xmlns:a16="http://schemas.microsoft.com/office/drawing/2014/main" id="{F14FEB49-BBF3-9D49-AA65-879D53A9C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1" y="6524625"/>
            <a:ext cx="529167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FC8AAE70-2A80-A24D-AB25-AAF69843DF70}" type="slidenum">
              <a:rPr lang="de-DE" alt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alt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000">
              <a:solidFill>
                <a:srgbClr val="B5B5B5"/>
              </a:solidFill>
            </a:endParaRPr>
          </a:p>
        </p:txBody>
      </p:sp>
      <p:pic>
        <p:nvPicPr>
          <p:cNvPr id="13" name="Picture 8" descr="tud_logo">
            <a:extLst>
              <a:ext uri="{FF2B5EF4-FFF2-40B4-BE49-F238E27FC236}">
                <a16:creationId xmlns:a16="http://schemas.microsoft.com/office/drawing/2014/main" id="{75FADE13-2856-7D46-9F21-496745ACF4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912424" y="512763"/>
            <a:ext cx="2089076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Font typeface="Wingdings" pitchFamily="2" charset="2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80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7" y="620688"/>
            <a:ext cx="8978900" cy="920476"/>
          </a:xfrm>
        </p:spPr>
        <p:txBody>
          <a:bodyPr>
            <a:normAutofit/>
          </a:bodyPr>
          <a:lstStyle/>
          <a:p>
            <a:r>
              <a:rPr lang="de-DE" dirty="0" smtClean="0"/>
              <a:t>Double-</a:t>
            </a:r>
            <a:r>
              <a:rPr lang="de-DE" dirty="0" err="1" smtClean="0"/>
              <a:t>Row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Title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3693" y="1772817"/>
            <a:ext cx="8978900" cy="648072"/>
          </a:xfrm>
        </p:spPr>
        <p:txBody>
          <a:bodyPr/>
          <a:lstStyle/>
          <a:p>
            <a:r>
              <a:rPr lang="en-US" dirty="0" smtClean="0"/>
              <a:t>Single-Row Subtitle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68446" y="5610726"/>
            <a:ext cx="3240360" cy="78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100" b="1" dirty="0" smtClean="0">
                <a:solidFill>
                  <a:schemeClr val="tx1"/>
                </a:solidFill>
              </a:rPr>
              <a:t>Your </a:t>
            </a:r>
            <a:r>
              <a:rPr lang="en-US" sz="1100" b="1" dirty="0" smtClean="0">
                <a:solidFill>
                  <a:schemeClr val="tx1"/>
                </a:solidFill>
              </a:rPr>
              <a:t>Name(s)</a:t>
            </a:r>
            <a:endParaRPr lang="en-US" sz="1100" b="1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de-DE" sz="1100" dirty="0" err="1" smtClean="0">
                <a:solidFill>
                  <a:schemeClr val="tx1"/>
                </a:solidFill>
              </a:rPr>
              <a:t>Your</a:t>
            </a:r>
            <a:r>
              <a:rPr lang="de-DE" sz="1100" dirty="0" smtClean="0">
                <a:solidFill>
                  <a:schemeClr val="tx1"/>
                </a:solidFill>
              </a:rPr>
              <a:t> Mail</a:t>
            </a:r>
            <a:br>
              <a:rPr lang="de-DE" sz="1100" dirty="0" smtClean="0">
                <a:solidFill>
                  <a:schemeClr val="tx1"/>
                </a:solidFill>
              </a:rPr>
            </a:br>
            <a:r>
              <a:rPr lang="de-DE" sz="1100" dirty="0" smtClean="0">
                <a:solidFill>
                  <a:schemeClr val="tx1"/>
                </a:solidFill>
              </a:rPr>
              <a:t/>
            </a:r>
            <a:br>
              <a:rPr lang="de-DE" sz="1100" dirty="0" smtClean="0">
                <a:solidFill>
                  <a:schemeClr val="tx1"/>
                </a:solidFill>
              </a:rPr>
            </a:br>
            <a:r>
              <a:rPr lang="de-DE" sz="1100" dirty="0" err="1" smtClean="0">
                <a:solidFill>
                  <a:schemeClr val="tx1"/>
                </a:solidFill>
              </a:rPr>
              <a:t>Your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smtClean="0">
                <a:solidFill>
                  <a:schemeClr val="tx1"/>
                </a:solidFill>
              </a:rPr>
              <a:t>Supervisor(s)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4E3EFA-C5FB-FD44-BFBC-0520C8AA9B56}"/>
              </a:ext>
            </a:extLst>
          </p:cNvPr>
          <p:cNvSpPr txBox="1"/>
          <p:nvPr/>
        </p:nvSpPr>
        <p:spPr>
          <a:xfrm>
            <a:off x="268446" y="6491941"/>
            <a:ext cx="6444208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600" dirty="0" smtClean="0">
                <a:solidFill>
                  <a:schemeClr val="bg1">
                    <a:lumMod val="65000"/>
                  </a:schemeClr>
                </a:solidFill>
              </a:rPr>
              <a:t>Picture Reference</a:t>
            </a:r>
            <a:endParaRPr 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652542"/>
            <a:ext cx="3296738" cy="329673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 bwMode="auto">
          <a:xfrm flipH="1">
            <a:off x="1294873" y="6584473"/>
            <a:ext cx="1008112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Fußzeilenplatzhalter 2"/>
          <p:cNvSpPr txBox="1">
            <a:spLocks/>
          </p:cNvSpPr>
          <p:nvPr/>
        </p:nvSpPr>
        <p:spPr bwMode="auto">
          <a:xfrm>
            <a:off x="6384032" y="781124"/>
            <a:ext cx="1203426" cy="29980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563" b="1" dirty="0" err="1" smtClean="0">
                <a:solidFill>
                  <a:schemeClr val="tx1"/>
                </a:solidFill>
              </a:rPr>
              <a:t>You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may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use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up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to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two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rows</a:t>
            </a:r>
            <a:r>
              <a:rPr lang="de-DE" sz="563" b="1" dirty="0" smtClean="0">
                <a:solidFill>
                  <a:schemeClr val="tx1"/>
                </a:solidFill>
              </a:rPr>
              <a:t/>
            </a:r>
            <a:br>
              <a:rPr lang="de-DE" sz="563" b="1" dirty="0" smtClean="0">
                <a:solidFill>
                  <a:schemeClr val="tx1"/>
                </a:solidFill>
              </a:rPr>
            </a:br>
            <a:r>
              <a:rPr lang="de-DE" sz="563" b="1" dirty="0" err="1" smtClean="0">
                <a:solidFill>
                  <a:schemeClr val="tx1"/>
                </a:solidFill>
              </a:rPr>
              <a:t>for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your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main</a:t>
            </a:r>
            <a:r>
              <a:rPr lang="de-DE" sz="563" b="1" dirty="0" smtClean="0">
                <a:solidFill>
                  <a:schemeClr val="tx1"/>
                </a:solidFill>
              </a:rPr>
              <a:t> title</a:t>
            </a:r>
            <a:endParaRPr lang="de-DE" sz="56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Fußzeilenplatzhalter 2"/>
          <p:cNvSpPr txBox="1">
            <a:spLocks/>
          </p:cNvSpPr>
          <p:nvPr/>
        </p:nvSpPr>
        <p:spPr bwMode="auto">
          <a:xfrm>
            <a:off x="6312024" y="1751780"/>
            <a:ext cx="1944216" cy="29980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563" b="1" dirty="0" err="1" smtClean="0">
                <a:solidFill>
                  <a:schemeClr val="tx1"/>
                </a:solidFill>
              </a:rPr>
              <a:t>Subtitles</a:t>
            </a:r>
            <a:r>
              <a:rPr lang="de-DE" sz="563" b="1" dirty="0" smtClean="0">
                <a:solidFill>
                  <a:schemeClr val="tx1"/>
                </a:solidFill>
              </a:rPr>
              <a:t>, e.g., </a:t>
            </a:r>
            <a:br>
              <a:rPr lang="de-DE" sz="563" b="1" dirty="0" smtClean="0">
                <a:solidFill>
                  <a:schemeClr val="tx1"/>
                </a:solidFill>
              </a:rPr>
            </a:br>
            <a:r>
              <a:rPr lang="de-DE" sz="563" b="1" dirty="0" smtClean="0">
                <a:solidFill>
                  <a:schemeClr val="tx1"/>
                </a:solidFill>
              </a:rPr>
              <a:t>„KOM Lab Final </a:t>
            </a:r>
            <a:r>
              <a:rPr lang="de-DE" sz="563" b="1" dirty="0" err="1" smtClean="0">
                <a:solidFill>
                  <a:schemeClr val="tx1"/>
                </a:solidFill>
              </a:rPr>
              <a:t>Presentation</a:t>
            </a:r>
            <a:r>
              <a:rPr lang="de-DE" sz="563" b="1" dirty="0" smtClean="0">
                <a:solidFill>
                  <a:schemeClr val="tx1"/>
                </a:solidFill>
              </a:rPr>
              <a:t> – Group 1“</a:t>
            </a:r>
            <a:endParaRPr lang="de-DE" sz="56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Fußzeilenplatzhalter 2"/>
          <p:cNvSpPr txBox="1">
            <a:spLocks/>
          </p:cNvSpPr>
          <p:nvPr/>
        </p:nvSpPr>
        <p:spPr bwMode="auto">
          <a:xfrm>
            <a:off x="2711624" y="4221088"/>
            <a:ext cx="1203426" cy="29980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563" b="1" dirty="0" err="1" smtClean="0">
                <a:solidFill>
                  <a:schemeClr val="tx1"/>
                </a:solidFill>
              </a:rPr>
              <a:t>Enough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place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for</a:t>
            </a:r>
            <a:r>
              <a:rPr lang="de-DE" sz="563" b="1" dirty="0" smtClean="0">
                <a:solidFill>
                  <a:schemeClr val="tx1"/>
                </a:solidFill>
              </a:rPr>
              <a:t> a </a:t>
            </a:r>
            <a:r>
              <a:rPr lang="de-DE" sz="563" b="1" dirty="0" err="1" smtClean="0">
                <a:solidFill>
                  <a:schemeClr val="tx1"/>
                </a:solidFill>
              </a:rPr>
              <a:t>nice</a:t>
            </a:r>
            <a:r>
              <a:rPr lang="de-DE" sz="563" b="1" dirty="0" smtClean="0">
                <a:solidFill>
                  <a:schemeClr val="tx1"/>
                </a:solidFill>
              </a:rPr>
              <a:t>,</a:t>
            </a:r>
            <a:br>
              <a:rPr lang="de-DE" sz="563" b="1" dirty="0" smtClean="0">
                <a:solidFill>
                  <a:schemeClr val="tx1"/>
                </a:solidFill>
              </a:rPr>
            </a:br>
            <a:r>
              <a:rPr lang="de-DE" sz="563" b="1" dirty="0" err="1" smtClean="0">
                <a:solidFill>
                  <a:schemeClr val="tx1"/>
                </a:solidFill>
              </a:rPr>
              <a:t>descriptive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picture</a:t>
            </a:r>
            <a:r>
              <a:rPr lang="de-DE" sz="563" b="1" dirty="0" smtClean="0">
                <a:solidFill>
                  <a:schemeClr val="tx1"/>
                </a:solidFill>
              </a:rPr>
              <a:t>!</a:t>
            </a:r>
            <a:endParaRPr lang="de-DE" sz="56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Fußzeilenplatzhalter 2"/>
          <p:cNvSpPr txBox="1">
            <a:spLocks/>
          </p:cNvSpPr>
          <p:nvPr/>
        </p:nvSpPr>
        <p:spPr bwMode="auto">
          <a:xfrm>
            <a:off x="2125986" y="6340550"/>
            <a:ext cx="1203426" cy="29980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563" b="1" dirty="0" err="1" smtClean="0">
                <a:solidFill>
                  <a:schemeClr val="tx1"/>
                </a:solidFill>
              </a:rPr>
              <a:t>Don‘t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forget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to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reference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your</a:t>
            </a:r>
            <a:r>
              <a:rPr lang="de-DE" sz="563" b="1" dirty="0" smtClean="0">
                <a:solidFill>
                  <a:schemeClr val="tx1"/>
                </a:solidFill>
              </a:rPr>
              <a:t/>
            </a:r>
            <a:br>
              <a:rPr lang="de-DE" sz="563" b="1" dirty="0" smtClean="0">
                <a:solidFill>
                  <a:schemeClr val="tx1"/>
                </a:solidFill>
              </a:rPr>
            </a:br>
            <a:r>
              <a:rPr lang="de-DE" sz="563" b="1" dirty="0" smtClean="0">
                <a:solidFill>
                  <a:schemeClr val="tx1"/>
                </a:solidFill>
              </a:rPr>
              <a:t>title </a:t>
            </a:r>
            <a:r>
              <a:rPr lang="de-DE" sz="563" b="1" dirty="0" err="1" smtClean="0">
                <a:solidFill>
                  <a:schemeClr val="tx1"/>
                </a:solidFill>
              </a:rPr>
              <a:t>picture</a:t>
            </a:r>
            <a:endParaRPr lang="de-DE" sz="563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Titles Are Written as IEEE Suggests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Subtitle: See Below</a:t>
            </a:r>
            <a:endParaRPr lang="en-US" dirty="0"/>
          </a:p>
        </p:txBody>
      </p:sp>
      <p:sp>
        <p:nvSpPr>
          <p:cNvPr id="16" name="Inhaltsplatzhalter 2"/>
          <p:cNvSpPr txBox="1">
            <a:spLocks/>
          </p:cNvSpPr>
          <p:nvPr/>
        </p:nvSpPr>
        <p:spPr>
          <a:xfrm>
            <a:off x="335361" y="1485947"/>
            <a:ext cx="11593287" cy="4955619"/>
          </a:xfrm>
          <a:prstGeom prst="rect">
            <a:avLst/>
          </a:prstGeom>
        </p:spPr>
        <p:txBody>
          <a:bodyPr/>
          <a:lstStyle>
            <a:lvl1pPr marL="179388" indent="-17938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7325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30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80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en-US" dirty="0" smtClean="0"/>
              <a:t>Correctly using the template </a:t>
            </a:r>
            <a:endParaRPr lang="en-US" dirty="0"/>
          </a:p>
          <a:p>
            <a:pPr lvl="1" defTabSz="914400">
              <a:lnSpc>
                <a:spcPct val="100000"/>
              </a:lnSpc>
              <a:buClrTx/>
              <a:buSzTx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indent</a:t>
            </a:r>
            <a:r>
              <a:rPr lang="de-DE" dirty="0" smtClean="0"/>
              <a:t>“ </a:t>
            </a:r>
            <a:r>
              <a:rPr lang="de-DE" dirty="0" err="1" smtClean="0"/>
              <a:t>buttons</a:t>
            </a:r>
            <a:r>
              <a:rPr lang="de-DE" dirty="0" smtClean="0"/>
              <a:t> on top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bullet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formated</a:t>
            </a:r>
            <a:r>
              <a:rPr lang="de-DE" dirty="0" smtClean="0"/>
              <a:t>!</a:t>
            </a:r>
            <a:endParaRPr lang="de-DE" dirty="0"/>
          </a:p>
          <a:p>
            <a:pPr lvl="1" defTabSz="914400">
              <a:lnSpc>
                <a:spcPct val="100000"/>
              </a:lnSpc>
              <a:buClrTx/>
              <a:buSzTx/>
            </a:pPr>
            <a:r>
              <a:rPr lang="de-DE" dirty="0" smtClean="0"/>
              <a:t>Für die korrekte Formatierung der Aufzählung die Buttons „Listeneinzug“ oben nutzen!</a:t>
            </a:r>
          </a:p>
          <a:p>
            <a:pPr lvl="1" defTabSz="914400">
              <a:lnSpc>
                <a:spcPct val="100000"/>
              </a:lnSpc>
              <a:buClrTx/>
              <a:buSzTx/>
            </a:pPr>
            <a:endParaRPr lang="de-DE" dirty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titles</a:t>
            </a:r>
            <a:endParaRPr lang="de-DE" dirty="0"/>
          </a:p>
          <a:p>
            <a:pPr lvl="1" defTabSz="914400">
              <a:lnSpc>
                <a:spcPct val="100000"/>
              </a:lnSpc>
              <a:buClrTx/>
              <a:buSzTx/>
            </a:pPr>
            <a:r>
              <a:rPr lang="de-DE" dirty="0" smtClean="0"/>
              <a:t>As </a:t>
            </a:r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IEEE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titles</a:t>
            </a:r>
            <a:r>
              <a:rPr lang="de-DE" dirty="0" smtClean="0"/>
              <a:t> (i.e., „title </a:t>
            </a:r>
            <a:r>
              <a:rPr lang="de-DE" dirty="0" err="1" smtClean="0"/>
              <a:t>case</a:t>
            </a:r>
            <a:r>
              <a:rPr lang="de-DE" dirty="0" smtClean="0"/>
              <a:t>“)</a:t>
            </a:r>
            <a:endParaRPr lang="de-DE" dirty="0"/>
          </a:p>
          <a:p>
            <a:pPr lvl="1" defTabSz="914400">
              <a:lnSpc>
                <a:spcPct val="100000"/>
              </a:lnSpc>
              <a:buClrTx/>
              <a:buSzTx/>
            </a:pPr>
            <a:r>
              <a:rPr lang="en-US" dirty="0" smtClean="0"/>
              <a:t>“Titles </a:t>
            </a:r>
            <a:r>
              <a:rPr lang="en-US" dirty="0"/>
              <a:t>are generally capitalized except for words such as a, an, and, as</a:t>
            </a:r>
            <a:r>
              <a:rPr lang="en-US" dirty="0" smtClean="0"/>
              <a:t>, at</a:t>
            </a:r>
            <a:r>
              <a:rPr lang="en-US" dirty="0"/>
              <a:t>, but, by, for, in, nor, of, on, or, </a:t>
            </a:r>
            <a:r>
              <a:rPr lang="en-US" dirty="0" smtClean="0"/>
              <a:t>the</a:t>
            </a:r>
            <a:r>
              <a:rPr lang="en-US" dirty="0"/>
              <a:t>, to and up, which are </a:t>
            </a:r>
            <a:r>
              <a:rPr lang="en-US" dirty="0" smtClean="0"/>
              <a:t>usually not </a:t>
            </a:r>
            <a:r>
              <a:rPr lang="en-US" dirty="0"/>
              <a:t>capitalized unless they are the first or last word of the </a:t>
            </a:r>
            <a:r>
              <a:rPr lang="en-US" dirty="0" smtClean="0"/>
              <a:t>title”</a:t>
            </a:r>
            <a:endParaRPr lang="de-DE" dirty="0" smtClean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de-DE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presentations</a:t>
            </a:r>
            <a:r>
              <a:rPr lang="de-DE" dirty="0" smtClean="0"/>
              <a:t> on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…</a:t>
            </a:r>
            <a:endParaRPr lang="de-DE" dirty="0" smtClean="0"/>
          </a:p>
          <a:p>
            <a:pPr lvl="1" defTabSz="914400">
              <a:lnSpc>
                <a:spcPct val="100000"/>
              </a:lnSpc>
              <a:buClrTx/>
              <a:buSzTx/>
            </a:pPr>
            <a:r>
              <a:rPr lang="de-DE" dirty="0" smtClean="0"/>
              <a:t>Export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finished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PowerPoint </a:t>
            </a:r>
            <a:r>
              <a:rPr lang="de-DE" dirty="0" err="1"/>
              <a:t>s</a:t>
            </a:r>
            <a:r>
              <a:rPr lang="de-DE" dirty="0" err="1" smtClean="0"/>
              <a:t>lideshow</a:t>
            </a:r>
            <a:r>
              <a:rPr lang="de-DE" dirty="0" smtClean="0"/>
              <a:t> (.</a:t>
            </a:r>
            <a:r>
              <a:rPr lang="de-DE" dirty="0" err="1" smtClean="0"/>
              <a:t>ppsx</a:t>
            </a:r>
            <a:r>
              <a:rPr lang="de-DE" dirty="0" smtClean="0"/>
              <a:t>)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prevent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/>
              <a:t> </a:t>
            </a:r>
            <a:r>
              <a:rPr lang="de-DE" dirty="0" smtClean="0"/>
              <a:t>like different </a:t>
            </a:r>
            <a:r>
              <a:rPr lang="de-DE" dirty="0" smtClean="0"/>
              <a:t>PowerPoint </a:t>
            </a:r>
            <a:r>
              <a:rPr lang="de-DE" dirty="0" err="1" smtClean="0"/>
              <a:t>versions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fonts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 defTabSz="914400">
              <a:lnSpc>
                <a:spcPct val="100000"/>
              </a:lnSpc>
              <a:buClrTx/>
              <a:buSzTx/>
            </a:pPr>
            <a:r>
              <a:rPr lang="de-DE" dirty="0" smtClean="0"/>
              <a:t>Export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finished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PDF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does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require</a:t>
            </a:r>
            <a:r>
              <a:rPr lang="de-DE" dirty="0" smtClean="0">
                <a:sym typeface="Wingdings" panose="05000000000000000000" pitchFamily="2" charset="2"/>
              </a:rPr>
              <a:t> PowerPoint</a:t>
            </a:r>
            <a:endParaRPr lang="de-DE" dirty="0"/>
          </a:p>
        </p:txBody>
      </p:sp>
      <p:sp>
        <p:nvSpPr>
          <p:cNvPr id="6" name="Fußzeilenplatzhalter 2"/>
          <p:cNvSpPr txBox="1">
            <a:spLocks/>
          </p:cNvSpPr>
          <p:nvPr/>
        </p:nvSpPr>
        <p:spPr bwMode="auto">
          <a:xfrm>
            <a:off x="335361" y="6508857"/>
            <a:ext cx="6710815" cy="3408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750" b="1" dirty="0" smtClean="0">
                <a:solidFill>
                  <a:schemeClr val="tx1"/>
                </a:solidFill>
              </a:rPr>
              <a:t>KOM et al.: </a:t>
            </a:r>
            <a:r>
              <a:rPr lang="de-DE" sz="750" dirty="0" smtClean="0">
                <a:solidFill>
                  <a:schemeClr val="tx1"/>
                </a:solidFill>
              </a:rPr>
              <a:t>Widescreen </a:t>
            </a:r>
            <a:r>
              <a:rPr lang="de-DE" sz="750" dirty="0" err="1" smtClean="0">
                <a:solidFill>
                  <a:schemeClr val="tx1"/>
                </a:solidFill>
              </a:rPr>
              <a:t>Powerpoint</a:t>
            </a:r>
            <a:r>
              <a:rPr lang="de-DE" sz="750" b="1" dirty="0" smtClean="0">
                <a:solidFill>
                  <a:schemeClr val="tx1"/>
                </a:solidFill>
              </a:rPr>
              <a:t> </a:t>
            </a:r>
            <a:r>
              <a:rPr lang="de-DE" sz="750" dirty="0" smtClean="0">
                <a:solidFill>
                  <a:schemeClr val="tx1"/>
                </a:solidFill>
              </a:rPr>
              <a:t>Template </a:t>
            </a:r>
            <a:r>
              <a:rPr lang="de-DE" sz="750" dirty="0" err="1" smtClean="0">
                <a:solidFill>
                  <a:schemeClr val="tx1"/>
                </a:solidFill>
              </a:rPr>
              <a:t>for</a:t>
            </a:r>
            <a:r>
              <a:rPr lang="de-DE" sz="750" dirty="0" smtClean="0">
                <a:solidFill>
                  <a:schemeClr val="tx1"/>
                </a:solidFill>
              </a:rPr>
              <a:t> KOM</a:t>
            </a:r>
            <a:r>
              <a:rPr lang="de-DE" sz="750" b="1" dirty="0" smtClean="0">
                <a:solidFill>
                  <a:schemeClr val="tx1"/>
                </a:solidFill>
              </a:rPr>
              <a:t>  </a:t>
            </a:r>
            <a:r>
              <a:rPr lang="de-DE" sz="750" dirty="0" smtClean="0">
                <a:solidFill>
                  <a:schemeClr val="bg1">
                    <a:lumMod val="65000"/>
                  </a:schemeClr>
                </a:solidFill>
              </a:rPr>
              <a:t>[KOM19]</a:t>
            </a:r>
            <a:endParaRPr lang="de-DE" sz="75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de-DE" sz="7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de-DE" sz="750" dirty="0">
                <a:solidFill>
                  <a:schemeClr val="bg1">
                    <a:lumMod val="65000"/>
                  </a:schemeClr>
                </a:solidFill>
              </a:rPr>
            </a:br>
            <a:endParaRPr lang="de-DE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5469" r="7032"/>
          <a:stretch/>
        </p:blipFill>
        <p:spPr>
          <a:xfrm>
            <a:off x="10585506" y="1755859"/>
            <a:ext cx="1152128" cy="837911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 bwMode="auto">
          <a:xfrm flipV="1">
            <a:off x="9120336" y="2164313"/>
            <a:ext cx="1440161" cy="1050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Fußzeilenplatzhalter 2"/>
          <p:cNvSpPr txBox="1">
            <a:spLocks/>
          </p:cNvSpPr>
          <p:nvPr/>
        </p:nvSpPr>
        <p:spPr bwMode="auto">
          <a:xfrm>
            <a:off x="10585506" y="2593770"/>
            <a:ext cx="1152128" cy="2077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de-DE" sz="750" dirty="0" smtClean="0">
                <a:solidFill>
                  <a:schemeClr val="bg1">
                    <a:lumMod val="65000"/>
                  </a:schemeClr>
                </a:solidFill>
              </a:rPr>
              <a:t>[KOM19]</a:t>
            </a:r>
            <a:endParaRPr lang="de-DE" sz="750" b="1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de-DE" sz="7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de-DE" sz="750" dirty="0">
                <a:solidFill>
                  <a:schemeClr val="bg1">
                    <a:lumMod val="65000"/>
                  </a:schemeClr>
                </a:solidFill>
              </a:rPr>
            </a:br>
            <a:endParaRPr lang="de-DE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Fußzeilenplatzhalter 2"/>
          <p:cNvSpPr txBox="1">
            <a:spLocks/>
          </p:cNvSpPr>
          <p:nvPr/>
        </p:nvSpPr>
        <p:spPr bwMode="auto">
          <a:xfrm>
            <a:off x="3143672" y="6531299"/>
            <a:ext cx="2232248" cy="29980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563" b="1" dirty="0" err="1" smtClean="0">
                <a:solidFill>
                  <a:schemeClr val="tx1"/>
                </a:solidFill>
              </a:rPr>
              <a:t>Example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of</a:t>
            </a:r>
            <a:r>
              <a:rPr lang="de-DE" sz="563" b="1" dirty="0" smtClean="0">
                <a:solidFill>
                  <a:schemeClr val="tx1"/>
                </a:solidFill>
              </a:rPr>
              <a:t> a </a:t>
            </a:r>
            <a:r>
              <a:rPr lang="de-DE" sz="563" b="1" dirty="0" err="1" smtClean="0">
                <a:solidFill>
                  <a:schemeClr val="tx1"/>
                </a:solidFill>
              </a:rPr>
              <a:t>footnote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reference</a:t>
            </a:r>
            <a:r>
              <a:rPr lang="de-DE" sz="563" b="1" dirty="0" smtClean="0">
                <a:solidFill>
                  <a:schemeClr val="tx1"/>
                </a:solidFill>
              </a:rPr>
              <a:t>:</a:t>
            </a:r>
            <a:br>
              <a:rPr lang="de-DE" sz="563" b="1" dirty="0" smtClean="0">
                <a:solidFill>
                  <a:schemeClr val="tx1"/>
                </a:solidFill>
              </a:rPr>
            </a:br>
            <a:r>
              <a:rPr lang="de-DE" sz="563" b="1" dirty="0" err="1" smtClean="0">
                <a:solidFill>
                  <a:schemeClr val="tx1"/>
                </a:solidFill>
              </a:rPr>
              <a:t>You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can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place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your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references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used</a:t>
            </a:r>
            <a:r>
              <a:rPr lang="de-DE" sz="563" b="1" dirty="0" smtClean="0">
                <a:solidFill>
                  <a:schemeClr val="tx1"/>
                </a:solidFill>
              </a:rPr>
              <a:t> on </a:t>
            </a:r>
            <a:r>
              <a:rPr lang="de-DE" sz="563" b="1" dirty="0" err="1" smtClean="0">
                <a:solidFill>
                  <a:schemeClr val="tx1"/>
                </a:solidFill>
              </a:rPr>
              <a:t>this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slide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here</a:t>
            </a:r>
            <a:r>
              <a:rPr lang="de-DE" sz="563" b="1" dirty="0" smtClean="0">
                <a:solidFill>
                  <a:schemeClr val="tx1"/>
                </a:solidFill>
              </a:rPr>
              <a:t>, in </a:t>
            </a:r>
            <a:r>
              <a:rPr lang="de-DE" sz="563" b="1" dirty="0" err="1" smtClean="0">
                <a:solidFill>
                  <a:schemeClr val="tx1"/>
                </a:solidFill>
              </a:rPr>
              <a:t>addition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to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the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Sources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slide</a:t>
            </a:r>
            <a:r>
              <a:rPr lang="de-DE" sz="563" b="1" dirty="0" smtClean="0">
                <a:solidFill>
                  <a:schemeClr val="tx1"/>
                </a:solidFill>
              </a:rPr>
              <a:t>. Remove </a:t>
            </a:r>
            <a:r>
              <a:rPr lang="de-DE" sz="563" b="1" dirty="0" err="1" smtClean="0">
                <a:solidFill>
                  <a:schemeClr val="tx1"/>
                </a:solidFill>
              </a:rPr>
              <a:t>if</a:t>
            </a:r>
            <a:r>
              <a:rPr lang="de-DE" sz="563" b="1" dirty="0" smtClean="0">
                <a:solidFill>
                  <a:schemeClr val="tx1"/>
                </a:solidFill>
              </a:rPr>
              <a:t> not </a:t>
            </a:r>
            <a:r>
              <a:rPr lang="de-DE" sz="563" b="1" dirty="0" err="1" smtClean="0">
                <a:solidFill>
                  <a:schemeClr val="tx1"/>
                </a:solidFill>
              </a:rPr>
              <a:t>used</a:t>
            </a:r>
            <a:r>
              <a:rPr lang="de-DE" sz="563" b="1" dirty="0" smtClean="0">
                <a:solidFill>
                  <a:schemeClr val="tx1"/>
                </a:solidFill>
              </a:rPr>
              <a:t>. </a:t>
            </a:r>
            <a:endParaRPr lang="de-DE" sz="563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V="1">
            <a:off x="10632504" y="2658707"/>
            <a:ext cx="634001" cy="21115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Fußzeilenplatzhalter 2"/>
          <p:cNvSpPr txBox="1">
            <a:spLocks/>
          </p:cNvSpPr>
          <p:nvPr/>
        </p:nvSpPr>
        <p:spPr bwMode="auto">
          <a:xfrm>
            <a:off x="9408368" y="2810464"/>
            <a:ext cx="1203426" cy="29980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563" b="1" dirty="0" err="1" smtClean="0">
                <a:solidFill>
                  <a:schemeClr val="tx1"/>
                </a:solidFill>
              </a:rPr>
              <a:t>Example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of</a:t>
            </a:r>
            <a:r>
              <a:rPr lang="de-DE" sz="563" b="1" dirty="0" smtClean="0">
                <a:solidFill>
                  <a:schemeClr val="tx1"/>
                </a:solidFill>
              </a:rPr>
              <a:t> a </a:t>
            </a:r>
            <a:r>
              <a:rPr lang="de-DE" sz="563" b="1" dirty="0" err="1" smtClean="0">
                <a:solidFill>
                  <a:schemeClr val="tx1"/>
                </a:solidFill>
              </a:rPr>
              <a:t>picture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reference</a:t>
            </a:r>
            <a:r>
              <a:rPr lang="de-DE" sz="563" b="1" dirty="0" smtClean="0">
                <a:solidFill>
                  <a:schemeClr val="tx1"/>
                </a:solidFill>
              </a:rPr>
              <a:t>.  </a:t>
            </a:r>
            <a:endParaRPr lang="de-DE" sz="56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Fußzeilenplatzhalter 2"/>
          <p:cNvSpPr txBox="1">
            <a:spLocks/>
          </p:cNvSpPr>
          <p:nvPr/>
        </p:nvSpPr>
        <p:spPr bwMode="auto">
          <a:xfrm>
            <a:off x="8767863" y="1832031"/>
            <a:ext cx="1203426" cy="29980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563" b="1" dirty="0" smtClean="0">
                <a:solidFill>
                  <a:schemeClr val="tx1"/>
                </a:solidFill>
              </a:rPr>
              <a:t>The </a:t>
            </a:r>
            <a:r>
              <a:rPr lang="de-DE" sz="563" b="1" dirty="0" err="1" smtClean="0">
                <a:solidFill>
                  <a:schemeClr val="tx1"/>
                </a:solidFill>
              </a:rPr>
              <a:t>buttons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look</a:t>
            </a:r>
            <a:r>
              <a:rPr lang="de-DE" sz="563" b="1" dirty="0" smtClean="0">
                <a:solidFill>
                  <a:schemeClr val="tx1"/>
                </a:solidFill>
              </a:rPr>
              <a:t> like </a:t>
            </a:r>
            <a:r>
              <a:rPr lang="de-DE" sz="563" b="1" dirty="0" err="1" smtClean="0">
                <a:solidFill>
                  <a:schemeClr val="tx1"/>
                </a:solidFill>
              </a:rPr>
              <a:t>this</a:t>
            </a:r>
            <a:endParaRPr lang="de-DE" sz="563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07462-AD2B-0D43-89B6-EBC60183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26402-DE60-7B40-A12E-18570173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800" dirty="0" smtClean="0"/>
              <a:t>[KOM19]</a:t>
            </a:r>
            <a:r>
              <a:rPr lang="de-DE" sz="800" dirty="0"/>
              <a:t>	</a:t>
            </a:r>
            <a:r>
              <a:rPr lang="en-US" sz="800" dirty="0" smtClean="0"/>
              <a:t>Multimedia Communications Lab, KOM (2019). Widescreen </a:t>
            </a:r>
            <a:r>
              <a:rPr lang="en-US" sz="800" dirty="0" err="1" smtClean="0"/>
              <a:t>Powerpoint</a:t>
            </a:r>
            <a:r>
              <a:rPr lang="en-US" sz="800" dirty="0" smtClean="0"/>
              <a:t> Template for KOM.</a:t>
            </a:r>
            <a:endParaRPr lang="en-US" sz="800" dirty="0"/>
          </a:p>
          <a:p>
            <a:r>
              <a:rPr lang="de-DE" sz="800" dirty="0" smtClean="0"/>
              <a:t> </a:t>
            </a:r>
            <a:endParaRPr lang="de-DE" sz="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083F99-6845-6742-9298-DF90D91986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alt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 flipV="1">
            <a:off x="2123728" y="1772816"/>
            <a:ext cx="634001" cy="21115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Fußzeilenplatzhalter 2"/>
          <p:cNvSpPr txBox="1">
            <a:spLocks/>
          </p:cNvSpPr>
          <p:nvPr/>
        </p:nvSpPr>
        <p:spPr bwMode="auto">
          <a:xfrm>
            <a:off x="971600" y="1907140"/>
            <a:ext cx="1152128" cy="2679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563" b="1" dirty="0" smtClean="0">
                <a:solidFill>
                  <a:schemeClr val="tx1"/>
                </a:solidFill>
              </a:rPr>
              <a:t>This </a:t>
            </a:r>
            <a:r>
              <a:rPr lang="de-DE" sz="563" b="1" dirty="0" err="1" smtClean="0">
                <a:solidFill>
                  <a:schemeClr val="tx1"/>
                </a:solidFill>
              </a:rPr>
              <a:t>is</a:t>
            </a:r>
            <a:r>
              <a:rPr lang="de-DE" sz="563" b="1" dirty="0" smtClean="0">
                <a:solidFill>
                  <a:schemeClr val="tx1"/>
                </a:solidFill>
              </a:rPr>
              <a:t> an </a:t>
            </a:r>
            <a:r>
              <a:rPr lang="de-DE" sz="563" b="1" dirty="0" err="1" smtClean="0">
                <a:solidFill>
                  <a:schemeClr val="tx1"/>
                </a:solidFill>
              </a:rPr>
              <a:t>example</a:t>
            </a:r>
            <a:r>
              <a:rPr lang="de-DE" sz="563" b="1" dirty="0" smtClean="0">
                <a:solidFill>
                  <a:schemeClr val="tx1"/>
                </a:solidFill>
              </a:rPr>
              <a:t>!</a:t>
            </a:r>
            <a:endParaRPr lang="de-DE" sz="563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69400" cy="838200"/>
          </a:xfrm>
        </p:spPr>
        <p:txBody>
          <a:bodyPr/>
          <a:lstStyle/>
          <a:p>
            <a:r>
              <a:rPr lang="de-DE" dirty="0" smtClean="0"/>
              <a:t>Box Plot Description</a:t>
            </a:r>
            <a:br>
              <a:rPr lang="de-DE" dirty="0" smtClean="0"/>
            </a:br>
            <a:r>
              <a:rPr lang="de-DE" sz="1600" dirty="0" smtClean="0"/>
              <a:t>Backup</a:t>
            </a:r>
            <a:r>
              <a:rPr lang="de-DE" sz="1600" dirty="0"/>
              <a:t>: </a:t>
            </a:r>
            <a:r>
              <a:rPr lang="de-DE" sz="1600" dirty="0" smtClean="0"/>
              <a:t>„This </a:t>
            </a:r>
            <a:r>
              <a:rPr lang="de-DE" sz="1600" dirty="0" err="1" smtClean="0"/>
              <a:t>is</a:t>
            </a:r>
            <a:r>
              <a:rPr lang="de-DE" sz="1600" dirty="0" smtClean="0"/>
              <a:t> a </a:t>
            </a:r>
            <a:r>
              <a:rPr lang="de-DE" sz="1600" dirty="0" err="1" smtClean="0"/>
              <a:t>backup</a:t>
            </a:r>
            <a:r>
              <a:rPr lang="de-DE" sz="1600" dirty="0" smtClean="0"/>
              <a:t> </a:t>
            </a:r>
            <a:r>
              <a:rPr lang="de-DE" sz="1600" dirty="0" err="1" smtClean="0"/>
              <a:t>slide</a:t>
            </a:r>
            <a:r>
              <a:rPr lang="de-DE" sz="1600" dirty="0" smtClean="0"/>
              <a:t>“</a:t>
            </a:r>
            <a:endParaRPr lang="en-US" sz="1600" dirty="0"/>
          </a:p>
        </p:txBody>
      </p:sp>
      <p:sp>
        <p:nvSpPr>
          <p:cNvPr id="26" name="Fußzeilenplatzhalter 2"/>
          <p:cNvSpPr txBox="1">
            <a:spLocks/>
          </p:cNvSpPr>
          <p:nvPr/>
        </p:nvSpPr>
        <p:spPr bwMode="auto">
          <a:xfrm>
            <a:off x="3791744" y="5739703"/>
            <a:ext cx="4032448" cy="37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50" dirty="0" smtClean="0">
                <a:solidFill>
                  <a:schemeClr val="tx1"/>
                </a:solidFill>
              </a:rPr>
              <a:t>Description of a box plot.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[KOM19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856732"/>
            <a:ext cx="4032448" cy="3756969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 bwMode="auto">
          <a:xfrm>
            <a:off x="335361" y="6501010"/>
            <a:ext cx="6710815" cy="3408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750" b="1" dirty="0" smtClean="0">
                <a:solidFill>
                  <a:schemeClr val="tx1"/>
                </a:solidFill>
              </a:rPr>
              <a:t>KOM et al.: </a:t>
            </a:r>
            <a:r>
              <a:rPr lang="de-DE" sz="750" dirty="0" smtClean="0">
                <a:solidFill>
                  <a:schemeClr val="tx1"/>
                </a:solidFill>
              </a:rPr>
              <a:t>Widescreen </a:t>
            </a:r>
            <a:r>
              <a:rPr lang="de-DE" sz="750" dirty="0" err="1" smtClean="0">
                <a:solidFill>
                  <a:schemeClr val="tx1"/>
                </a:solidFill>
              </a:rPr>
              <a:t>Powerpoint</a:t>
            </a:r>
            <a:r>
              <a:rPr lang="de-DE" sz="750" b="1" dirty="0" smtClean="0">
                <a:solidFill>
                  <a:schemeClr val="tx1"/>
                </a:solidFill>
              </a:rPr>
              <a:t> </a:t>
            </a:r>
            <a:r>
              <a:rPr lang="de-DE" sz="750" dirty="0" smtClean="0">
                <a:solidFill>
                  <a:schemeClr val="tx1"/>
                </a:solidFill>
              </a:rPr>
              <a:t>Template </a:t>
            </a:r>
            <a:r>
              <a:rPr lang="de-DE" sz="750" dirty="0" err="1" smtClean="0">
                <a:solidFill>
                  <a:schemeClr val="tx1"/>
                </a:solidFill>
              </a:rPr>
              <a:t>for</a:t>
            </a:r>
            <a:r>
              <a:rPr lang="de-DE" sz="750" dirty="0" smtClean="0">
                <a:solidFill>
                  <a:schemeClr val="tx1"/>
                </a:solidFill>
              </a:rPr>
              <a:t> KOM</a:t>
            </a:r>
            <a:r>
              <a:rPr lang="de-DE" sz="750" b="1" dirty="0" smtClean="0">
                <a:solidFill>
                  <a:schemeClr val="tx1"/>
                </a:solidFill>
              </a:rPr>
              <a:t>  </a:t>
            </a:r>
            <a:r>
              <a:rPr lang="de-DE" sz="750" dirty="0" smtClean="0">
                <a:solidFill>
                  <a:schemeClr val="bg1">
                    <a:lumMod val="65000"/>
                  </a:schemeClr>
                </a:solidFill>
              </a:rPr>
              <a:t>[KOM19]</a:t>
            </a:r>
            <a:endParaRPr lang="de-DE" sz="75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de-DE" sz="7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de-DE" sz="750" dirty="0">
                <a:solidFill>
                  <a:schemeClr val="bg1">
                    <a:lumMod val="65000"/>
                  </a:schemeClr>
                </a:solidFill>
              </a:rPr>
            </a:br>
            <a:endParaRPr lang="de-DE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Fußzeilenplatzhalter 2"/>
          <p:cNvSpPr txBox="1">
            <a:spLocks/>
          </p:cNvSpPr>
          <p:nvPr/>
        </p:nvSpPr>
        <p:spPr bwMode="auto">
          <a:xfrm>
            <a:off x="334434" y="5938096"/>
            <a:ext cx="469365" cy="207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H="1" flipV="1">
            <a:off x="6806608" y="5907228"/>
            <a:ext cx="799011" cy="25361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Fußzeilenplatzhalter 2"/>
          <p:cNvSpPr txBox="1">
            <a:spLocks/>
          </p:cNvSpPr>
          <p:nvPr/>
        </p:nvSpPr>
        <p:spPr bwMode="auto">
          <a:xfrm>
            <a:off x="7605619" y="5963194"/>
            <a:ext cx="1152128" cy="2679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563" b="1" dirty="0" smtClean="0">
                <a:solidFill>
                  <a:schemeClr val="tx1"/>
                </a:solidFill>
              </a:rPr>
              <a:t>Picture </a:t>
            </a:r>
            <a:r>
              <a:rPr lang="de-DE" sz="563" b="1" dirty="0" err="1" smtClean="0">
                <a:solidFill>
                  <a:schemeClr val="tx1"/>
                </a:solidFill>
              </a:rPr>
              <a:t>reference</a:t>
            </a:r>
            <a:endParaRPr lang="de-DE" sz="56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Fußzeilenplatzhalter 2"/>
          <p:cNvSpPr txBox="1">
            <a:spLocks/>
          </p:cNvSpPr>
          <p:nvPr/>
        </p:nvSpPr>
        <p:spPr bwMode="auto">
          <a:xfrm>
            <a:off x="3114704" y="5844163"/>
            <a:ext cx="1152128" cy="2679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563" b="1" dirty="0" smtClean="0">
                <a:solidFill>
                  <a:schemeClr val="tx1"/>
                </a:solidFill>
              </a:rPr>
              <a:t>Picture </a:t>
            </a:r>
            <a:r>
              <a:rPr lang="de-DE" sz="563" b="1" dirty="0" err="1" smtClean="0">
                <a:solidFill>
                  <a:schemeClr val="tx1"/>
                </a:solidFill>
              </a:rPr>
              <a:t>description</a:t>
            </a:r>
            <a:endParaRPr lang="de-DE" sz="563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Gerade Verbindung mit Pfeil 13"/>
          <p:cNvCxnSpPr>
            <a:stCxn id="13" idx="3"/>
          </p:cNvCxnSpPr>
          <p:nvPr/>
        </p:nvCxnSpPr>
        <p:spPr bwMode="auto">
          <a:xfrm flipV="1">
            <a:off x="4266832" y="5872914"/>
            <a:ext cx="561046" cy="10523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Fußzeilenplatzhalter 2"/>
          <p:cNvSpPr txBox="1">
            <a:spLocks/>
          </p:cNvSpPr>
          <p:nvPr/>
        </p:nvSpPr>
        <p:spPr bwMode="auto">
          <a:xfrm>
            <a:off x="3143672" y="6531299"/>
            <a:ext cx="2232248" cy="29980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rgbClr val="B5B5B5"/>
                </a:solidFill>
                <a:latin typeface="Arial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563" b="1" dirty="0" err="1" smtClean="0">
                <a:solidFill>
                  <a:schemeClr val="tx1"/>
                </a:solidFill>
              </a:rPr>
              <a:t>Example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of</a:t>
            </a:r>
            <a:r>
              <a:rPr lang="de-DE" sz="563" b="1" dirty="0" smtClean="0">
                <a:solidFill>
                  <a:schemeClr val="tx1"/>
                </a:solidFill>
              </a:rPr>
              <a:t> a </a:t>
            </a:r>
            <a:r>
              <a:rPr lang="de-DE" sz="563" b="1" dirty="0" err="1" smtClean="0">
                <a:solidFill>
                  <a:schemeClr val="tx1"/>
                </a:solidFill>
              </a:rPr>
              <a:t>footnote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reference</a:t>
            </a:r>
            <a:r>
              <a:rPr lang="de-DE" sz="563" b="1" dirty="0" smtClean="0">
                <a:solidFill>
                  <a:schemeClr val="tx1"/>
                </a:solidFill>
              </a:rPr>
              <a:t>:</a:t>
            </a:r>
            <a:br>
              <a:rPr lang="de-DE" sz="563" b="1" dirty="0" smtClean="0">
                <a:solidFill>
                  <a:schemeClr val="tx1"/>
                </a:solidFill>
              </a:rPr>
            </a:br>
            <a:r>
              <a:rPr lang="de-DE" sz="563" b="1" dirty="0" err="1" smtClean="0">
                <a:solidFill>
                  <a:schemeClr val="tx1"/>
                </a:solidFill>
              </a:rPr>
              <a:t>You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can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place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your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references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used</a:t>
            </a:r>
            <a:r>
              <a:rPr lang="de-DE" sz="563" b="1" dirty="0" smtClean="0">
                <a:solidFill>
                  <a:schemeClr val="tx1"/>
                </a:solidFill>
              </a:rPr>
              <a:t> on </a:t>
            </a:r>
            <a:r>
              <a:rPr lang="de-DE" sz="563" b="1" dirty="0" err="1" smtClean="0">
                <a:solidFill>
                  <a:schemeClr val="tx1"/>
                </a:solidFill>
              </a:rPr>
              <a:t>this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slide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here</a:t>
            </a:r>
            <a:r>
              <a:rPr lang="de-DE" sz="563" b="1" dirty="0" smtClean="0">
                <a:solidFill>
                  <a:schemeClr val="tx1"/>
                </a:solidFill>
              </a:rPr>
              <a:t>, in </a:t>
            </a:r>
            <a:r>
              <a:rPr lang="de-DE" sz="563" b="1" dirty="0" err="1" smtClean="0">
                <a:solidFill>
                  <a:schemeClr val="tx1"/>
                </a:solidFill>
              </a:rPr>
              <a:t>addition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to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the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Sources</a:t>
            </a:r>
            <a:r>
              <a:rPr lang="de-DE" sz="563" b="1" dirty="0" smtClean="0">
                <a:solidFill>
                  <a:schemeClr val="tx1"/>
                </a:solidFill>
              </a:rPr>
              <a:t> </a:t>
            </a:r>
            <a:r>
              <a:rPr lang="de-DE" sz="563" b="1" dirty="0" err="1" smtClean="0">
                <a:solidFill>
                  <a:schemeClr val="tx1"/>
                </a:solidFill>
              </a:rPr>
              <a:t>slide</a:t>
            </a:r>
            <a:r>
              <a:rPr lang="de-DE" sz="563" b="1" dirty="0" smtClean="0">
                <a:solidFill>
                  <a:schemeClr val="tx1"/>
                </a:solidFill>
              </a:rPr>
              <a:t>. Remove </a:t>
            </a:r>
            <a:r>
              <a:rPr lang="de-DE" sz="563" b="1" dirty="0" err="1" smtClean="0">
                <a:solidFill>
                  <a:schemeClr val="tx1"/>
                </a:solidFill>
              </a:rPr>
              <a:t>if</a:t>
            </a:r>
            <a:r>
              <a:rPr lang="de-DE" sz="563" b="1" dirty="0" smtClean="0">
                <a:solidFill>
                  <a:schemeClr val="tx1"/>
                </a:solidFill>
              </a:rPr>
              <a:t> not </a:t>
            </a:r>
            <a:r>
              <a:rPr lang="de-DE" sz="563" b="1" dirty="0" err="1" smtClean="0">
                <a:solidFill>
                  <a:schemeClr val="tx1"/>
                </a:solidFill>
              </a:rPr>
              <a:t>used</a:t>
            </a:r>
            <a:r>
              <a:rPr lang="de-DE" sz="563" b="1" dirty="0" smtClean="0">
                <a:solidFill>
                  <a:schemeClr val="tx1"/>
                </a:solidFill>
              </a:rPr>
              <a:t>. </a:t>
            </a:r>
            <a:endParaRPr lang="de-DE" sz="563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0">
  <a:themeElements>
    <a:clrScheme name="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1">
  <a:themeElements>
    <a:clrScheme name="H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2">
  <a:themeElements>
    <a:clrScheme name="H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C">
  <a:themeElements>
    <a:clrScheme name="H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405</Words>
  <Application>Microsoft Office PowerPoint</Application>
  <PresentationFormat>Breitbild</PresentationFormat>
  <Paragraphs>51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Stafford</vt:lpstr>
      <vt:lpstr>Times New Roman</vt:lpstr>
      <vt:lpstr>Wingdings</vt:lpstr>
      <vt:lpstr>H0</vt:lpstr>
      <vt:lpstr>H1</vt:lpstr>
      <vt:lpstr>H2</vt:lpstr>
      <vt:lpstr>HC</vt:lpstr>
      <vt:lpstr>Double-Row  Title</vt:lpstr>
      <vt:lpstr>Titles Are Written as IEEE Suggests Subtitle: See Below</vt:lpstr>
      <vt:lpstr>Sources</vt:lpstr>
      <vt:lpstr>Box Plot Description Backup: „This is a backup slide“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mhollick</dc:creator>
  <cp:lastModifiedBy>Julian Zobel</cp:lastModifiedBy>
  <cp:revision>966</cp:revision>
  <dcterms:created xsi:type="dcterms:W3CDTF">2008-11-14T08:02:31Z</dcterms:created>
  <dcterms:modified xsi:type="dcterms:W3CDTF">2020-02-18T13:13:05Z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c94f4970-b10d-4c27-9ab4-7585ca7bbcd8</vt:lpwstr>
  </property>
</Properties>
</file>