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108" y="-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F3AE-73D2-4FFE-AF24-485DD8455F54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359-6324-4C81-A265-34F23107C1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13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F3AE-73D2-4FFE-AF24-485DD8455F54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359-6324-4C81-A265-34F23107C1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485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F3AE-73D2-4FFE-AF24-485DD8455F54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359-6324-4C81-A265-34F23107C1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593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F3AE-73D2-4FFE-AF24-485DD8455F54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359-6324-4C81-A265-34F23107C1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502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F3AE-73D2-4FFE-AF24-485DD8455F54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359-6324-4C81-A265-34F23107C1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726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F3AE-73D2-4FFE-AF24-485DD8455F54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359-6324-4C81-A265-34F23107C1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6414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F3AE-73D2-4FFE-AF24-485DD8455F54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359-6324-4C81-A265-34F23107C1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72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F3AE-73D2-4FFE-AF24-485DD8455F54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359-6324-4C81-A265-34F23107C1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010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F3AE-73D2-4FFE-AF24-485DD8455F54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359-6324-4C81-A265-34F23107C1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46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F3AE-73D2-4FFE-AF24-485DD8455F54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359-6324-4C81-A265-34F23107C1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914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F3AE-73D2-4FFE-AF24-485DD8455F54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11359-6324-4C81-A265-34F23107C1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4693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4F3AE-73D2-4FFE-AF24-485DD8455F54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11359-6324-4C81-A265-34F23107C1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300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/>
              <p:cNvSpPr txBox="1"/>
              <p:nvPr/>
            </p:nvSpPr>
            <p:spPr>
              <a:xfrm>
                <a:off x="2051720" y="476672"/>
                <a:ext cx="613610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𝑌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+</m:t>
                        </m:r>
                        <m:r>
                          <a:rPr lang="de-DE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DE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de-DE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de-DE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76672"/>
                <a:ext cx="6136103" cy="3724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/>
              <p:cNvSpPr txBox="1"/>
              <p:nvPr/>
            </p:nvSpPr>
            <p:spPr>
              <a:xfrm>
                <a:off x="2051720" y="872858"/>
                <a:ext cx="6223691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</a:rPr>
                      <m:t>𝑋</m:t>
                    </m:r>
                    <m:d>
                      <m:dPr>
                        <m:ctrlPr>
                          <a:rPr lang="de-DE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de-DE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de-DE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de-DE" b="0" i="1" smtClean="0">
                            <a:latin typeface="Cambria Math"/>
                          </a:rPr>
                          <m:t>+</m:t>
                        </m:r>
                        <m:r>
                          <a:rPr lang="de-DE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𝑡</m:t>
                    </m:r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de-DE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de-DE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4</m:t>
                        </m:r>
                      </m:sup>
                    </m:sSup>
                  </m:oMath>
                </a14:m>
                <a:r>
                  <a:rPr lang="de-DE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5</m:t>
                        </m:r>
                      </m:sup>
                    </m:sSup>
                  </m:oMath>
                </a14:m>
                <a:r>
                  <a:rPr lang="de-DE" b="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/>
                        <a:ea typeface="Cambria Math"/>
                      </a:rPr>
                      <m:t>+</m:t>
                    </m:r>
                    <m:sSub>
                      <m:sSubPr>
                        <m:ctrlPr>
                          <a:rPr lang="de-DE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de-DE" b="0" i="1" smtClean="0">
                            <a:latin typeface="Cambria Math"/>
                          </a:rPr>
                          <m:t>6</m:t>
                        </m:r>
                      </m:sub>
                    </m:sSub>
                    <m:r>
                      <a:rPr lang="de-DE" b="0" i="1" smtClean="0">
                        <a:latin typeface="Cambria Math"/>
                        <a:ea typeface="Cambria Math"/>
                      </a:rPr>
                      <m:t>∙</m:t>
                    </m:r>
                    <m:sSup>
                      <m:sSupPr>
                        <m:ctrlPr>
                          <a:rPr lang="de-DE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p>
                        <m:r>
                          <a:rPr lang="de-DE" b="0" i="1" smtClean="0">
                            <a:latin typeface="Cambria Math"/>
                            <a:ea typeface="Cambria Math"/>
                          </a:rPr>
                          <m:t>6</m:t>
                        </m:r>
                      </m:sup>
                    </m:sSup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5" name="Textfeld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872858"/>
                <a:ext cx="6223691" cy="3724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23020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hauke</dc:creator>
  <cp:lastModifiedBy>hauke</cp:lastModifiedBy>
  <cp:revision>2</cp:revision>
  <dcterms:created xsi:type="dcterms:W3CDTF">2018-04-25T08:56:26Z</dcterms:created>
  <dcterms:modified xsi:type="dcterms:W3CDTF">2018-06-12T17:53:22Z</dcterms:modified>
</cp:coreProperties>
</file>