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5181" autoAdjust="0"/>
  </p:normalViewPr>
  <p:slideViewPr>
    <p:cSldViewPr snapToGrid="0">
      <p:cViewPr varScale="1">
        <p:scale>
          <a:sx n="80" d="100"/>
          <a:sy n="80" d="100"/>
        </p:scale>
        <p:origin x="682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0F7D0-CB25-4634-9020-5C458A0A0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97D2E8-BDCC-4AE9-906C-8A977508E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56A78-FA7C-4F88-95FF-6E600C9F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181F-5524-47DD-B4BD-9A9A21FDF560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A67981-3F8C-4941-B453-6F698C86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151B7-3666-4633-93F4-55F6B919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E8DF-B216-430A-8189-E4730A175B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57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B5C7-3FEC-43B0-9B18-47B11DF6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3C46BB-8ED9-44DE-AC3A-81945A535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9C84AE-4089-43EB-B3A1-A4E03F4B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181F-5524-47DD-B4BD-9A9A21FDF560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28CD23-41A5-43DA-B342-C9F2EC5C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48469F-91A6-4393-A8BF-AAC7E419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E8DF-B216-430A-8189-E4730A175B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36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2F20F5-BCC4-4B90-8BBE-7488D86F6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F6EA77-A8C1-4C9C-9871-4807CB9D2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83E5A1-F37D-482A-AC60-431812E9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181F-5524-47DD-B4BD-9A9A21FDF560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BFBBE7-A28E-4388-884B-EE44DFBB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3147F9-E185-4FBA-958C-2A65973D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E8DF-B216-430A-8189-E4730A175B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16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F7C58-0161-4C16-BB63-D2005005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A3FE6D-D0FA-448E-B453-472E7DBC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F98B51-0901-49FE-B6FD-31D57B2A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181F-5524-47DD-B4BD-9A9A21FDF560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D51D5D-C311-418A-85A8-BBA17037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1B42AC-928A-435D-AE67-951F464E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E8DF-B216-430A-8189-E4730A175B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30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C2FF7-FCF1-41E4-9F5E-6D17854C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8397E9-886A-429C-9030-78393CE86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9DF01-2B1A-4800-BCC4-D1FD13A5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181F-5524-47DD-B4BD-9A9A21FDF560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727D88-1080-4F75-9782-11B6E42C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A9DC6-B4AA-4979-82E1-E225455F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E8DF-B216-430A-8189-E4730A175B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49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7883B-46A4-41E0-999D-886F818A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9ECF4E-AB6D-455B-87AD-4CCEA3016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12D073-A669-4F60-AE0E-F1A50CBA0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7584FC-7DD0-4CB3-855F-C3C5F237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181F-5524-47DD-B4BD-9A9A21FDF560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435FF9-C405-4217-A5BF-CA9A3CD8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01A0F4-8C9B-47D0-877F-5CCBE3E5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E8DF-B216-430A-8189-E4730A175B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7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B015F-8BA5-460D-B4BC-9EAF101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61D5BE-5D36-4B90-8F4B-3EFCC7888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E16256-C095-4162-B5DC-8E05953C3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7B24459-2E0E-4E60-A2D3-A5709EF4A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F5660E-8874-4C5F-BFD5-E65C5CAEB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192EDD-28C1-4835-83FB-17E65933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181F-5524-47DD-B4BD-9A9A21FDF560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02CAC9-5CD4-4670-882E-55EA2953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46C56F7-56F5-4710-9144-462548F8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E8DF-B216-430A-8189-E4730A175B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1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B0A79-F0E2-45B7-800B-FC872D59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8E2208-2F42-4757-8702-8BCBDE82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181F-5524-47DD-B4BD-9A9A21FDF560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7AD473-0D9E-4AC7-90D9-1931B7C7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0298AF-C4E6-4910-885B-60DF65FF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E8DF-B216-430A-8189-E4730A175B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3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43A70D-7E95-46A6-A19A-81D669E5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181F-5524-47DD-B4BD-9A9A21FDF560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2C666F-524E-4EC2-B6DB-B234DC58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DFABEF-FB34-48CF-A5D4-AECF9D8D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E8DF-B216-430A-8189-E4730A175B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39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29E16-09B2-4F5B-8FD8-87026500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03C80-57C1-400E-A70F-7E8D36B00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93C68C-4DA0-4F84-8233-908748D62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E21E56-7030-4196-90F8-E1A5A617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181F-5524-47DD-B4BD-9A9A21FDF560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5D14F1-9FBE-4D7F-94BD-82CF430B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1CC586-CA49-4B09-9928-55F9A6C1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E8DF-B216-430A-8189-E4730A175B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72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F0021-CE4C-4EE8-8C68-41941864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9D750F-5A16-4AE1-83F2-FD6984D2A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7EBA03-0B7C-45D7-B0BC-81A940212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897981-D4B2-4047-9D95-5E135E75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181F-5524-47DD-B4BD-9A9A21FDF560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516EBD-E9EB-4526-AC50-2ACFA041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D2DCFF-BEED-4457-9FDD-B3CECB8F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E8DF-B216-430A-8189-E4730A175B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8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BBE0BE-65BE-4094-9E3E-240E396C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5C0A7B-451F-4DF8-91F9-410E54DCA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E2D9C5-02CB-4274-BE17-3CBDE1FDE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D181F-5524-47DD-B4BD-9A9A21FDF560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31A639-AAEB-42E5-AE06-3D2955C76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514D52-2F60-47C7-B31B-157E65E85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7E8DF-B216-430A-8189-E4730A175B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54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D350D-DB7A-44D0-8FF0-858FABC6A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NLP project on tweets of German politicians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5A6518-8975-4B96-92B5-8773F5F99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54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21826-4DEE-4A76-8175-38CC4E61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21E14E-D6F4-42B7-ABE1-3A598CAD6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noProof="0" dirty="0"/>
              <a:t>1. Goals</a:t>
            </a:r>
          </a:p>
          <a:p>
            <a:pPr marL="0" indent="0">
              <a:buNone/>
            </a:pPr>
            <a:r>
              <a:rPr lang="en-GB" dirty="0"/>
              <a:t>2. </a:t>
            </a:r>
            <a:r>
              <a:rPr lang="en-GB" dirty="0" err="1"/>
              <a:t>Vorgehen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2.1. Collecting the data from twitter </a:t>
            </a:r>
          </a:p>
          <a:p>
            <a:pPr marL="0" indent="0">
              <a:buNone/>
            </a:pPr>
            <a:r>
              <a:rPr lang="en-GB" dirty="0"/>
              <a:t>2.2. Building a classifier</a:t>
            </a:r>
          </a:p>
          <a:p>
            <a:pPr marL="0" indent="0">
              <a:buNone/>
            </a:pPr>
            <a:r>
              <a:rPr lang="en-GB" dirty="0"/>
              <a:t>2.2.1. Dataset generation</a:t>
            </a:r>
          </a:p>
          <a:p>
            <a:pPr marL="0" indent="0">
              <a:buNone/>
            </a:pPr>
            <a:r>
              <a:rPr lang="en-GB" dirty="0"/>
              <a:t>2.2.2. Model</a:t>
            </a:r>
          </a:p>
          <a:p>
            <a:pPr marL="0" indent="0">
              <a:buNone/>
            </a:pPr>
            <a:r>
              <a:rPr lang="en-GB" dirty="0"/>
              <a:t>2.2.3. Hyperparameter optimization </a:t>
            </a:r>
          </a:p>
          <a:p>
            <a:pPr marL="0" indent="0">
              <a:buNone/>
            </a:pPr>
            <a:r>
              <a:rPr lang="en-GB" dirty="0"/>
              <a:t>2.2.3. Evaluation of the Model</a:t>
            </a:r>
          </a:p>
          <a:p>
            <a:pPr marL="0" indent="0">
              <a:buNone/>
            </a:pPr>
            <a:r>
              <a:rPr lang="en-GB" dirty="0"/>
              <a:t>2.2.3. Prediction of the LKR party</a:t>
            </a:r>
          </a:p>
          <a:p>
            <a:pPr marL="0" indent="0">
              <a:buNone/>
            </a:pPr>
            <a:r>
              <a:rPr lang="en-GB" dirty="0"/>
              <a:t>2.3. Building a classifier for the b</a:t>
            </a:r>
            <a:r>
              <a:rPr lang="de-DE" dirty="0" err="1"/>
              <a:t>ig</a:t>
            </a:r>
            <a:r>
              <a:rPr lang="de-DE" dirty="0"/>
              <a:t> Five </a:t>
            </a:r>
            <a:r>
              <a:rPr lang="de-DE" dirty="0" err="1"/>
              <a:t>personality</a:t>
            </a:r>
            <a:r>
              <a:rPr lang="de-DE" dirty="0"/>
              <a:t> </a:t>
            </a:r>
            <a:r>
              <a:rPr lang="de-DE" dirty="0" err="1"/>
              <a:t>traits</a:t>
            </a:r>
            <a:endParaRPr lang="de-DE" dirty="0"/>
          </a:p>
          <a:p>
            <a:pPr marL="0" indent="0">
              <a:buNone/>
            </a:pPr>
            <a:r>
              <a:rPr lang="en-GB" dirty="0"/>
              <a:t>2.3.1. </a:t>
            </a:r>
            <a:r>
              <a:rPr lang="en-GB" dirty="0" err="1"/>
              <a:t>Vorgehen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2.3.2. Translation of the tweets with Transformer model</a:t>
            </a:r>
          </a:p>
          <a:p>
            <a:pPr marL="0" indent="0">
              <a:buNone/>
            </a:pPr>
            <a:r>
              <a:rPr lang="en-GB" dirty="0"/>
              <a:t>2.3.3. Translation with Google Translate</a:t>
            </a:r>
          </a:p>
          <a:p>
            <a:pPr marL="0" indent="0">
              <a:buNone/>
            </a:pPr>
            <a:r>
              <a:rPr lang="en-GB" dirty="0"/>
              <a:t>2.3.4. Building the dataset</a:t>
            </a:r>
          </a:p>
          <a:p>
            <a:pPr marL="0" indent="0">
              <a:buNone/>
            </a:pPr>
            <a:r>
              <a:rPr lang="en-GB" dirty="0"/>
              <a:t>2.3.4. Evaluation of the different </a:t>
            </a:r>
            <a:r>
              <a:rPr lang="en-GB" dirty="0" err="1"/>
              <a:t>aproches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3. Summary	</a:t>
            </a:r>
          </a:p>
          <a:p>
            <a:pPr marL="514350" indent="-514350">
              <a:buFont typeface="+mj-lt"/>
              <a:buAutoNum type="arabicPeriod"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840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BE24C-9B72-424C-91C0-B46629BD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8DC5AE-D60B-4112-9A6D-8664D806B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Collecting information of German politics from twitter</a:t>
            </a:r>
          </a:p>
          <a:p>
            <a:r>
              <a:rPr lang="en-GB" dirty="0"/>
              <a:t>Find out if it is possible to classify the political sentiment on twitter by multiple comments</a:t>
            </a:r>
          </a:p>
          <a:p>
            <a:r>
              <a:rPr lang="en-GB" noProof="0" dirty="0"/>
              <a:t>Experiment if the Big5 Analysis is also possible on </a:t>
            </a:r>
            <a:r>
              <a:rPr lang="en-GB" noProof="0" dirty="0" err="1"/>
              <a:t>machin</a:t>
            </a:r>
            <a:r>
              <a:rPr lang="en-GB" dirty="0"/>
              <a:t>e translated data</a:t>
            </a:r>
          </a:p>
          <a:p>
            <a:r>
              <a:rPr lang="en-GB" dirty="0"/>
              <a:t>Analyse the Big5 </a:t>
            </a:r>
            <a:r>
              <a:rPr lang="en-GB" dirty="0" err="1"/>
              <a:t>criterias</a:t>
            </a:r>
            <a:r>
              <a:rPr lang="en-GB" dirty="0"/>
              <a:t> for every political party.  </a:t>
            </a:r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3721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Breitbild</PresentationFormat>
  <Paragraphs>23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NLP project on tweets of German politicians</vt:lpstr>
      <vt:lpstr>Outline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Sedlmeyr</dc:creator>
  <cp:lastModifiedBy>Thomas Sedlmeyr</cp:lastModifiedBy>
  <cp:revision>7</cp:revision>
  <dcterms:created xsi:type="dcterms:W3CDTF">2021-08-09T13:27:20Z</dcterms:created>
  <dcterms:modified xsi:type="dcterms:W3CDTF">2021-08-09T20:39:49Z</dcterms:modified>
</cp:coreProperties>
</file>