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01EA-A625-3345-B573-7743C3F1E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E15FB-04AE-6946-A5D6-1BD3BDBA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07CD1-B68D-D44C-B317-EEE957BB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05C7-C1A7-274C-A791-E8371C24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17AB-3226-F942-91F4-E4B33B69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4202-3CA7-BC46-A7EC-A708FC6C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FFFD-ACCB-CB48-A1A3-81FE3CECA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C72D-2EEF-F342-B5BA-5BA43C26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3801-06DB-8249-9F13-7D21105B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3FF2-20E0-B540-9D31-9924F75A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34B90-F93A-9645-86FF-47C470C85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1011-E8FD-4B4D-8FD0-532CB1C3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D8F8-FC39-9148-9244-D350EBD0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2F6C-AFF9-944F-BDB8-44181533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0790-2243-ED4C-AE70-E8BD8B26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A356-1E3A-6846-9D8C-3395D965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07B6-DCCB-BB4C-9D25-E037485C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14B1-1666-8143-AE69-4BD458A6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F70DC-6F72-4C45-809B-6280DD76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6B3A-A87F-E64E-83F8-4B45785C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07E4-8509-7343-9A4B-0BFC851B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9007-3F5D-CC4B-94B2-69591799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1F89-89CB-2645-B51C-0D862193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2B3F-18A5-3B4D-AE33-F1B222BE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DA77-5D17-0546-96E3-2058AFD3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0019-AE8E-0342-B91D-43E0800C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747B-5004-0948-9471-8AF74A71A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8181-32E1-8143-AF3F-B23D1C5A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2DF34-D2A4-E149-BAB3-BB5CC3A1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DB708-7558-E54B-96D5-1C1F6344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9DFF-42DC-C94B-8320-E9CC442E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5B22-7EE5-A14B-A45D-8FDD6ED8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584B-C991-FC49-81D5-07C11177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D955-2896-B046-9202-7F73FFD3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AB99A-20AD-1342-B74D-E0CFC392E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FC849-4547-4E49-B6E6-3844E93AA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C34B1-D870-2E4F-86D3-77E38213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7BC74-5546-7A44-8783-740C1D11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8C94B-797F-4A4F-8303-2419F28C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7F37-738C-FD48-AA16-EC9DCFC1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0B784-763A-EB44-A112-641DD7A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94063-A81F-7D45-92BA-B119E080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F25D6-FBBB-B447-9687-76038F3D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C1232-7CB5-0E49-A3AB-E2141602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1991E-617F-6743-AF37-DFF11BBC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3D90C-48BD-6B42-8AA7-2AAFF8F0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56DF-8BBF-A447-9266-CD671590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C7DA-B9AC-F545-BE79-A3050934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D8EDD-02C5-EA4C-ABDA-30DCE4AD1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7F2D-FEFA-F847-8F87-00698C3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2B575-F1FC-E54B-B242-16E546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DBDB-0D9E-6947-91D9-06AAABE6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8FF8-06A8-5A4D-8268-CB9B4A42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ECE19-F977-C942-B2C8-1A8671C3F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0D37-B010-CD47-A156-1CD73A16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5F29A-5398-2042-93C3-5E65936C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9108-511C-E641-88F6-32442F7E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32853-4DA9-8E46-A00B-C4C3FF78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D96CF-7EFE-2949-AAED-1321A69A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8D49-B45C-CF4F-B9F8-80AD97D4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0C6F-B032-5045-8869-E33BE0C62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23C2-30C7-8041-86A6-37A2F1E63440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2A7E4-C011-CC48-A152-B7CD07E23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EAA2-69B0-CC47-84C9-496BED341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25F-B74F-6343-BB61-65841BC3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C8AA0B-F23C-BF40-A289-77C33C8D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171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BA69D-A8EE-904F-95A7-F336F9ECCC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Asses  missing values </a:t>
            </a:r>
          </a:p>
          <a:p>
            <a:pPr lvl="1"/>
            <a:r>
              <a:rPr lang="en-US" sz="1600" dirty="0"/>
              <a:t>Convert missing values to </a:t>
            </a:r>
            <a:r>
              <a:rPr lang="en-US" sz="1600" dirty="0" err="1"/>
              <a:t>np.nan</a:t>
            </a:r>
            <a:endParaRPr lang="en-US" sz="1600" dirty="0"/>
          </a:p>
          <a:p>
            <a:pPr lvl="1"/>
            <a:r>
              <a:rPr lang="en-US" sz="1600" dirty="0"/>
              <a:t>If missing values are coded,  convert to </a:t>
            </a:r>
            <a:r>
              <a:rPr lang="en-US" sz="1600" dirty="0" err="1"/>
              <a:t>np.nan</a:t>
            </a:r>
            <a:endParaRPr lang="en-US" sz="1600" dirty="0"/>
          </a:p>
          <a:p>
            <a:r>
              <a:rPr lang="en-US" sz="1800" dirty="0"/>
              <a:t>Delete outliers </a:t>
            </a:r>
          </a:p>
          <a:p>
            <a:pPr lvl="1"/>
            <a:r>
              <a:rPr lang="en-US" sz="1600" dirty="0"/>
              <a:t>Drop columns and rows </a:t>
            </a:r>
          </a:p>
          <a:p>
            <a:r>
              <a:rPr lang="en-US" sz="1800" dirty="0"/>
              <a:t>Convert/encode any unique values (‘w’)  to 0 .</a:t>
            </a:r>
          </a:p>
          <a:p>
            <a:r>
              <a:rPr lang="en-US" sz="1800" dirty="0"/>
              <a:t>Generate new values if needed </a:t>
            </a:r>
          </a:p>
          <a:p>
            <a:pPr lvl="1"/>
            <a:r>
              <a:rPr lang="en-US" sz="1400" dirty="0"/>
              <a:t>Clean any remaining unwanted columns</a:t>
            </a:r>
          </a:p>
          <a:p>
            <a:r>
              <a:rPr lang="en-US" sz="1800" dirty="0"/>
              <a:t>Imputer to replace missing values </a:t>
            </a:r>
          </a:p>
          <a:p>
            <a:r>
              <a:rPr lang="en-US" sz="1800" dirty="0"/>
              <a:t>Apply Feature scaling  (-1 to 1). Std or robust scaler. </a:t>
            </a:r>
          </a:p>
          <a:p>
            <a:pPr lvl="1"/>
            <a:r>
              <a:rPr lang="en-US" sz="1400" dirty="0" err="1"/>
              <a:t>standardScaler</a:t>
            </a:r>
            <a:r>
              <a:rPr lang="en-US" sz="1400" dirty="0"/>
              <a:t>.().</a:t>
            </a:r>
            <a:r>
              <a:rPr lang="en-US" sz="1400" dirty="0" err="1"/>
              <a:t>fit_transform</a:t>
            </a:r>
            <a:r>
              <a:rPr lang="en-US" sz="1400" dirty="0"/>
              <a:t>. </a:t>
            </a:r>
          </a:p>
          <a:p>
            <a:r>
              <a:rPr lang="en-US" sz="1800" dirty="0"/>
              <a:t> Feature/dimensionality  Reduction </a:t>
            </a:r>
          </a:p>
          <a:p>
            <a:r>
              <a:rPr lang="en-US" sz="1800" dirty="0"/>
              <a:t>Clustering to general population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2DEC9-3B69-4B4F-8ABF-AF846A6666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azdiasCleaned</a:t>
            </a:r>
            <a:r>
              <a:rPr lang="en-US" sz="1800" dirty="0"/>
              <a:t> has 196 features</a:t>
            </a:r>
          </a:p>
          <a:p>
            <a:r>
              <a:rPr lang="en-US" sz="1800" dirty="0"/>
              <a:t>PCA, either 25 or 10 </a:t>
            </a:r>
          </a:p>
          <a:p>
            <a:r>
              <a:rPr lang="en-US" sz="1800" dirty="0"/>
              <a:t>Kmeans clustering (10) on the PCA </a:t>
            </a:r>
          </a:p>
          <a:p>
            <a:endParaRPr lang="en-US" sz="1800" dirty="0"/>
          </a:p>
          <a:p>
            <a:r>
              <a:rPr lang="en-US" sz="1800" dirty="0"/>
              <a:t>Customer Data</a:t>
            </a:r>
          </a:p>
          <a:p>
            <a:pPr lvl="1"/>
            <a:r>
              <a:rPr lang="en-US" sz="1400" dirty="0"/>
              <a:t>Clean</a:t>
            </a:r>
          </a:p>
          <a:p>
            <a:pPr lvl="1"/>
            <a:r>
              <a:rPr lang="en-US" sz="1400" dirty="0"/>
              <a:t>Match columns </a:t>
            </a:r>
          </a:p>
          <a:p>
            <a:pPr lvl="1"/>
            <a:r>
              <a:rPr lang="en-US" sz="1400" dirty="0"/>
              <a:t>Apply pca </a:t>
            </a:r>
            <a:r>
              <a:rPr lang="en-US" sz="1400" dirty="0" err="1"/>
              <a:t>fit_transform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Kmeans </a:t>
            </a:r>
          </a:p>
          <a:p>
            <a:pPr lvl="1"/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8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5986</TotalTime>
  <Words>112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Springett</dc:creator>
  <cp:lastModifiedBy>Thomas Springett</cp:lastModifiedBy>
  <cp:revision>6</cp:revision>
  <dcterms:created xsi:type="dcterms:W3CDTF">2020-04-26T15:54:24Z</dcterms:created>
  <dcterms:modified xsi:type="dcterms:W3CDTF">2020-04-30T19:40:25Z</dcterms:modified>
</cp:coreProperties>
</file>